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2" r:id="rId8"/>
    <p:sldId id="264" r:id="rId9"/>
    <p:sldId id="261" r:id="rId10"/>
    <p:sldId id="266" r:id="rId11"/>
    <p:sldId id="265" r:id="rId12"/>
    <p:sldId id="268" r:id="rId13"/>
    <p:sldId id="267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68B2E-C9D9-4CCB-8A58-A871C20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8FD5D3-D388-4CD8-A5CD-6BB092D5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F761B0-481F-4106-8FF0-2BE5A6B8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F26088-727B-47EC-A743-8670D7AD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AEB7A6A-55CC-41BD-A10E-53B381CD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85C31E-962E-4FCC-A123-CA3BA537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FB1DB4-6589-4550-A635-CA51C27EE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20A1F7-79CC-47D6-B12D-7299DB5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95C57-D1C3-4CEB-8C15-84A3153E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F73286-41A5-4CFF-82FB-2C33B2C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8AAAA2-19B2-448A-9CF4-6FFE4377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D0D56-6E3E-4003-9A67-1081957A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C28F96-F83A-4A37-B9FA-DC136DE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01415B-B885-4E93-8D3C-3DB5770B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7AEAD6-D376-4D81-B616-703B869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50FD62-5828-4F69-B6BF-1A846E4B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267A90-B73F-498E-B4C3-39924E1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A5BDDF-8B85-4E9C-B0DF-A347418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1B6B14-45C4-4814-BD0F-972DB2B7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02FEB5-C0F4-4063-BAAC-7604EFF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11C14-8A5D-42ED-8DB6-137FA523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91A6CC-A523-4A50-AA5E-D66E482DE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2A5029-10EB-4766-AE57-83DBED60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390D8F-9E6A-449F-817A-53EA7A00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C3299-0125-40BB-BFFE-48E008D2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588DB-7A05-49A5-AE84-95953AB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EE9705-220F-43FA-A4A8-B5587EBA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5D53C5-28CD-4391-9060-03B04127C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5BE8575-6B65-4A57-96D9-A18F13E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15F1C-A919-40FB-A8E0-BA11492E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DC1A2B-EC7B-4213-B977-9966043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D11994-DA9F-4DEA-869C-A5DB1AD4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492933-2945-43B9-8A09-764E85EC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E1D482D-AC7A-4364-BF4F-73905AFA6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E5FCAE-EBFB-453D-8197-78F38B32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E77C59F-DCC1-4940-B81C-1079801D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85C462D-39E7-4DA8-A272-EE78F295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37F2A5-9883-454A-9CBB-7F493B6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AB34C1-ED96-44DD-99E8-EE4D3DA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412A1-2CAD-4FD1-B021-9CA28D89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BBB622-CAE0-4E6D-A2A2-88486BE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6890A4-2502-46FF-808A-8A0BC79D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5D1AE3-739A-4FE7-A4F7-A2842315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CBBDA3B-FC8A-44AA-B736-093ABBA8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F32452-9BFC-40B2-AEE9-202106EE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23599C7-7E2E-4AE0-B310-E14A3972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3BAE5-1D42-492C-A2BE-889B7F9D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77D4EF-2E6A-49F7-B2EC-CF55CC77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FD2061-0D42-4B5E-BE29-A5E894BD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AA1F09-0CC5-47F4-9F8B-4BFE1A1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419DEF-FF74-4560-8BE3-3BBB51CC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60A227-3A17-4D6D-AED0-1E79ED2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17C61-9DCB-40F3-ACF7-162BC9F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7F08A31-9347-4A5D-B35B-D3E3C6E9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8DC177-BFC5-4DFC-81D4-F0BEE3A7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6F5C91-29D0-4637-8EF5-24C641FE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6E456B-ECB6-4B82-9501-D5C09C83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7855EE5-01C8-41E4-90A2-54123AB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CE95B81-BBE3-47EF-8AAD-91676D2B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F4749A-AADF-44AD-B2C2-8FE3B994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7A63D4-238A-4D2D-8E54-AD1F830B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2B52-040A-4610-99EA-ED19986AB544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BCFC40-1EF1-4BCC-BFC7-C4D98986E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EEF1F5-77D5-483D-B34F-90A02B045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56E3-2BFD-4423-97F4-95972E6A7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4F90C703-936C-4BF1-BE68-92112B4A2B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4524" y="-349543"/>
            <a:ext cx="5102647" cy="755708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2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0556925B-D328-4249-BA62-4F7F7601D5C5}"/>
              </a:ext>
            </a:extLst>
          </p:cNvPr>
          <p:cNvGrpSpPr/>
          <p:nvPr/>
        </p:nvGrpSpPr>
        <p:grpSpPr>
          <a:xfrm>
            <a:off x="4861237" y="5008936"/>
            <a:ext cx="2222315" cy="1589978"/>
            <a:chOff x="4861237" y="4974203"/>
            <a:chExt cx="2222315" cy="1624322"/>
          </a:xfrm>
          <a:solidFill>
            <a:schemeClr val="bg1"/>
          </a:solidFill>
        </p:grpSpPr>
        <p:sp>
          <p:nvSpPr>
            <p:cNvPr id="12" name="פס אלכסוני 11">
              <a:extLst>
                <a:ext uri="{FF2B5EF4-FFF2-40B4-BE49-F238E27FC236}">
                  <a16:creationId xmlns:a16="http://schemas.microsoft.com/office/drawing/2014/main" id="{D7A085B0-2E0A-4D0B-89B3-E67D519E5B9E}"/>
                </a:ext>
              </a:extLst>
            </p:cNvPr>
            <p:cNvSpPr/>
            <p:nvPr/>
          </p:nvSpPr>
          <p:spPr>
            <a:xfrm>
              <a:off x="6096000" y="5156821"/>
              <a:ext cx="987552" cy="1441704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פס אלכסוני 12">
              <a:extLst>
                <a:ext uri="{FF2B5EF4-FFF2-40B4-BE49-F238E27FC236}">
                  <a16:creationId xmlns:a16="http://schemas.microsoft.com/office/drawing/2014/main" id="{51826D42-7B46-473C-AFD9-7404B83AFD18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פס אלכסוני 13">
              <a:extLst>
                <a:ext uri="{FF2B5EF4-FFF2-40B4-BE49-F238E27FC236}">
                  <a16:creationId xmlns:a16="http://schemas.microsoft.com/office/drawing/2014/main" id="{55F2C3A8-4FE7-4A2A-BD0C-F8769293E463}"/>
                </a:ext>
              </a:extLst>
            </p:cNvPr>
            <p:cNvSpPr/>
            <p:nvPr/>
          </p:nvSpPr>
          <p:spPr>
            <a:xfrm rot="11859089" flipH="1">
              <a:off x="4861237" y="4974203"/>
              <a:ext cx="562917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פס אלכסוני 14">
              <a:extLst>
                <a:ext uri="{FF2B5EF4-FFF2-40B4-BE49-F238E27FC236}">
                  <a16:creationId xmlns:a16="http://schemas.microsoft.com/office/drawing/2014/main" id="{E76E8001-4A15-438F-BC3E-DFCEE97A3A07}"/>
                </a:ext>
              </a:extLst>
            </p:cNvPr>
            <p:cNvSpPr/>
            <p:nvPr/>
          </p:nvSpPr>
          <p:spPr>
            <a:xfrm rot="10800000" flipH="1">
              <a:off x="5153267" y="5247818"/>
              <a:ext cx="987552" cy="1292080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מלבן 15">
            <a:extLst>
              <a:ext uri="{FF2B5EF4-FFF2-40B4-BE49-F238E27FC236}">
                <a16:creationId xmlns:a16="http://schemas.microsoft.com/office/drawing/2014/main" id="{81679D60-9002-410B-AB1D-BC1C4A02D50D}"/>
              </a:ext>
            </a:extLst>
          </p:cNvPr>
          <p:cNvSpPr/>
          <p:nvPr/>
        </p:nvSpPr>
        <p:spPr>
          <a:xfrm>
            <a:off x="2378554" y="4654429"/>
            <a:ext cx="6914388" cy="17851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0" b="1" i="1" cap="none" spc="0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1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ature</a:t>
            </a:r>
            <a:endParaRPr lang="he-IL" sz="9000" b="1" i="1" cap="none" spc="0" dirty="0">
              <a:ln w="57150">
                <a:solidFill>
                  <a:schemeClr val="tx1"/>
                </a:solidFill>
                <a:prstDash val="solid"/>
              </a:ln>
              <a:solidFill>
                <a:srgbClr val="2E8B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8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C15D3F7-CB3C-40CB-8752-3636B772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3" y="5071878"/>
            <a:ext cx="7285094" cy="15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A355E30D-887F-485D-845E-A71ED3F29C76}"/>
              </a:ext>
            </a:extLst>
          </p:cNvPr>
          <p:cNvGrpSpPr/>
          <p:nvPr/>
        </p:nvGrpSpPr>
        <p:grpSpPr>
          <a:xfrm>
            <a:off x="3364174" y="5089731"/>
            <a:ext cx="5347988" cy="1526348"/>
            <a:chOff x="3753872" y="5128150"/>
            <a:chExt cx="5347988" cy="1526348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2C15D3F7-CB3C-40CB-8752-3636B772B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377"/>
            <a:stretch/>
          </p:blipFill>
          <p:spPr>
            <a:xfrm>
              <a:off x="6070385" y="5532958"/>
              <a:ext cx="3031475" cy="1065268"/>
            </a:xfrm>
            <a:prstGeom prst="rect">
              <a:avLst/>
            </a:prstGeom>
          </p:spPr>
        </p:pic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E7C3D7E5-4A60-4960-A5DC-CBBD3D597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418" t="11036" r="60202"/>
            <a:stretch/>
          </p:blipFill>
          <p:spPr>
            <a:xfrm>
              <a:off x="5291898" y="5252718"/>
              <a:ext cx="855784" cy="1401780"/>
            </a:xfrm>
            <a:prstGeom prst="rect">
              <a:avLst/>
            </a:prstGeom>
          </p:spPr>
        </p:pic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70AAD9D5-66D1-422B-BF26-680F57DC4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365"/>
            <a:stretch/>
          </p:blipFill>
          <p:spPr>
            <a:xfrm>
              <a:off x="3753872" y="5128150"/>
              <a:ext cx="920449" cy="1526348"/>
            </a:xfrm>
            <a:prstGeom prst="rect">
              <a:avLst/>
            </a:prstGeom>
          </p:spPr>
        </p:pic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9CA56CA3-9E1D-42D6-BD5B-89B4C88D0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48" r="74677"/>
            <a:stretch/>
          </p:blipFill>
          <p:spPr>
            <a:xfrm>
              <a:off x="4599826" y="5499696"/>
              <a:ext cx="622597" cy="1098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48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A355E30D-887F-485D-845E-A71ED3F29C76}"/>
              </a:ext>
            </a:extLst>
          </p:cNvPr>
          <p:cNvGrpSpPr/>
          <p:nvPr/>
        </p:nvGrpSpPr>
        <p:grpSpPr>
          <a:xfrm>
            <a:off x="3366910" y="5113971"/>
            <a:ext cx="5302268" cy="1526348"/>
            <a:chOff x="3753872" y="5128150"/>
            <a:chExt cx="5302268" cy="1526348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2C15D3F7-CB3C-40CB-8752-3636B772B7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377"/>
            <a:stretch/>
          </p:blipFill>
          <p:spPr>
            <a:xfrm>
              <a:off x="6024665" y="5532958"/>
              <a:ext cx="3031475" cy="1065268"/>
            </a:xfrm>
            <a:prstGeom prst="rect">
              <a:avLst/>
            </a:prstGeom>
          </p:spPr>
        </p:pic>
        <p:pic>
          <p:nvPicPr>
            <p:cNvPr id="12" name="תמונה 11">
              <a:extLst>
                <a:ext uri="{FF2B5EF4-FFF2-40B4-BE49-F238E27FC236}">
                  <a16:creationId xmlns:a16="http://schemas.microsoft.com/office/drawing/2014/main" id="{E7C3D7E5-4A60-4960-A5DC-CBBD3D597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810" r="60202"/>
            <a:stretch/>
          </p:blipFill>
          <p:spPr>
            <a:xfrm>
              <a:off x="5170941" y="5128150"/>
              <a:ext cx="946167" cy="1526348"/>
            </a:xfrm>
            <a:prstGeom prst="rect">
              <a:avLst/>
            </a:prstGeom>
          </p:spPr>
        </p:pic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70AAD9D5-66D1-422B-BF26-680F57DC4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365"/>
            <a:stretch/>
          </p:blipFill>
          <p:spPr>
            <a:xfrm>
              <a:off x="3753872" y="5128150"/>
              <a:ext cx="920449" cy="1526348"/>
            </a:xfrm>
            <a:prstGeom prst="rect">
              <a:avLst/>
            </a:prstGeom>
          </p:spPr>
        </p:pic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9CA56CA3-9E1D-42D6-BD5B-89B4C88D0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48" r="74677"/>
            <a:stretch/>
          </p:blipFill>
          <p:spPr>
            <a:xfrm>
              <a:off x="4599826" y="5499696"/>
              <a:ext cx="622597" cy="1098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11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797405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noFill/>
                </a:ln>
                <a:latin typeface="Unica One" panose="02000506000000020004" pitchFamily="2" charset="0"/>
              </a:rPr>
              <a:t>G</a:t>
            </a:r>
            <a:r>
              <a:rPr lang="en-US" sz="10000" b="1" cap="none" spc="0" dirty="0">
                <a:ln w="57150">
                  <a:noFill/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noFill/>
                </a:ln>
                <a:latin typeface="Unica One" panose="02000506000000020004" pitchFamily="2" charset="0"/>
              </a:rPr>
              <a:t>N</a:t>
            </a:r>
            <a:r>
              <a:rPr lang="en-US" sz="10000" b="1" cap="none" spc="0" dirty="0">
                <a:ln w="57150">
                  <a:noFill/>
                </a:ln>
                <a:latin typeface="Unica One" panose="02000506000000020004" pitchFamily="2" charset="0"/>
              </a:rPr>
              <a:t>ature</a:t>
            </a:r>
            <a:endParaRPr lang="he-IL" sz="10000" b="1" cap="none" spc="0" dirty="0">
              <a:ln w="57150">
                <a:noFill/>
              </a:ln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0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797405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noFill/>
                </a:ln>
                <a:solidFill>
                  <a:srgbClr val="2E8B57"/>
                </a:solidFill>
                <a:latin typeface="Unica One" panose="02000506000000020004" pitchFamily="2" charset="0"/>
              </a:rPr>
              <a:t>G</a:t>
            </a:r>
            <a:r>
              <a:rPr lang="en-US" sz="10000" b="1" cap="none" spc="0" dirty="0">
                <a:ln w="57150">
                  <a:noFill/>
                </a:ln>
                <a:solidFill>
                  <a:srgbClr val="2E8B57"/>
                </a:solidFill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noFill/>
                </a:ln>
                <a:solidFill>
                  <a:srgbClr val="2E8B57"/>
                </a:solidFill>
                <a:latin typeface="Unica One" panose="02000506000000020004" pitchFamily="2" charset="0"/>
              </a:rPr>
              <a:t>N</a:t>
            </a:r>
            <a:r>
              <a:rPr lang="en-US" sz="10000" b="1" cap="none" spc="0" dirty="0">
                <a:ln w="57150">
                  <a:noFill/>
                </a:ln>
                <a:solidFill>
                  <a:srgbClr val="2E8B57"/>
                </a:solidFill>
                <a:latin typeface="Unica One" panose="02000506000000020004" pitchFamily="2" charset="0"/>
              </a:rPr>
              <a:t>ature</a:t>
            </a:r>
            <a:endParaRPr lang="he-IL" sz="10000" b="1" cap="none" spc="0" dirty="0">
              <a:ln w="57150">
                <a:noFill/>
              </a:ln>
              <a:solidFill>
                <a:srgbClr val="2E8B57"/>
              </a:solidFill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8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8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3714C8E7-C3F9-4CAB-B53E-EBA78BB17A9F}"/>
              </a:ext>
            </a:extLst>
          </p:cNvPr>
          <p:cNvGrpSpPr/>
          <p:nvPr/>
        </p:nvGrpSpPr>
        <p:grpSpPr>
          <a:xfrm>
            <a:off x="4483096" y="4891014"/>
            <a:ext cx="2452866" cy="2077195"/>
            <a:chOff x="4483103" y="4853508"/>
            <a:chExt cx="2452866" cy="2122062"/>
          </a:xfrm>
          <a:solidFill>
            <a:schemeClr val="bg1"/>
          </a:solidFill>
        </p:grpSpPr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A1DAD98F-6A84-4632-B5D2-96981FB1C4C1}"/>
                </a:ext>
              </a:extLst>
            </p:cNvPr>
            <p:cNvSpPr/>
            <p:nvPr/>
          </p:nvSpPr>
          <p:spPr>
            <a:xfrm>
              <a:off x="5941999" y="5418161"/>
              <a:ext cx="993970" cy="1557409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פס אלכסוני 18">
              <a:extLst>
                <a:ext uri="{FF2B5EF4-FFF2-40B4-BE49-F238E27FC236}">
                  <a16:creationId xmlns:a16="http://schemas.microsoft.com/office/drawing/2014/main" id="{FB455E3B-878F-4CE3-BFAE-B78B03F8F727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פס אלכסוני 19">
              <a:extLst>
                <a:ext uri="{FF2B5EF4-FFF2-40B4-BE49-F238E27FC236}">
                  <a16:creationId xmlns:a16="http://schemas.microsoft.com/office/drawing/2014/main" id="{AFBE5451-3D4F-4716-A988-5B7D6906FFB4}"/>
                </a:ext>
              </a:extLst>
            </p:cNvPr>
            <p:cNvSpPr/>
            <p:nvPr/>
          </p:nvSpPr>
          <p:spPr>
            <a:xfrm rot="18725416" flipH="1">
              <a:off x="4527602" y="4809009"/>
              <a:ext cx="1075947" cy="1164945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פס אלכסוני 20">
              <a:extLst>
                <a:ext uri="{FF2B5EF4-FFF2-40B4-BE49-F238E27FC236}">
                  <a16:creationId xmlns:a16="http://schemas.microsoft.com/office/drawing/2014/main" id="{582D7BAE-F324-440E-AC81-5C18017B3E2A}"/>
                </a:ext>
              </a:extLst>
            </p:cNvPr>
            <p:cNvSpPr/>
            <p:nvPr/>
          </p:nvSpPr>
          <p:spPr>
            <a:xfrm rot="10800000" flipH="1">
              <a:off x="4965147" y="5228146"/>
              <a:ext cx="1358523" cy="1369673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A7B013F3-6ABE-4943-B58A-96476D655A8D}"/>
              </a:ext>
            </a:extLst>
          </p:cNvPr>
          <p:cNvSpPr/>
          <p:nvPr/>
        </p:nvSpPr>
        <p:spPr>
          <a:xfrm>
            <a:off x="2825541" y="4622195"/>
            <a:ext cx="6030261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G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o</a:t>
            </a:r>
            <a:r>
              <a:rPr lang="en-US" sz="15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N</a:t>
            </a:r>
            <a:r>
              <a:rPr lang="en-US" sz="10000" cap="none" spc="0" dirty="0">
                <a:ln w="57150">
                  <a:solidFill>
                    <a:schemeClr val="tx1"/>
                  </a:solidFill>
                </a:ln>
                <a:latin typeface="Unica One" panose="02000506000000020004" pitchFamily="2" charset="0"/>
              </a:rPr>
              <a:t>ature</a:t>
            </a:r>
            <a:endParaRPr lang="he-IL" sz="10000" cap="none" spc="0" dirty="0">
              <a:ln w="57150">
                <a:solidFill>
                  <a:schemeClr val="tx1"/>
                </a:solidFill>
              </a:ln>
              <a:latin typeface="Unica One" panose="02000506000000020004" pitchFamily="2" charset="0"/>
            </a:endParaRPr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00B27374-300C-4CA3-B0F6-8409E7CA8CCA}"/>
              </a:ext>
            </a:extLst>
          </p:cNvPr>
          <p:cNvCxnSpPr/>
          <p:nvPr/>
        </p:nvCxnSpPr>
        <p:spPr>
          <a:xfrm>
            <a:off x="6487899" y="5443728"/>
            <a:ext cx="0" cy="86106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4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3F4693B-57CB-433F-B61E-58F6C653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36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3F4693B-57CB-433F-B61E-58F6C6530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5BF02201-F08A-4CA7-B9B5-416791A384F9}"/>
              </a:ext>
            </a:extLst>
          </p:cNvPr>
          <p:cNvGrpSpPr/>
          <p:nvPr/>
        </p:nvGrpSpPr>
        <p:grpSpPr>
          <a:xfrm>
            <a:off x="4927327" y="5061348"/>
            <a:ext cx="2156225" cy="1537567"/>
            <a:chOff x="4927327" y="5027747"/>
            <a:chExt cx="2156225" cy="1570778"/>
          </a:xfrm>
          <a:solidFill>
            <a:schemeClr val="bg1"/>
          </a:solidFill>
        </p:grpSpPr>
        <p:sp>
          <p:nvSpPr>
            <p:cNvPr id="3" name="פס אלכסוני 2">
              <a:extLst>
                <a:ext uri="{FF2B5EF4-FFF2-40B4-BE49-F238E27FC236}">
                  <a16:creationId xmlns:a16="http://schemas.microsoft.com/office/drawing/2014/main" id="{64A6AEB4-8CED-490C-9B3B-97D199186D30}"/>
                </a:ext>
              </a:extLst>
            </p:cNvPr>
            <p:cNvSpPr/>
            <p:nvPr/>
          </p:nvSpPr>
          <p:spPr>
            <a:xfrm>
              <a:off x="6096000" y="5156821"/>
              <a:ext cx="987552" cy="1441704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פס אלכסוני 13">
              <a:extLst>
                <a:ext uri="{FF2B5EF4-FFF2-40B4-BE49-F238E27FC236}">
                  <a16:creationId xmlns:a16="http://schemas.microsoft.com/office/drawing/2014/main" id="{5CA0B1F5-FFD3-4D06-A1AE-1000B118CE68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פס אלכסוני 15">
              <a:extLst>
                <a:ext uri="{FF2B5EF4-FFF2-40B4-BE49-F238E27FC236}">
                  <a16:creationId xmlns:a16="http://schemas.microsoft.com/office/drawing/2014/main" id="{EA2EB9DD-8566-4000-8EF1-6CC342DA5B2D}"/>
                </a:ext>
              </a:extLst>
            </p:cNvPr>
            <p:cNvSpPr/>
            <p:nvPr/>
          </p:nvSpPr>
          <p:spPr>
            <a:xfrm rot="11859089" flipH="1">
              <a:off x="4927327" y="502774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פס אלכסוני 17">
              <a:extLst>
                <a:ext uri="{FF2B5EF4-FFF2-40B4-BE49-F238E27FC236}">
                  <a16:creationId xmlns:a16="http://schemas.microsoft.com/office/drawing/2014/main" id="{86EFC0F4-ECD2-47D4-BCA9-750D26339286}"/>
                </a:ext>
              </a:extLst>
            </p:cNvPr>
            <p:cNvSpPr/>
            <p:nvPr/>
          </p:nvSpPr>
          <p:spPr>
            <a:xfrm rot="10800000" flipH="1">
              <a:off x="5153267" y="5247819"/>
              <a:ext cx="688809" cy="893096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מלבן 5">
            <a:extLst>
              <a:ext uri="{FF2B5EF4-FFF2-40B4-BE49-F238E27FC236}">
                <a16:creationId xmlns:a16="http://schemas.microsoft.com/office/drawing/2014/main" id="{12E435A7-0AE3-4B5D-87ED-244F983E6FB2}"/>
              </a:ext>
            </a:extLst>
          </p:cNvPr>
          <p:cNvSpPr/>
          <p:nvPr/>
        </p:nvSpPr>
        <p:spPr>
          <a:xfrm>
            <a:off x="2440686" y="4637256"/>
            <a:ext cx="6914388" cy="17851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0" b="1" i="1" cap="none" spc="0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1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ature</a:t>
            </a:r>
            <a:endParaRPr lang="he-IL" sz="9000" b="1" i="1" cap="none" spc="0" dirty="0">
              <a:ln w="57150">
                <a:solidFill>
                  <a:schemeClr val="tx1"/>
                </a:solidFill>
                <a:prstDash val="solid"/>
              </a:ln>
              <a:solidFill>
                <a:srgbClr val="2E8B57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צורה חופשית: צורה 15">
            <a:extLst>
              <a:ext uri="{FF2B5EF4-FFF2-40B4-BE49-F238E27FC236}">
                <a16:creationId xmlns:a16="http://schemas.microsoft.com/office/drawing/2014/main" id="{617EEE97-34EA-4421-8EE0-7B5E99574B4E}"/>
              </a:ext>
            </a:extLst>
          </p:cNvPr>
          <p:cNvSpPr/>
          <p:nvPr/>
        </p:nvSpPr>
        <p:spPr>
          <a:xfrm>
            <a:off x="3748451" y="316471"/>
            <a:ext cx="4329337" cy="6112464"/>
          </a:xfrm>
          <a:custGeom>
            <a:avLst/>
            <a:gdLst>
              <a:gd name="connsiteX0" fmla="*/ 2159450 w 4329337"/>
              <a:gd name="connsiteY0" fmla="*/ 6112464 h 6112464"/>
              <a:gd name="connsiteX1" fmla="*/ 59 w 4329337"/>
              <a:gd name="connsiteY1" fmla="*/ 2264951 h 6112464"/>
              <a:gd name="connsiteX2" fmla="*/ 2096145 w 4329337"/>
              <a:gd name="connsiteY2" fmla="*/ 52 h 6112464"/>
              <a:gd name="connsiteX3" fmla="*/ 4325875 w 4329337"/>
              <a:gd name="connsiteY3" fmla="*/ 2208680 h 6112464"/>
              <a:gd name="connsiteX4" fmla="*/ 2504109 w 4329337"/>
              <a:gd name="connsiteY4" fmla="*/ 5753738 h 61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337" h="6112464">
                <a:moveTo>
                  <a:pt x="2159450" y="6112464"/>
                </a:moveTo>
                <a:cubicBezTo>
                  <a:pt x="1085030" y="4698075"/>
                  <a:pt x="10610" y="3283686"/>
                  <a:pt x="59" y="2264951"/>
                </a:cubicBezTo>
                <a:cubicBezTo>
                  <a:pt x="-10492" y="1246216"/>
                  <a:pt x="1375176" y="9430"/>
                  <a:pt x="2096145" y="52"/>
                </a:cubicBezTo>
                <a:cubicBezTo>
                  <a:pt x="2817114" y="-9327"/>
                  <a:pt x="4257881" y="1249732"/>
                  <a:pt x="4325875" y="2208680"/>
                </a:cubicBezTo>
                <a:cubicBezTo>
                  <a:pt x="4393869" y="3167628"/>
                  <a:pt x="3448989" y="4460683"/>
                  <a:pt x="2504109" y="5753738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1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צורה חופשית: צורה 15">
            <a:extLst>
              <a:ext uri="{FF2B5EF4-FFF2-40B4-BE49-F238E27FC236}">
                <a16:creationId xmlns:a16="http://schemas.microsoft.com/office/drawing/2014/main" id="{617EEE97-34EA-4421-8EE0-7B5E99574B4E}"/>
              </a:ext>
            </a:extLst>
          </p:cNvPr>
          <p:cNvSpPr/>
          <p:nvPr/>
        </p:nvSpPr>
        <p:spPr>
          <a:xfrm>
            <a:off x="3748451" y="316471"/>
            <a:ext cx="4329337" cy="6112464"/>
          </a:xfrm>
          <a:custGeom>
            <a:avLst/>
            <a:gdLst>
              <a:gd name="connsiteX0" fmla="*/ 2159450 w 4329337"/>
              <a:gd name="connsiteY0" fmla="*/ 6112464 h 6112464"/>
              <a:gd name="connsiteX1" fmla="*/ 59 w 4329337"/>
              <a:gd name="connsiteY1" fmla="*/ 2264951 h 6112464"/>
              <a:gd name="connsiteX2" fmla="*/ 2096145 w 4329337"/>
              <a:gd name="connsiteY2" fmla="*/ 52 h 6112464"/>
              <a:gd name="connsiteX3" fmla="*/ 4325875 w 4329337"/>
              <a:gd name="connsiteY3" fmla="*/ 2208680 h 6112464"/>
              <a:gd name="connsiteX4" fmla="*/ 2504109 w 4329337"/>
              <a:gd name="connsiteY4" fmla="*/ 5753738 h 61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337" h="6112464">
                <a:moveTo>
                  <a:pt x="2159450" y="6112464"/>
                </a:moveTo>
                <a:cubicBezTo>
                  <a:pt x="1085030" y="4698075"/>
                  <a:pt x="10610" y="3283686"/>
                  <a:pt x="59" y="2264951"/>
                </a:cubicBezTo>
                <a:cubicBezTo>
                  <a:pt x="-10492" y="1246216"/>
                  <a:pt x="1375176" y="9430"/>
                  <a:pt x="2096145" y="52"/>
                </a:cubicBezTo>
                <a:cubicBezTo>
                  <a:pt x="2817114" y="-9327"/>
                  <a:pt x="4257881" y="1249732"/>
                  <a:pt x="4325875" y="2208680"/>
                </a:cubicBezTo>
                <a:cubicBezTo>
                  <a:pt x="4393869" y="3167628"/>
                  <a:pt x="3448989" y="4460683"/>
                  <a:pt x="2504109" y="5753738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90BE3C0B-C71B-427C-8452-1E1EBA6F7777}"/>
              </a:ext>
            </a:extLst>
          </p:cNvPr>
          <p:cNvGrpSpPr/>
          <p:nvPr/>
        </p:nvGrpSpPr>
        <p:grpSpPr>
          <a:xfrm>
            <a:off x="4861237" y="5008936"/>
            <a:ext cx="2222315" cy="1589978"/>
            <a:chOff x="4861237" y="4974203"/>
            <a:chExt cx="2222315" cy="1624322"/>
          </a:xfrm>
          <a:solidFill>
            <a:schemeClr val="bg1"/>
          </a:solidFill>
        </p:grpSpPr>
        <p:sp>
          <p:nvSpPr>
            <p:cNvPr id="12" name="פס אלכסוני 11">
              <a:extLst>
                <a:ext uri="{FF2B5EF4-FFF2-40B4-BE49-F238E27FC236}">
                  <a16:creationId xmlns:a16="http://schemas.microsoft.com/office/drawing/2014/main" id="{1CDF08FC-63FA-4294-839B-A32C63C90A3B}"/>
                </a:ext>
              </a:extLst>
            </p:cNvPr>
            <p:cNvSpPr/>
            <p:nvPr/>
          </p:nvSpPr>
          <p:spPr>
            <a:xfrm>
              <a:off x="6096000" y="5156821"/>
              <a:ext cx="987552" cy="1441704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פס אלכסוני 12">
              <a:extLst>
                <a:ext uri="{FF2B5EF4-FFF2-40B4-BE49-F238E27FC236}">
                  <a16:creationId xmlns:a16="http://schemas.microsoft.com/office/drawing/2014/main" id="{2C51D796-C282-4ABF-811B-291CF4E7A4B5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פס אלכסוני 13">
              <a:extLst>
                <a:ext uri="{FF2B5EF4-FFF2-40B4-BE49-F238E27FC236}">
                  <a16:creationId xmlns:a16="http://schemas.microsoft.com/office/drawing/2014/main" id="{8CA88184-1E76-4A8F-92A6-7020BA3B3CB3}"/>
                </a:ext>
              </a:extLst>
            </p:cNvPr>
            <p:cNvSpPr/>
            <p:nvPr/>
          </p:nvSpPr>
          <p:spPr>
            <a:xfrm rot="11859089" flipH="1">
              <a:off x="4861237" y="4974203"/>
              <a:ext cx="562917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פס אלכסוני 14">
              <a:extLst>
                <a:ext uri="{FF2B5EF4-FFF2-40B4-BE49-F238E27FC236}">
                  <a16:creationId xmlns:a16="http://schemas.microsoft.com/office/drawing/2014/main" id="{45E764B4-E3E1-4441-8A89-ADC31AADC28C}"/>
                </a:ext>
              </a:extLst>
            </p:cNvPr>
            <p:cNvSpPr/>
            <p:nvPr/>
          </p:nvSpPr>
          <p:spPr>
            <a:xfrm rot="10800000" flipH="1">
              <a:off x="5153267" y="5247818"/>
              <a:ext cx="987552" cy="1292080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מלבן 16">
            <a:extLst>
              <a:ext uri="{FF2B5EF4-FFF2-40B4-BE49-F238E27FC236}">
                <a16:creationId xmlns:a16="http://schemas.microsoft.com/office/drawing/2014/main" id="{DF3EC912-75DA-485E-A839-89C60921D56B}"/>
              </a:ext>
            </a:extLst>
          </p:cNvPr>
          <p:cNvSpPr/>
          <p:nvPr/>
        </p:nvSpPr>
        <p:spPr>
          <a:xfrm>
            <a:off x="2378554" y="4654429"/>
            <a:ext cx="6914388" cy="17851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0" b="1" i="1" cap="none" spc="0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1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ature</a:t>
            </a:r>
            <a:endParaRPr lang="he-IL" sz="9000" b="1" i="1" cap="none" spc="0" dirty="0">
              <a:ln w="57150">
                <a:solidFill>
                  <a:schemeClr val="tx1"/>
                </a:solidFill>
                <a:prstDash val="solid"/>
              </a:ln>
              <a:solidFill>
                <a:srgbClr val="2E8B57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4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C1A6A948-797E-4934-9EAF-9CA80527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80" y="-127826"/>
            <a:ext cx="5286375" cy="6772275"/>
          </a:xfrm>
          <a:prstGeom prst="rect">
            <a:avLst/>
          </a:prstGeom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DE6BBE42-7634-4783-9B32-9BF8F70673A0}"/>
              </a:ext>
            </a:extLst>
          </p:cNvPr>
          <p:cNvCxnSpPr/>
          <p:nvPr/>
        </p:nvCxnSpPr>
        <p:spPr>
          <a:xfrm>
            <a:off x="1821766" y="2609850"/>
            <a:ext cx="9207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FE26CAD8-92D0-4C8D-ABCD-8A7475A59C18}"/>
              </a:ext>
            </a:extLst>
          </p:cNvPr>
          <p:cNvCxnSpPr>
            <a:cxnSpLocks/>
          </p:cNvCxnSpPr>
          <p:nvPr/>
        </p:nvCxnSpPr>
        <p:spPr>
          <a:xfrm flipV="1">
            <a:off x="5923290" y="-127826"/>
            <a:ext cx="69078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BDBEC095-7AB7-46F2-9D8B-AECEA0249F75}"/>
              </a:ext>
            </a:extLst>
          </p:cNvPr>
          <p:cNvCxnSpPr>
            <a:cxnSpLocks/>
          </p:cNvCxnSpPr>
          <p:nvPr/>
        </p:nvCxnSpPr>
        <p:spPr>
          <a:xfrm flipH="1" flipV="1">
            <a:off x="3827272" y="213552"/>
            <a:ext cx="4599276" cy="519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A5A45B78-F7D6-44DF-A146-B75B4B5DAC81}"/>
              </a:ext>
            </a:extLst>
          </p:cNvPr>
          <p:cNvCxnSpPr>
            <a:cxnSpLocks/>
          </p:cNvCxnSpPr>
          <p:nvPr/>
        </p:nvCxnSpPr>
        <p:spPr>
          <a:xfrm flipH="1">
            <a:off x="3291840" y="-127826"/>
            <a:ext cx="5275386" cy="553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55608" y="329823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צורה חופשית: צורה 23">
            <a:extLst>
              <a:ext uri="{FF2B5EF4-FFF2-40B4-BE49-F238E27FC236}">
                <a16:creationId xmlns:a16="http://schemas.microsoft.com/office/drawing/2014/main" id="{BC7E2132-516B-4697-BC7B-703F8B6B854B}"/>
              </a:ext>
            </a:extLst>
          </p:cNvPr>
          <p:cNvSpPr/>
          <p:nvPr/>
        </p:nvSpPr>
        <p:spPr>
          <a:xfrm>
            <a:off x="3691868" y="354775"/>
            <a:ext cx="4442504" cy="6148450"/>
          </a:xfrm>
          <a:custGeom>
            <a:avLst/>
            <a:gdLst>
              <a:gd name="connsiteX0" fmla="*/ 2236228 w 4442504"/>
              <a:gd name="connsiteY0" fmla="*/ 6148450 h 6148450"/>
              <a:gd name="connsiteX1" fmla="*/ 62770 w 4442504"/>
              <a:gd name="connsiteY1" fmla="*/ 2300936 h 6148450"/>
              <a:gd name="connsiteX2" fmla="*/ 738019 w 4442504"/>
              <a:gd name="connsiteY2" fmla="*/ 584677 h 6148450"/>
              <a:gd name="connsiteX3" fmla="*/ 2306567 w 4442504"/>
              <a:gd name="connsiteY3" fmla="*/ 868 h 6148450"/>
              <a:gd name="connsiteX4" fmla="*/ 3804776 w 4442504"/>
              <a:gd name="connsiteY4" fmla="*/ 683151 h 6148450"/>
              <a:gd name="connsiteX5" fmla="*/ 4388585 w 4442504"/>
              <a:gd name="connsiteY5" fmla="*/ 2300936 h 6148450"/>
              <a:gd name="connsiteX6" fmla="*/ 2545718 w 4442504"/>
              <a:gd name="connsiteY6" fmla="*/ 5754554 h 614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2504" h="6148450">
                <a:moveTo>
                  <a:pt x="2236228" y="6148450"/>
                </a:moveTo>
                <a:cubicBezTo>
                  <a:pt x="1274349" y="4688340"/>
                  <a:pt x="312471" y="3228231"/>
                  <a:pt x="62770" y="2300936"/>
                </a:cubicBezTo>
                <a:cubicBezTo>
                  <a:pt x="-186932" y="1373640"/>
                  <a:pt x="364053" y="968022"/>
                  <a:pt x="738019" y="584677"/>
                </a:cubicBezTo>
                <a:cubicBezTo>
                  <a:pt x="1111985" y="201332"/>
                  <a:pt x="1795441" y="-15544"/>
                  <a:pt x="2306567" y="868"/>
                </a:cubicBezTo>
                <a:cubicBezTo>
                  <a:pt x="2817693" y="17280"/>
                  <a:pt x="3457773" y="299806"/>
                  <a:pt x="3804776" y="683151"/>
                </a:cubicBezTo>
                <a:cubicBezTo>
                  <a:pt x="4151779" y="1066496"/>
                  <a:pt x="4598428" y="1455702"/>
                  <a:pt x="4388585" y="2300936"/>
                </a:cubicBezTo>
                <a:cubicBezTo>
                  <a:pt x="4178742" y="3146170"/>
                  <a:pt x="3362230" y="4450362"/>
                  <a:pt x="2545718" y="5754554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3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צורה חופשית: צורה 2">
            <a:extLst>
              <a:ext uri="{FF2B5EF4-FFF2-40B4-BE49-F238E27FC236}">
                <a16:creationId xmlns:a16="http://schemas.microsoft.com/office/drawing/2014/main" id="{998C89E6-50C6-43A4-A1B5-F6E311502355}"/>
              </a:ext>
            </a:extLst>
          </p:cNvPr>
          <p:cNvSpPr/>
          <p:nvPr/>
        </p:nvSpPr>
        <p:spPr>
          <a:xfrm>
            <a:off x="3760428" y="368210"/>
            <a:ext cx="4305384" cy="6141315"/>
          </a:xfrm>
          <a:custGeom>
            <a:avLst/>
            <a:gdLst>
              <a:gd name="connsiteX0" fmla="*/ 2173924 w 4305384"/>
              <a:gd name="connsiteY0" fmla="*/ 6141315 h 6141315"/>
              <a:gd name="connsiteX1" fmla="*/ 605377 w 4305384"/>
              <a:gd name="connsiteY1" fmla="*/ 3953789 h 6141315"/>
              <a:gd name="connsiteX2" fmla="*/ 466 w 4305384"/>
              <a:gd name="connsiteY2" fmla="*/ 2279734 h 6141315"/>
              <a:gd name="connsiteX3" fmla="*/ 682749 w 4305384"/>
              <a:gd name="connsiteY3" fmla="*/ 577543 h 6141315"/>
              <a:gd name="connsiteX4" fmla="*/ 2230195 w 4305384"/>
              <a:gd name="connsiteY4" fmla="*/ 768 h 6141315"/>
              <a:gd name="connsiteX5" fmla="*/ 3728404 w 4305384"/>
              <a:gd name="connsiteY5" fmla="*/ 668983 h 6141315"/>
              <a:gd name="connsiteX6" fmla="*/ 4305180 w 4305384"/>
              <a:gd name="connsiteY6" fmla="*/ 2286768 h 6141315"/>
              <a:gd name="connsiteX7" fmla="*/ 3679167 w 4305384"/>
              <a:gd name="connsiteY7" fmla="*/ 3960823 h 6141315"/>
              <a:gd name="connsiteX8" fmla="*/ 2483414 w 4305384"/>
              <a:gd name="connsiteY8" fmla="*/ 5733352 h 614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5384" h="6141315">
                <a:moveTo>
                  <a:pt x="2173924" y="6141315"/>
                </a:moveTo>
                <a:cubicBezTo>
                  <a:pt x="1570772" y="5369350"/>
                  <a:pt x="967620" y="4597386"/>
                  <a:pt x="605377" y="3953789"/>
                </a:cubicBezTo>
                <a:cubicBezTo>
                  <a:pt x="243134" y="3310192"/>
                  <a:pt x="-12429" y="2842442"/>
                  <a:pt x="466" y="2279734"/>
                </a:cubicBezTo>
                <a:cubicBezTo>
                  <a:pt x="13361" y="1717026"/>
                  <a:pt x="311128" y="957371"/>
                  <a:pt x="682749" y="577543"/>
                </a:cubicBezTo>
                <a:cubicBezTo>
                  <a:pt x="1054370" y="197715"/>
                  <a:pt x="1722586" y="-14472"/>
                  <a:pt x="2230195" y="768"/>
                </a:cubicBezTo>
                <a:cubicBezTo>
                  <a:pt x="2737804" y="16008"/>
                  <a:pt x="3382573" y="287983"/>
                  <a:pt x="3728404" y="668983"/>
                </a:cubicBezTo>
                <a:cubicBezTo>
                  <a:pt x="4074235" y="1049983"/>
                  <a:pt x="4313386" y="1738128"/>
                  <a:pt x="4305180" y="2286768"/>
                </a:cubicBezTo>
                <a:cubicBezTo>
                  <a:pt x="4296974" y="2835408"/>
                  <a:pt x="3982795" y="3386392"/>
                  <a:pt x="3679167" y="3960823"/>
                </a:cubicBezTo>
                <a:cubicBezTo>
                  <a:pt x="3375539" y="4535254"/>
                  <a:pt x="2929476" y="5134303"/>
                  <a:pt x="2483414" y="5733352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E669E5B8-B081-4854-BF51-F334E125F064}"/>
              </a:ext>
            </a:extLst>
          </p:cNvPr>
          <p:cNvGrpSpPr/>
          <p:nvPr/>
        </p:nvGrpSpPr>
        <p:grpSpPr>
          <a:xfrm>
            <a:off x="4136976" y="906780"/>
            <a:ext cx="3538103" cy="4008120"/>
            <a:chOff x="4121736" y="960120"/>
            <a:chExt cx="3538103" cy="4008120"/>
          </a:xfrm>
          <a:solidFill>
            <a:srgbClr val="2E8B57"/>
          </a:solidFill>
        </p:grpSpPr>
        <p:sp>
          <p:nvSpPr>
            <p:cNvPr id="2" name="אליפסה 1">
              <a:extLst>
                <a:ext uri="{FF2B5EF4-FFF2-40B4-BE49-F238E27FC236}">
                  <a16:creationId xmlns:a16="http://schemas.microsoft.com/office/drawing/2014/main" id="{D3373DB8-2D76-4DCF-BF54-03A945FEDF5B}"/>
                </a:ext>
              </a:extLst>
            </p:cNvPr>
            <p:cNvSpPr/>
            <p:nvPr/>
          </p:nvSpPr>
          <p:spPr>
            <a:xfrm>
              <a:off x="4800600" y="960120"/>
              <a:ext cx="2164080" cy="21945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42F561D5-0E14-4FED-A83A-E240A08242E7}"/>
                </a:ext>
              </a:extLst>
            </p:cNvPr>
            <p:cNvSpPr/>
            <p:nvPr/>
          </p:nvSpPr>
          <p:spPr>
            <a:xfrm>
              <a:off x="6269520" y="2261754"/>
              <a:ext cx="1390319" cy="1441567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20D28129-DEEA-4CBB-BEF0-9DA3EA8D1C4E}"/>
                </a:ext>
              </a:extLst>
            </p:cNvPr>
            <p:cNvSpPr/>
            <p:nvPr/>
          </p:nvSpPr>
          <p:spPr>
            <a:xfrm>
              <a:off x="4121736" y="2118360"/>
              <a:ext cx="1075104" cy="1089660"/>
            </a:xfrm>
            <a:prstGeom prst="ellips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D2C7EA60-41B6-4A36-8E7E-7FEA4975CC88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 flipV="1">
              <a:off x="5882640" y="3154680"/>
              <a:ext cx="15240" cy="181356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1">
              <a:extLst>
                <a:ext uri="{FF2B5EF4-FFF2-40B4-BE49-F238E27FC236}">
                  <a16:creationId xmlns:a16="http://schemas.microsoft.com/office/drawing/2014/main" id="{1D7EB752-FE8F-4C05-998F-2AA263C36F09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5890260" y="3492208"/>
              <a:ext cx="582868" cy="54864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44">
              <a:extLst>
                <a:ext uri="{FF2B5EF4-FFF2-40B4-BE49-F238E27FC236}">
                  <a16:creationId xmlns:a16="http://schemas.microsoft.com/office/drawing/2014/main" id="{3030C23E-4A80-4E79-A92B-234EBD6EF0FE}"/>
                </a:ext>
              </a:extLst>
            </p:cNvPr>
            <p:cNvCxnSpPr>
              <a:cxnSpLocks/>
            </p:cNvCxnSpPr>
            <p:nvPr/>
          </p:nvCxnSpPr>
          <p:spPr>
            <a:xfrm>
              <a:off x="5446427" y="3580909"/>
              <a:ext cx="443833" cy="1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47">
              <a:extLst>
                <a:ext uri="{FF2B5EF4-FFF2-40B4-BE49-F238E27FC236}">
                  <a16:creationId xmlns:a16="http://schemas.microsoft.com/office/drawing/2014/main" id="{9207E391-35F4-4713-B756-0B79CF98C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8157" y="2809335"/>
              <a:ext cx="810463" cy="800640"/>
            </a:xfrm>
            <a:prstGeom prst="line">
              <a:avLst/>
            </a:prstGeom>
            <a:grpFill/>
            <a:ln w="203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צורה חופשית: צורה 15">
            <a:extLst>
              <a:ext uri="{FF2B5EF4-FFF2-40B4-BE49-F238E27FC236}">
                <a16:creationId xmlns:a16="http://schemas.microsoft.com/office/drawing/2014/main" id="{617EEE97-34EA-4421-8EE0-7B5E99574B4E}"/>
              </a:ext>
            </a:extLst>
          </p:cNvPr>
          <p:cNvSpPr/>
          <p:nvPr/>
        </p:nvSpPr>
        <p:spPr>
          <a:xfrm>
            <a:off x="3748451" y="316471"/>
            <a:ext cx="4329337" cy="6112464"/>
          </a:xfrm>
          <a:custGeom>
            <a:avLst/>
            <a:gdLst>
              <a:gd name="connsiteX0" fmla="*/ 2159450 w 4329337"/>
              <a:gd name="connsiteY0" fmla="*/ 6112464 h 6112464"/>
              <a:gd name="connsiteX1" fmla="*/ 59 w 4329337"/>
              <a:gd name="connsiteY1" fmla="*/ 2264951 h 6112464"/>
              <a:gd name="connsiteX2" fmla="*/ 2096145 w 4329337"/>
              <a:gd name="connsiteY2" fmla="*/ 52 h 6112464"/>
              <a:gd name="connsiteX3" fmla="*/ 4325875 w 4329337"/>
              <a:gd name="connsiteY3" fmla="*/ 2208680 h 6112464"/>
              <a:gd name="connsiteX4" fmla="*/ 2504109 w 4329337"/>
              <a:gd name="connsiteY4" fmla="*/ 5753738 h 61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337" h="6112464">
                <a:moveTo>
                  <a:pt x="2159450" y="6112464"/>
                </a:moveTo>
                <a:cubicBezTo>
                  <a:pt x="1085030" y="4698075"/>
                  <a:pt x="10610" y="3283686"/>
                  <a:pt x="59" y="2264951"/>
                </a:cubicBezTo>
                <a:cubicBezTo>
                  <a:pt x="-10492" y="1246216"/>
                  <a:pt x="1375176" y="9430"/>
                  <a:pt x="2096145" y="52"/>
                </a:cubicBezTo>
                <a:cubicBezTo>
                  <a:pt x="2817114" y="-9327"/>
                  <a:pt x="4257881" y="1249732"/>
                  <a:pt x="4325875" y="2208680"/>
                </a:cubicBezTo>
                <a:cubicBezTo>
                  <a:pt x="4393869" y="3167628"/>
                  <a:pt x="3448989" y="4460683"/>
                  <a:pt x="2504109" y="5753738"/>
                </a:cubicBez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90BE3C0B-C71B-427C-8452-1E1EBA6F7777}"/>
              </a:ext>
            </a:extLst>
          </p:cNvPr>
          <p:cNvGrpSpPr/>
          <p:nvPr/>
        </p:nvGrpSpPr>
        <p:grpSpPr>
          <a:xfrm>
            <a:off x="4861237" y="5008936"/>
            <a:ext cx="2222315" cy="1589978"/>
            <a:chOff x="4861237" y="4974203"/>
            <a:chExt cx="2222315" cy="1624322"/>
          </a:xfrm>
          <a:solidFill>
            <a:schemeClr val="bg1"/>
          </a:solidFill>
        </p:grpSpPr>
        <p:sp>
          <p:nvSpPr>
            <p:cNvPr id="12" name="פס אלכסוני 11">
              <a:extLst>
                <a:ext uri="{FF2B5EF4-FFF2-40B4-BE49-F238E27FC236}">
                  <a16:creationId xmlns:a16="http://schemas.microsoft.com/office/drawing/2014/main" id="{1CDF08FC-63FA-4294-839B-A32C63C90A3B}"/>
                </a:ext>
              </a:extLst>
            </p:cNvPr>
            <p:cNvSpPr/>
            <p:nvPr/>
          </p:nvSpPr>
          <p:spPr>
            <a:xfrm>
              <a:off x="6096000" y="5156821"/>
              <a:ext cx="987552" cy="1441704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פס אלכסוני 12">
              <a:extLst>
                <a:ext uri="{FF2B5EF4-FFF2-40B4-BE49-F238E27FC236}">
                  <a16:creationId xmlns:a16="http://schemas.microsoft.com/office/drawing/2014/main" id="{2C51D796-C282-4ABF-811B-291CF4E7A4B5}"/>
                </a:ext>
              </a:extLst>
            </p:cNvPr>
            <p:cNvSpPr/>
            <p:nvPr/>
          </p:nvSpPr>
          <p:spPr>
            <a:xfrm flipH="1">
              <a:off x="5017008" y="5379687"/>
              <a:ext cx="444659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פס אלכסוני 13">
              <a:extLst>
                <a:ext uri="{FF2B5EF4-FFF2-40B4-BE49-F238E27FC236}">
                  <a16:creationId xmlns:a16="http://schemas.microsoft.com/office/drawing/2014/main" id="{8CA88184-1E76-4A8F-92A6-7020BA3B3CB3}"/>
                </a:ext>
              </a:extLst>
            </p:cNvPr>
            <p:cNvSpPr/>
            <p:nvPr/>
          </p:nvSpPr>
          <p:spPr>
            <a:xfrm rot="11859089" flipH="1">
              <a:off x="4861237" y="4974203"/>
              <a:ext cx="562917" cy="893097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פס אלכסוני 14">
              <a:extLst>
                <a:ext uri="{FF2B5EF4-FFF2-40B4-BE49-F238E27FC236}">
                  <a16:creationId xmlns:a16="http://schemas.microsoft.com/office/drawing/2014/main" id="{45E764B4-E3E1-4441-8A89-ADC31AADC28C}"/>
                </a:ext>
              </a:extLst>
            </p:cNvPr>
            <p:cNvSpPr/>
            <p:nvPr/>
          </p:nvSpPr>
          <p:spPr>
            <a:xfrm rot="10800000" flipH="1">
              <a:off x="5153267" y="5247818"/>
              <a:ext cx="987552" cy="1292080"/>
            </a:xfrm>
            <a:prstGeom prst="diagStrip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מלבן 16">
            <a:extLst>
              <a:ext uri="{FF2B5EF4-FFF2-40B4-BE49-F238E27FC236}">
                <a16:creationId xmlns:a16="http://schemas.microsoft.com/office/drawing/2014/main" id="{DF3EC912-75DA-485E-A839-89C60921D56B}"/>
              </a:ext>
            </a:extLst>
          </p:cNvPr>
          <p:cNvSpPr/>
          <p:nvPr/>
        </p:nvSpPr>
        <p:spPr>
          <a:xfrm>
            <a:off x="2378554" y="4654429"/>
            <a:ext cx="6914388" cy="17851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0" b="1" i="1" cap="none" spc="0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1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9000" b="1" i="1" dirty="0">
                <a:ln w="57150">
                  <a:solidFill>
                    <a:schemeClr val="tx1"/>
                  </a:solidFill>
                  <a:prstDash val="solid"/>
                </a:ln>
                <a:solidFill>
                  <a:srgbClr val="2E8B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ature</a:t>
            </a:r>
            <a:endParaRPr lang="he-IL" sz="9000" b="1" i="1" cap="none" spc="0" dirty="0">
              <a:ln w="57150">
                <a:solidFill>
                  <a:schemeClr val="tx1"/>
                </a:solidFill>
                <a:prstDash val="solid"/>
              </a:ln>
              <a:solidFill>
                <a:srgbClr val="2E8B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894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9</Words>
  <Application>Microsoft Office PowerPoint</Application>
  <PresentationFormat>מסך רחב</PresentationFormat>
  <Paragraphs>9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Unica One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13</cp:revision>
  <dcterms:created xsi:type="dcterms:W3CDTF">2020-12-01T09:17:54Z</dcterms:created>
  <dcterms:modified xsi:type="dcterms:W3CDTF">2020-12-02T20:20:44Z</dcterms:modified>
</cp:coreProperties>
</file>