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7" r:id="rId6"/>
    <p:sldId id="282" r:id="rId7"/>
    <p:sldId id="279" r:id="rId8"/>
    <p:sldId id="278" r:id="rId9"/>
    <p:sldId id="283" r:id="rId10"/>
    <p:sldId id="284" r:id="rId11"/>
    <p:sldId id="286" r:id="rId12"/>
    <p:sldId id="288" r:id="rId13"/>
    <p:sldId id="285" r:id="rId14"/>
    <p:sldId id="313" r:id="rId15"/>
    <p:sldId id="314" r:id="rId16"/>
    <p:sldId id="306" r:id="rId17"/>
    <p:sldId id="287" r:id="rId18"/>
    <p:sldId id="291" r:id="rId19"/>
    <p:sldId id="290" r:id="rId20"/>
    <p:sldId id="289" r:id="rId21"/>
    <p:sldId id="296" r:id="rId22"/>
    <p:sldId id="294" r:id="rId23"/>
    <p:sldId id="298" r:id="rId24"/>
    <p:sldId id="297" r:id="rId25"/>
    <p:sldId id="299" r:id="rId26"/>
    <p:sldId id="300" r:id="rId27"/>
    <p:sldId id="302" r:id="rId28"/>
    <p:sldId id="315" r:id="rId29"/>
    <p:sldId id="303" r:id="rId30"/>
    <p:sldId id="305" r:id="rId31"/>
    <p:sldId id="308" r:id="rId32"/>
    <p:sldId id="309" r:id="rId33"/>
    <p:sldId id="304" r:id="rId34"/>
    <p:sldId id="307" r:id="rId35"/>
    <p:sldId id="312" r:id="rId36"/>
    <p:sldId id="311" r:id="rId37"/>
    <p:sldId id="310" r:id="rId38"/>
    <p:sldId id="317" r:id="rId39"/>
    <p:sldId id="319" r:id="rId40"/>
    <p:sldId id="318" r:id="rId41"/>
    <p:sldId id="320" r:id="rId4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88B"/>
    <a:srgbClr val="226842"/>
    <a:srgbClr val="2E8B57"/>
    <a:srgbClr val="16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FBD2E16D-3A70-489F-B706-5F24A10C4A22}"/>
              </a:ext>
            </a:extLst>
          </p:cNvPr>
          <p:cNvGrpSpPr/>
          <p:nvPr/>
        </p:nvGrpSpPr>
        <p:grpSpPr>
          <a:xfrm>
            <a:off x="3986643" y="5492108"/>
            <a:ext cx="2109357" cy="787559"/>
            <a:chOff x="8915645" y="5154580"/>
            <a:chExt cx="2109357" cy="787559"/>
          </a:xfrm>
        </p:grpSpPr>
        <p:sp>
          <p:nvSpPr>
            <p:cNvPr id="36" name="טרפז 35">
              <a:extLst>
                <a:ext uri="{FF2B5EF4-FFF2-40B4-BE49-F238E27FC236}">
                  <a16:creationId xmlns:a16="http://schemas.microsoft.com/office/drawing/2014/main" id="{AC381FD4-3288-4FEA-9342-022ABA17844E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טרפז 43">
              <a:extLst>
                <a:ext uri="{FF2B5EF4-FFF2-40B4-BE49-F238E27FC236}">
                  <a16:creationId xmlns:a16="http://schemas.microsoft.com/office/drawing/2014/main" id="{27D6B975-AFA5-480F-AF33-5210AB372A6E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148DCF69-6DBF-4D79-B024-CDC2CD79FDF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4499A781-E3F2-47D9-9165-C149EE3C099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9" y="5154580"/>
              <a:ext cx="1360975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EFC0B53F-1CF0-48A7-80F0-F91D31CE7D45}"/>
              </a:ext>
            </a:extLst>
          </p:cNvPr>
          <p:cNvGrpSpPr/>
          <p:nvPr/>
        </p:nvGrpSpPr>
        <p:grpSpPr>
          <a:xfrm>
            <a:off x="6302407" y="5121526"/>
            <a:ext cx="1550732" cy="648435"/>
            <a:chOff x="8915645" y="5101924"/>
            <a:chExt cx="2109357" cy="840215"/>
          </a:xfrm>
        </p:grpSpPr>
        <p:sp>
          <p:nvSpPr>
            <p:cNvPr id="61" name="טרפז 60">
              <a:extLst>
                <a:ext uri="{FF2B5EF4-FFF2-40B4-BE49-F238E27FC236}">
                  <a16:creationId xmlns:a16="http://schemas.microsoft.com/office/drawing/2014/main" id="{61753DA2-2766-4B40-AB32-357334BE6C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טרפז 61">
              <a:extLst>
                <a:ext uri="{FF2B5EF4-FFF2-40B4-BE49-F238E27FC236}">
                  <a16:creationId xmlns:a16="http://schemas.microsoft.com/office/drawing/2014/main" id="{27162A53-7C23-4DEA-B2F7-272E5DFF8D9A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544DE86-7DC9-4F5D-8BA1-D6A96D5BC5B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1E325552-09B4-4B7F-A78B-5C42B825FBB1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D51F85A-BC68-4323-890C-E8F2929353E7}"/>
              </a:ext>
            </a:extLst>
          </p:cNvPr>
          <p:cNvGrpSpPr/>
          <p:nvPr/>
        </p:nvGrpSpPr>
        <p:grpSpPr>
          <a:xfrm>
            <a:off x="8256271" y="4676775"/>
            <a:ext cx="507637" cy="645443"/>
            <a:chOff x="4432874" y="5583555"/>
            <a:chExt cx="558018" cy="695325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3B434DBD-FE45-41D6-A2AF-AD8CD48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86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13B85977-AB5D-4202-B6B4-52E05FC28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51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0B72EE48-A63E-47ED-943F-7F471E9BEDD9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55" y="5745341"/>
              <a:ext cx="0" cy="407468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45FF0D42-9EAC-424D-9ABA-A730192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874" y="5745341"/>
              <a:ext cx="558018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262511" y="1907480"/>
            <a:ext cx="3265284" cy="1413803"/>
          </a:xfrm>
          <a:prstGeom prst="trapezoid">
            <a:avLst>
              <a:gd name="adj" fmla="val 40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8"/>
            <a:ext cx="2984762" cy="2278886"/>
            <a:chOff x="4121736" y="960120"/>
            <a:chExt cx="3538103" cy="2743201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8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2F9874F4-C43A-42A9-96DB-6C6D55AAFBF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485FA9D-BF59-4C3E-9FC5-105F0956BC9D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8AF09FB-BFB4-44EE-AD53-0D252D4EC727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541AF170-8F28-4F51-8827-D7F42F2DD5E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05928" y="1884696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7" y="1309686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טרפז 13">
            <a:extLst>
              <a:ext uri="{FF2B5EF4-FFF2-40B4-BE49-F238E27FC236}">
                <a16:creationId xmlns:a16="http://schemas.microsoft.com/office/drawing/2014/main" id="{5EA83975-8521-4E47-91DC-81FFD32682B7}"/>
              </a:ext>
            </a:extLst>
          </p:cNvPr>
          <p:cNvSpPr/>
          <p:nvPr/>
        </p:nvSpPr>
        <p:spPr>
          <a:xfrm rot="10800000">
            <a:off x="4327146" y="1966248"/>
            <a:ext cx="2643395" cy="1404319"/>
          </a:xfrm>
          <a:prstGeom prst="trapezoid">
            <a:avLst>
              <a:gd name="adj" fmla="val 153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טרפז 14">
            <a:extLst>
              <a:ext uri="{FF2B5EF4-FFF2-40B4-BE49-F238E27FC236}">
                <a16:creationId xmlns:a16="http://schemas.microsoft.com/office/drawing/2014/main" id="{DD3094D3-2F36-4A9F-8F89-C4335830DC23}"/>
              </a:ext>
            </a:extLst>
          </p:cNvPr>
          <p:cNvSpPr/>
          <p:nvPr/>
        </p:nvSpPr>
        <p:spPr>
          <a:xfrm rot="10800000">
            <a:off x="4753417" y="1967495"/>
            <a:ext cx="2643395" cy="1404319"/>
          </a:xfrm>
          <a:prstGeom prst="trapezoid">
            <a:avLst>
              <a:gd name="adj" fmla="val 402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17345" y="1878037"/>
            <a:ext cx="796760" cy="202746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09435" y="4425679"/>
            <a:ext cx="2554340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80158" y="1309687"/>
            <a:ext cx="1197137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317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325816" y="1970784"/>
            <a:ext cx="2645463" cy="1413803"/>
          </a:xfrm>
          <a:prstGeom prst="trapezoid">
            <a:avLst>
              <a:gd name="adj" fmla="val 1604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B30F9A7-AD34-4237-BBEE-7EF0FA66CDC3}"/>
              </a:ext>
            </a:extLst>
          </p:cNvPr>
          <p:cNvGrpSpPr/>
          <p:nvPr/>
        </p:nvGrpSpPr>
        <p:grpSpPr>
          <a:xfrm>
            <a:off x="5742877" y="286883"/>
            <a:ext cx="2822984" cy="2751713"/>
            <a:chOff x="8801416" y="1226053"/>
            <a:chExt cx="2822984" cy="2751713"/>
          </a:xfrm>
        </p:grpSpPr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FF8AFF67-88E5-4969-A622-5F26FA857456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9134727" y="1613542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C6143A60-5786-47D8-8289-F5D89554597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9228781" y="1813089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7DEB12E2-7BB2-4EE8-9D35-F26C8D2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9211324" y="1545543"/>
              <a:ext cx="1953386" cy="1915467"/>
            </a:xfrm>
            <a:prstGeom prst="line">
              <a:avLst/>
            </a:prstGeom>
            <a:solidFill>
              <a:srgbClr val="2E8B57"/>
            </a:solidFill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אליפסה 60">
              <a:extLst>
                <a:ext uri="{FF2B5EF4-FFF2-40B4-BE49-F238E27FC236}">
                  <a16:creationId xmlns:a16="http://schemas.microsoft.com/office/drawing/2014/main" id="{A83D6EC6-9937-48ED-9038-75E483F4A435}"/>
                </a:ext>
              </a:extLst>
            </p:cNvPr>
            <p:cNvSpPr/>
            <p:nvPr/>
          </p:nvSpPr>
          <p:spPr>
            <a:xfrm>
              <a:off x="8938562" y="1419979"/>
              <a:ext cx="2434688" cy="23839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אליפסה 2">
              <a:extLst>
                <a:ext uri="{FF2B5EF4-FFF2-40B4-BE49-F238E27FC236}">
                  <a16:creationId xmlns:a16="http://schemas.microsoft.com/office/drawing/2014/main" id="{F8353835-3C47-4A13-972B-6EF239E5DFD5}"/>
                </a:ext>
              </a:extLst>
            </p:cNvPr>
            <p:cNvSpPr/>
            <p:nvPr/>
          </p:nvSpPr>
          <p:spPr>
            <a:xfrm>
              <a:off x="9124000" y="1514058"/>
              <a:ext cx="2207270" cy="21802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C52BB278-4F38-44A9-866F-92146555DE14}"/>
                </a:ext>
              </a:extLst>
            </p:cNvPr>
            <p:cNvCxnSpPr>
              <a:cxnSpLocks/>
            </p:cNvCxnSpPr>
            <p:nvPr/>
          </p:nvCxnSpPr>
          <p:spPr>
            <a:xfrm>
              <a:off x="8881200" y="2591155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0FACE41D-0677-4AA9-A4D0-1D44738039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4193" y="2597653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ABC63D21-A75C-43AB-B762-C61C2173E8E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8893462" y="2606166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727406B5-4C60-4683-8BB9-A07EC1F53A78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8801416" y="2552001"/>
              <a:ext cx="2743200" cy="0"/>
            </a:xfrm>
            <a:prstGeom prst="line">
              <a:avLst/>
            </a:prstGeom>
            <a:solidFill>
              <a:srgbClr val="2E8B57"/>
            </a:solidFill>
            <a:ln w="495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65097C35-EE0A-4B09-97FA-4D3DF165D0E1}"/>
                </a:ext>
              </a:extLst>
            </p:cNvPr>
            <p:cNvSpPr/>
            <p:nvPr/>
          </p:nvSpPr>
          <p:spPr>
            <a:xfrm>
              <a:off x="9647633" y="2024271"/>
              <a:ext cx="1172880" cy="1196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50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54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54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5013960" y="2398014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: למטה 4">
            <a:extLst>
              <a:ext uri="{FF2B5EF4-FFF2-40B4-BE49-F238E27FC236}">
                <a16:creationId xmlns:a16="http://schemas.microsoft.com/office/drawing/2014/main" id="{AE2742B2-7485-41B8-B5DD-9FBE1CEDB502}"/>
              </a:ext>
            </a:extLst>
          </p:cNvPr>
          <p:cNvSpPr/>
          <p:nvPr/>
        </p:nvSpPr>
        <p:spPr>
          <a:xfrm rot="16200000">
            <a:off x="5518404" y="2676906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D233FD2-5C47-4A19-B693-5EA73D8891BC}"/>
              </a:ext>
            </a:extLst>
          </p:cNvPr>
          <p:cNvSpPr/>
          <p:nvPr/>
        </p:nvSpPr>
        <p:spPr>
          <a:xfrm>
            <a:off x="4673346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A17A3C16-0A4C-4246-9FD8-E8FFE1E74501}"/>
              </a:ext>
            </a:extLst>
          </p:cNvPr>
          <p:cNvSpPr/>
          <p:nvPr/>
        </p:nvSpPr>
        <p:spPr>
          <a:xfrm rot="16200000">
            <a:off x="5177790" y="2610612"/>
            <a:ext cx="1143000" cy="1624584"/>
          </a:xfrm>
          <a:prstGeom prst="downArrow">
            <a:avLst>
              <a:gd name="adj1" fmla="val 30210"/>
              <a:gd name="adj2" fmla="val 102838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אליפסה 15">
            <a:extLst>
              <a:ext uri="{FF2B5EF4-FFF2-40B4-BE49-F238E27FC236}">
                <a16:creationId xmlns:a16="http://schemas.microsoft.com/office/drawing/2014/main" id="{E4D0B530-8C16-482F-BD87-EDEEE5C38566}"/>
              </a:ext>
            </a:extLst>
          </p:cNvPr>
          <p:cNvSpPr/>
          <p:nvPr/>
        </p:nvSpPr>
        <p:spPr>
          <a:xfrm>
            <a:off x="4544568" y="2331720"/>
            <a:ext cx="2164080" cy="2194560"/>
          </a:xfrm>
          <a:prstGeom prst="ellipse">
            <a:avLst/>
          </a:prstGeom>
          <a:solidFill>
            <a:srgbClr val="226842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BB11491-31E8-447C-9840-1551B075D817}"/>
              </a:ext>
            </a:extLst>
          </p:cNvPr>
          <p:cNvSpPr/>
          <p:nvPr/>
        </p:nvSpPr>
        <p:spPr>
          <a:xfrm>
            <a:off x="5353985" y="3208293"/>
            <a:ext cx="541174" cy="1050621"/>
          </a:xfrm>
          <a:prstGeom prst="roundRect">
            <a:avLst>
              <a:gd name="adj" fmla="val 37399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7D5537-B2DC-45F1-8D98-08EBAB152066}"/>
              </a:ext>
            </a:extLst>
          </p:cNvPr>
          <p:cNvSpPr/>
          <p:nvPr/>
        </p:nvSpPr>
        <p:spPr>
          <a:xfrm>
            <a:off x="5356019" y="2577963"/>
            <a:ext cx="541174" cy="409078"/>
          </a:xfrm>
          <a:prstGeom prst="roundRect">
            <a:avLst>
              <a:gd name="adj" fmla="val 38147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16907" y="504444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778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9374" y="158898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0B2E687-E67D-4EBB-AA64-332931308D2D}"/>
              </a:ext>
            </a:extLst>
          </p:cNvPr>
          <p:cNvCxnSpPr>
            <a:cxnSpLocks/>
          </p:cNvCxnSpPr>
          <p:nvPr/>
        </p:nvCxnSpPr>
        <p:spPr>
          <a:xfrm flipV="1">
            <a:off x="4319015" y="1997164"/>
            <a:ext cx="0" cy="3123476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A729C98C-6F12-4EBB-9B81-0D81E73293B9}"/>
              </a:ext>
            </a:extLst>
          </p:cNvPr>
          <p:cNvCxnSpPr>
            <a:cxnSpLocks/>
          </p:cNvCxnSpPr>
          <p:nvPr/>
        </p:nvCxnSpPr>
        <p:spPr>
          <a:xfrm>
            <a:off x="4220717" y="5048250"/>
            <a:ext cx="312877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4FB40E7-9419-4C03-A0DC-29EAA992D627}"/>
              </a:ext>
            </a:extLst>
          </p:cNvPr>
          <p:cNvCxnSpPr>
            <a:cxnSpLocks/>
          </p:cNvCxnSpPr>
          <p:nvPr/>
        </p:nvCxnSpPr>
        <p:spPr>
          <a:xfrm>
            <a:off x="4229099" y="2093976"/>
            <a:ext cx="1696213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>
            <a:off x="7272528" y="3423285"/>
            <a:ext cx="0" cy="172212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CA79B87E-BDE1-42D3-8E3D-63E21F7B23BE}"/>
              </a:ext>
            </a:extLst>
          </p:cNvPr>
          <p:cNvCxnSpPr>
            <a:cxnSpLocks/>
          </p:cNvCxnSpPr>
          <p:nvPr/>
        </p:nvCxnSpPr>
        <p:spPr>
          <a:xfrm flipH="1">
            <a:off x="5535168" y="148785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B3A4CF8A-37D3-4448-987A-985D94DB2B88}"/>
              </a:ext>
            </a:extLst>
          </p:cNvPr>
          <p:cNvCxnSpPr>
            <a:cxnSpLocks/>
          </p:cNvCxnSpPr>
          <p:nvPr/>
        </p:nvCxnSpPr>
        <p:spPr>
          <a:xfrm flipH="1">
            <a:off x="5955794" y="1914575"/>
            <a:ext cx="1941576" cy="194114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1926808-D2A4-4DFF-80FC-E47FF5571FA2}"/>
              </a:ext>
            </a:extLst>
          </p:cNvPr>
          <p:cNvCxnSpPr>
            <a:cxnSpLocks/>
          </p:cNvCxnSpPr>
          <p:nvPr/>
        </p:nvCxnSpPr>
        <p:spPr>
          <a:xfrm flipH="1">
            <a:off x="5259609" y="3833222"/>
            <a:ext cx="729063" cy="31396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AC73BB1-8A68-421A-B160-8F561D61B419}"/>
              </a:ext>
            </a:extLst>
          </p:cNvPr>
          <p:cNvCxnSpPr>
            <a:cxnSpLocks/>
          </p:cNvCxnSpPr>
          <p:nvPr/>
        </p:nvCxnSpPr>
        <p:spPr>
          <a:xfrm flipH="1">
            <a:off x="5269540" y="3395472"/>
            <a:ext cx="290230" cy="689573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718AC41-564C-4E6B-8822-AE1DE74BD682}"/>
              </a:ext>
            </a:extLst>
          </p:cNvPr>
          <p:cNvCxnSpPr>
            <a:cxnSpLocks/>
          </p:cNvCxnSpPr>
          <p:nvPr/>
        </p:nvCxnSpPr>
        <p:spPr>
          <a:xfrm flipH="1" flipV="1">
            <a:off x="7435564" y="1592790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70F7AFE-A756-4FB7-931B-862B56316D80}"/>
              </a:ext>
            </a:extLst>
          </p:cNvPr>
          <p:cNvCxnSpPr>
            <a:cxnSpLocks/>
          </p:cNvCxnSpPr>
          <p:nvPr/>
        </p:nvCxnSpPr>
        <p:spPr>
          <a:xfrm flipH="1" flipV="1">
            <a:off x="7079158" y="1969278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D4A8A792-1154-4BC8-85AE-C13E75547B6E}"/>
              </a:ext>
            </a:extLst>
          </p:cNvPr>
          <p:cNvCxnSpPr>
            <a:cxnSpLocks/>
          </p:cNvCxnSpPr>
          <p:nvPr/>
        </p:nvCxnSpPr>
        <p:spPr>
          <a:xfrm flipH="1" flipV="1">
            <a:off x="5614119" y="3401063"/>
            <a:ext cx="381949" cy="386555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081E1607-276B-4539-AA7B-B1918293EC43}"/>
              </a:ext>
            </a:extLst>
          </p:cNvPr>
          <p:cNvSpPr/>
          <p:nvPr/>
        </p:nvSpPr>
        <p:spPr>
          <a:xfrm>
            <a:off x="5162550" y="3994784"/>
            <a:ext cx="215259" cy="2419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BDC82BFE-32C3-421E-B313-9310E245733A}"/>
              </a:ext>
            </a:extLst>
          </p:cNvPr>
          <p:cNvSpPr/>
          <p:nvPr/>
        </p:nvSpPr>
        <p:spPr>
          <a:xfrm rot="2713481">
            <a:off x="7242600" y="1798142"/>
            <a:ext cx="389840" cy="315175"/>
          </a:xfrm>
          <a:prstGeom prst="rect">
            <a:avLst/>
          </a:prstGeom>
          <a:solidFill>
            <a:srgbClr val="58C88B"/>
          </a:solidFill>
          <a:ln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67230147-1B39-4461-AEA1-3CFCA0F42045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0A186AF-E853-4CDA-BCA9-CA261B5A21F6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3A9D1406-72EA-4419-8335-B5D3E02C590F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960835B-5E37-4213-8389-2136D88032D8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F7D0FBE-DF00-4279-9617-2716ED7A6330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3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1C105408-8CE9-4D31-9498-48D34C81ABEF}"/>
              </a:ext>
            </a:extLst>
          </p:cNvPr>
          <p:cNvCxnSpPr>
            <a:cxnSpLocks/>
          </p:cNvCxnSpPr>
          <p:nvPr/>
        </p:nvCxnSpPr>
        <p:spPr>
          <a:xfrm flipH="1">
            <a:off x="4691107" y="2920218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5795C45-C2D8-4F9C-B36E-A7235E55ADF4}"/>
              </a:ext>
            </a:extLst>
          </p:cNvPr>
          <p:cNvSpPr/>
          <p:nvPr/>
        </p:nvSpPr>
        <p:spPr>
          <a:xfrm>
            <a:off x="4632261" y="2424824"/>
            <a:ext cx="2592682" cy="1737679"/>
          </a:xfrm>
          <a:prstGeom prst="roundRect">
            <a:avLst/>
          </a:prstGeom>
          <a:noFill/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3770AF7-32BB-4F3A-B401-6900293E28F5}"/>
              </a:ext>
            </a:extLst>
          </p:cNvPr>
          <p:cNvCxnSpPr>
            <a:cxnSpLocks/>
          </p:cNvCxnSpPr>
          <p:nvPr/>
        </p:nvCxnSpPr>
        <p:spPr>
          <a:xfrm flipH="1">
            <a:off x="4845852" y="3785381"/>
            <a:ext cx="464702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9208A90E-7469-44F0-8048-80CE8EE3327B}"/>
              </a:ext>
            </a:extLst>
          </p:cNvPr>
          <p:cNvCxnSpPr>
            <a:cxnSpLocks/>
          </p:cNvCxnSpPr>
          <p:nvPr/>
        </p:nvCxnSpPr>
        <p:spPr>
          <a:xfrm flipH="1">
            <a:off x="5409027" y="3785381"/>
            <a:ext cx="506795" cy="0"/>
          </a:xfrm>
          <a:prstGeom prst="line">
            <a:avLst/>
          </a:prstGeom>
          <a:solidFill>
            <a:srgbClr val="2E8B57"/>
          </a:solidFill>
          <a:ln w="2032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1126F337-8860-4DD8-A917-D924D77DD265}"/>
              </a:ext>
            </a:extLst>
          </p:cNvPr>
          <p:cNvCxnSpPr>
            <a:cxnSpLocks/>
          </p:cNvCxnSpPr>
          <p:nvPr/>
        </p:nvCxnSpPr>
        <p:spPr>
          <a:xfrm flipH="1">
            <a:off x="4691107" y="3096064"/>
            <a:ext cx="253383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8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2C350E4-695A-428B-8CA9-FD928A15E6B3}"/>
              </a:ext>
            </a:extLst>
          </p:cNvPr>
          <p:cNvCxnSpPr>
            <a:cxnSpLocks/>
          </p:cNvCxnSpPr>
          <p:nvPr/>
        </p:nvCxnSpPr>
        <p:spPr>
          <a:xfrm flipV="1">
            <a:off x="589621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8E0652EB-8F33-4893-97F8-1B7F52A039C0}"/>
              </a:ext>
            </a:extLst>
          </p:cNvPr>
          <p:cNvCxnSpPr>
            <a:cxnSpLocks/>
          </p:cNvCxnSpPr>
          <p:nvPr/>
        </p:nvCxnSpPr>
        <p:spPr>
          <a:xfrm flipV="1">
            <a:off x="5502270" y="3088729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2C25C61-5B66-4DE9-8866-E3CEF26BA0A8}"/>
              </a:ext>
            </a:extLst>
          </p:cNvPr>
          <p:cNvCxnSpPr>
            <a:cxnSpLocks/>
          </p:cNvCxnSpPr>
          <p:nvPr/>
        </p:nvCxnSpPr>
        <p:spPr>
          <a:xfrm flipV="1">
            <a:off x="568368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3F2ACED0-48B8-429B-BD53-E1F35CE7CB48}"/>
              </a:ext>
            </a:extLst>
          </p:cNvPr>
          <p:cNvCxnSpPr>
            <a:cxnSpLocks/>
          </p:cNvCxnSpPr>
          <p:nvPr/>
        </p:nvCxnSpPr>
        <p:spPr>
          <a:xfrm flipV="1">
            <a:off x="5306495" y="2927031"/>
            <a:ext cx="0" cy="449998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A9307644-406E-4903-98CC-5DC3AC56A3E2}"/>
              </a:ext>
            </a:extLst>
          </p:cNvPr>
          <p:cNvCxnSpPr>
            <a:cxnSpLocks/>
          </p:cNvCxnSpPr>
          <p:nvPr/>
        </p:nvCxnSpPr>
        <p:spPr>
          <a:xfrm flipH="1">
            <a:off x="5306495" y="2927031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4EB84907-701C-4ECD-A761-2A131C440E42}"/>
              </a:ext>
            </a:extLst>
          </p:cNvPr>
          <p:cNvCxnSpPr>
            <a:cxnSpLocks/>
          </p:cNvCxnSpPr>
          <p:nvPr/>
        </p:nvCxnSpPr>
        <p:spPr>
          <a:xfrm flipH="1">
            <a:off x="5519020" y="3544823"/>
            <a:ext cx="37719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7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9C35364-9E5D-4E93-BAC6-BFF949A2F617}"/>
              </a:ext>
            </a:extLst>
          </p:cNvPr>
          <p:cNvCxnSpPr>
            <a:cxnSpLocks/>
          </p:cNvCxnSpPr>
          <p:nvPr/>
        </p:nvCxnSpPr>
        <p:spPr>
          <a:xfrm flipV="1">
            <a:off x="7319348" y="2577290"/>
            <a:ext cx="0" cy="1696719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AFC2E78-C910-45AD-AC69-E7D941BBD53C}"/>
              </a:ext>
            </a:extLst>
          </p:cNvPr>
          <p:cNvCxnSpPr>
            <a:cxnSpLocks/>
          </p:cNvCxnSpPr>
          <p:nvPr/>
        </p:nvCxnSpPr>
        <p:spPr>
          <a:xfrm flipV="1">
            <a:off x="7535248" y="2796121"/>
            <a:ext cx="0" cy="1686168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30438BFC-70EB-4505-93A0-83AEB66D2D65}"/>
              </a:ext>
            </a:extLst>
          </p:cNvPr>
          <p:cNvCxnSpPr>
            <a:cxnSpLocks/>
          </p:cNvCxnSpPr>
          <p:nvPr/>
        </p:nvCxnSpPr>
        <p:spPr>
          <a:xfrm flipH="1">
            <a:off x="4303509" y="4274009"/>
            <a:ext cx="3015839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CCFDEB98-A73F-4FC9-B73A-3E03812E6D40}"/>
              </a:ext>
            </a:extLst>
          </p:cNvPr>
          <p:cNvCxnSpPr>
            <a:cxnSpLocks/>
          </p:cNvCxnSpPr>
          <p:nvPr/>
        </p:nvCxnSpPr>
        <p:spPr>
          <a:xfrm flipH="1">
            <a:off x="4513313" y="4494481"/>
            <a:ext cx="3015839" cy="0"/>
          </a:xfrm>
          <a:prstGeom prst="line">
            <a:avLst/>
          </a:prstGeom>
          <a:ln w="1143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B8046A4-D468-4C05-B1AA-169882ABB7CC}"/>
              </a:ext>
            </a:extLst>
          </p:cNvPr>
          <p:cNvSpPr/>
          <p:nvPr/>
        </p:nvSpPr>
        <p:spPr>
          <a:xfrm>
            <a:off x="4403231" y="2683953"/>
            <a:ext cx="2395025" cy="1072282"/>
          </a:xfrm>
          <a:prstGeom prst="roundRect">
            <a:avLst>
              <a:gd name="adj" fmla="val 2852"/>
            </a:avLst>
          </a:prstGeom>
          <a:solidFill>
            <a:srgbClr val="2E8B57"/>
          </a:solidFill>
          <a:ln w="127000">
            <a:solidFill>
              <a:srgbClr val="2E8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647E1B-F60D-4C2C-A11D-BE9C4625A6AC}"/>
              </a:ext>
            </a:extLst>
          </p:cNvPr>
          <p:cNvSpPr/>
          <p:nvPr/>
        </p:nvSpPr>
        <p:spPr>
          <a:xfrm>
            <a:off x="4794284" y="2403164"/>
            <a:ext cx="1599479" cy="1613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B2157AA-4DC0-418E-B407-824ECF37338B}"/>
              </a:ext>
            </a:extLst>
          </p:cNvPr>
          <p:cNvSpPr/>
          <p:nvPr/>
        </p:nvSpPr>
        <p:spPr>
          <a:xfrm>
            <a:off x="4113518" y="2362561"/>
            <a:ext cx="2991493" cy="1678956"/>
          </a:xfrm>
          <a:prstGeom prst="roundRect">
            <a:avLst>
              <a:gd name="adj" fmla="val 285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0705D40-8F39-4C82-BC69-B66BA0DD2AAB}"/>
              </a:ext>
            </a:extLst>
          </p:cNvPr>
          <p:cNvCxnSpPr>
            <a:cxnSpLocks/>
          </p:cNvCxnSpPr>
          <p:nvPr/>
        </p:nvCxnSpPr>
        <p:spPr>
          <a:xfrm flipV="1">
            <a:off x="6011444" y="2997602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ED73B324-A35A-4B5B-8BB1-640C1ACDFB57}"/>
              </a:ext>
            </a:extLst>
          </p:cNvPr>
          <p:cNvCxnSpPr>
            <a:cxnSpLocks/>
          </p:cNvCxnSpPr>
          <p:nvPr/>
        </p:nvCxnSpPr>
        <p:spPr>
          <a:xfrm flipV="1">
            <a:off x="5703908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772FBDBD-8976-4619-998F-E1D21951DFDC}"/>
              </a:ext>
            </a:extLst>
          </p:cNvPr>
          <p:cNvCxnSpPr>
            <a:cxnSpLocks/>
          </p:cNvCxnSpPr>
          <p:nvPr/>
        </p:nvCxnSpPr>
        <p:spPr>
          <a:xfrm flipV="1">
            <a:off x="5449908" y="2996069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5B6B70C-F82C-4222-975C-DCE3780BE4F9}"/>
              </a:ext>
            </a:extLst>
          </p:cNvPr>
          <p:cNvCxnSpPr>
            <a:cxnSpLocks/>
          </p:cNvCxnSpPr>
          <p:nvPr/>
        </p:nvCxnSpPr>
        <p:spPr>
          <a:xfrm flipV="1">
            <a:off x="5121270" y="2715455"/>
            <a:ext cx="0" cy="7439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1C582865-24EB-455D-9B19-96BAD42C357C}"/>
              </a:ext>
            </a:extLst>
          </p:cNvPr>
          <p:cNvCxnSpPr>
            <a:cxnSpLocks/>
          </p:cNvCxnSpPr>
          <p:nvPr/>
        </p:nvCxnSpPr>
        <p:spPr>
          <a:xfrm>
            <a:off x="5170508" y="271545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D76F8B2-54BD-4685-BE3D-F6D9C08CD696}"/>
              </a:ext>
            </a:extLst>
          </p:cNvPr>
          <p:cNvCxnSpPr>
            <a:cxnSpLocks/>
          </p:cNvCxnSpPr>
          <p:nvPr/>
        </p:nvCxnSpPr>
        <p:spPr>
          <a:xfrm>
            <a:off x="5449908" y="3740995"/>
            <a:ext cx="533400" cy="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chemeClr val="tx1"/>
          </a:solidFill>
          <a:ln w="762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cap="none" spc="0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cap="none" spc="0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47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0"/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0"/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4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שולש שווה-שוקיים 2">
            <a:extLst>
              <a:ext uri="{FF2B5EF4-FFF2-40B4-BE49-F238E27FC236}">
                <a16:creationId xmlns:a16="http://schemas.microsoft.com/office/drawing/2014/main" id="{8ADE8B94-8C0C-4BE6-9B86-81819EB5A01A}"/>
              </a:ext>
            </a:extLst>
          </p:cNvPr>
          <p:cNvSpPr/>
          <p:nvPr/>
        </p:nvSpPr>
        <p:spPr>
          <a:xfrm>
            <a:off x="4213860" y="1722120"/>
            <a:ext cx="3063240" cy="2743200"/>
          </a:xfrm>
          <a:prstGeom prst="triangle">
            <a:avLst/>
          </a:prstGeom>
          <a:noFill/>
          <a:ln w="1270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משולש שווה-שוקיים 9">
            <a:extLst>
              <a:ext uri="{FF2B5EF4-FFF2-40B4-BE49-F238E27FC236}">
                <a16:creationId xmlns:a16="http://schemas.microsoft.com/office/drawing/2014/main" id="{FC66ABBE-E563-4D34-B861-713C379EEF12}"/>
              </a:ext>
            </a:extLst>
          </p:cNvPr>
          <p:cNvSpPr/>
          <p:nvPr/>
        </p:nvSpPr>
        <p:spPr>
          <a:xfrm>
            <a:off x="4648200" y="2278380"/>
            <a:ext cx="2194560" cy="1950720"/>
          </a:xfrm>
          <a:prstGeom prst="triangle">
            <a:avLst/>
          </a:prstGeom>
          <a:solidFill>
            <a:srgbClr val="2E8B57"/>
          </a:solidFill>
          <a:ln w="76200" cap="rnd">
            <a:solidFill>
              <a:srgbClr val="2E8B57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FA59F4-E8C1-480E-B399-74285382B563}"/>
              </a:ext>
            </a:extLst>
          </p:cNvPr>
          <p:cNvSpPr/>
          <p:nvPr/>
        </p:nvSpPr>
        <p:spPr>
          <a:xfrm>
            <a:off x="5352583" y="1944499"/>
            <a:ext cx="7857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Garamond" panose="02020404030301010803" pitchFamily="18" charset="0"/>
              </a:rPr>
              <a:t>!</a:t>
            </a:r>
            <a:endParaRPr lang="he-IL" sz="1800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4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צורה חופשית: צורה 1">
            <a:extLst>
              <a:ext uri="{FF2B5EF4-FFF2-40B4-BE49-F238E27FC236}">
                <a16:creationId xmlns:a16="http://schemas.microsoft.com/office/drawing/2014/main" id="{50B83736-AA84-451B-B2A4-CAD40108B261}"/>
              </a:ext>
            </a:extLst>
          </p:cNvPr>
          <p:cNvSpPr/>
          <p:nvPr/>
        </p:nvSpPr>
        <p:spPr>
          <a:xfrm>
            <a:off x="4817883" y="2131427"/>
            <a:ext cx="2556233" cy="2595146"/>
          </a:xfrm>
          <a:custGeom>
            <a:avLst/>
            <a:gdLst>
              <a:gd name="connsiteX0" fmla="*/ 11560 w 2556233"/>
              <a:gd name="connsiteY0" fmla="*/ 1868552 h 2595146"/>
              <a:gd name="connsiteX1" fmla="*/ 575440 w 2556233"/>
              <a:gd name="connsiteY1" fmla="*/ 306452 h 2595146"/>
              <a:gd name="connsiteX2" fmla="*/ 1295530 w 2556233"/>
              <a:gd name="connsiteY2" fmla="*/ 5462 h 2595146"/>
              <a:gd name="connsiteX3" fmla="*/ 2068960 w 2556233"/>
              <a:gd name="connsiteY3" fmla="*/ 413132 h 2595146"/>
              <a:gd name="connsiteX4" fmla="*/ 2529970 w 2556233"/>
              <a:gd name="connsiteY4" fmla="*/ 2093342 h 2595146"/>
              <a:gd name="connsiteX5" fmla="*/ 1287910 w 2556233"/>
              <a:gd name="connsiteY5" fmla="*/ 2584832 h 2595146"/>
              <a:gd name="connsiteX6" fmla="*/ 282070 w 2556233"/>
              <a:gd name="connsiteY6" fmla="*/ 2382902 h 2595146"/>
              <a:gd name="connsiteX7" fmla="*/ 11560 w 2556233"/>
              <a:gd name="connsiteY7" fmla="*/ 1868552 h 259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6233" h="2595146">
                <a:moveTo>
                  <a:pt x="11560" y="1868552"/>
                </a:moveTo>
                <a:cubicBezTo>
                  <a:pt x="60455" y="1522477"/>
                  <a:pt x="361445" y="616967"/>
                  <a:pt x="575440" y="306452"/>
                </a:cubicBezTo>
                <a:cubicBezTo>
                  <a:pt x="789435" y="-4063"/>
                  <a:pt x="1046610" y="-12318"/>
                  <a:pt x="1295530" y="5462"/>
                </a:cubicBezTo>
                <a:cubicBezTo>
                  <a:pt x="1544450" y="23242"/>
                  <a:pt x="1863220" y="65152"/>
                  <a:pt x="2068960" y="413132"/>
                </a:cubicBezTo>
                <a:cubicBezTo>
                  <a:pt x="2274700" y="761112"/>
                  <a:pt x="2660145" y="1731392"/>
                  <a:pt x="2529970" y="2093342"/>
                </a:cubicBezTo>
                <a:cubicBezTo>
                  <a:pt x="2399795" y="2455292"/>
                  <a:pt x="1662560" y="2536572"/>
                  <a:pt x="1287910" y="2584832"/>
                </a:cubicBezTo>
                <a:cubicBezTo>
                  <a:pt x="913260" y="2633092"/>
                  <a:pt x="492255" y="2502917"/>
                  <a:pt x="282070" y="2382902"/>
                </a:cubicBezTo>
                <a:cubicBezTo>
                  <a:pt x="71885" y="2262887"/>
                  <a:pt x="-37335" y="2214627"/>
                  <a:pt x="11560" y="1868552"/>
                </a:cubicBezTo>
                <a:close/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F1BFA386-F4B5-4970-B605-EFDC9FBF812E}"/>
              </a:ext>
            </a:extLst>
          </p:cNvPr>
          <p:cNvSpPr/>
          <p:nvPr/>
        </p:nvSpPr>
        <p:spPr>
          <a:xfrm>
            <a:off x="5582225" y="4038600"/>
            <a:ext cx="346710" cy="33909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F3886702-C723-41C6-B344-19943F792D44}"/>
              </a:ext>
            </a:extLst>
          </p:cNvPr>
          <p:cNvCxnSpPr/>
          <p:nvPr/>
        </p:nvCxnSpPr>
        <p:spPr>
          <a:xfrm flipV="1">
            <a:off x="6252210" y="3276600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D0DC15C0-41BD-4682-8940-3835F8D45D48}"/>
              </a:ext>
            </a:extLst>
          </p:cNvPr>
          <p:cNvCxnSpPr>
            <a:cxnSpLocks/>
          </p:cNvCxnSpPr>
          <p:nvPr/>
        </p:nvCxnSpPr>
        <p:spPr>
          <a:xfrm>
            <a:off x="5593081" y="3282315"/>
            <a:ext cx="346710" cy="125730"/>
          </a:xfrm>
          <a:prstGeom prst="line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קשת 8">
            <a:extLst>
              <a:ext uri="{FF2B5EF4-FFF2-40B4-BE49-F238E27FC236}">
                <a16:creationId xmlns:a16="http://schemas.microsoft.com/office/drawing/2014/main" id="{9FC32D02-66A0-4514-858F-F0AA5388C481}"/>
              </a:ext>
            </a:extLst>
          </p:cNvPr>
          <p:cNvSpPr/>
          <p:nvPr/>
        </p:nvSpPr>
        <p:spPr>
          <a:xfrm>
            <a:off x="5257227" y="2866073"/>
            <a:ext cx="671708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קשת 29">
            <a:extLst>
              <a:ext uri="{FF2B5EF4-FFF2-40B4-BE49-F238E27FC236}">
                <a16:creationId xmlns:a16="http://schemas.microsoft.com/office/drawing/2014/main" id="{404A5FE6-221A-46B9-8108-2AA45D6873B2}"/>
              </a:ext>
            </a:extLst>
          </p:cNvPr>
          <p:cNvSpPr/>
          <p:nvPr/>
        </p:nvSpPr>
        <p:spPr>
          <a:xfrm flipH="1">
            <a:off x="6263066" y="2866073"/>
            <a:ext cx="671709" cy="518160"/>
          </a:xfrm>
          <a:prstGeom prst="arc">
            <a:avLst/>
          </a:prstGeom>
          <a:ln w="190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3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2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145685-46AC-449E-8914-C7462F03D4F1}"/>
              </a:ext>
            </a:extLst>
          </p:cNvPr>
          <p:cNvCxnSpPr>
            <a:cxnSpLocks/>
          </p:cNvCxnSpPr>
          <p:nvPr/>
        </p:nvCxnSpPr>
        <p:spPr>
          <a:xfrm>
            <a:off x="3413760" y="2956560"/>
            <a:ext cx="2127504" cy="0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1CFBCB1-42B9-45B3-A2C9-A56407111C41}"/>
              </a:ext>
            </a:extLst>
          </p:cNvPr>
          <p:cNvCxnSpPr>
            <a:cxnSpLocks/>
          </p:cNvCxnSpPr>
          <p:nvPr/>
        </p:nvCxnSpPr>
        <p:spPr>
          <a:xfrm>
            <a:off x="3413760" y="3736848"/>
            <a:ext cx="2127504" cy="0"/>
          </a:xfrm>
          <a:prstGeom prst="line">
            <a:avLst/>
          </a:prstGeom>
          <a:ln w="469900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A527AE9-B6B0-4EF2-82C5-4B1CF4EFA1E2}"/>
              </a:ext>
            </a:extLst>
          </p:cNvPr>
          <p:cNvCxnSpPr>
            <a:cxnSpLocks/>
          </p:cNvCxnSpPr>
          <p:nvPr/>
        </p:nvCxnSpPr>
        <p:spPr>
          <a:xfrm flipV="1">
            <a:off x="5123688" y="2212849"/>
            <a:ext cx="1822704" cy="208483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56C213C-E1EF-477A-9EC7-81F75C1084A8}"/>
              </a:ext>
            </a:extLst>
          </p:cNvPr>
          <p:cNvCxnSpPr>
            <a:cxnSpLocks/>
          </p:cNvCxnSpPr>
          <p:nvPr/>
        </p:nvCxnSpPr>
        <p:spPr>
          <a:xfrm flipH="1" flipV="1">
            <a:off x="5132832" y="2371344"/>
            <a:ext cx="1822704" cy="20482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67766C9E-1D8D-4078-96ED-7285E64ADB14}"/>
              </a:ext>
            </a:extLst>
          </p:cNvPr>
          <p:cNvCxnSpPr>
            <a:cxnSpLocks/>
          </p:cNvCxnSpPr>
          <p:nvPr/>
        </p:nvCxnSpPr>
        <p:spPr>
          <a:xfrm>
            <a:off x="3413760" y="2194560"/>
            <a:ext cx="1591056" cy="0"/>
          </a:xfrm>
          <a:prstGeom prst="line">
            <a:avLst/>
          </a:prstGeom>
          <a:ln w="469900">
            <a:solidFill>
              <a:srgbClr val="58C8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E65992-6C64-4B61-8E3B-1F7637C97567}"/>
              </a:ext>
            </a:extLst>
          </p:cNvPr>
          <p:cNvCxnSpPr>
            <a:cxnSpLocks/>
          </p:cNvCxnSpPr>
          <p:nvPr/>
        </p:nvCxnSpPr>
        <p:spPr>
          <a:xfrm>
            <a:off x="3413760" y="4498848"/>
            <a:ext cx="1591056" cy="0"/>
          </a:xfrm>
          <a:prstGeom prst="line">
            <a:avLst/>
          </a:prstGeom>
          <a:ln w="469900">
            <a:solidFill>
              <a:srgbClr val="1642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43BC13-17C4-4389-AADE-2A6E1D236DF7}"/>
              </a:ext>
            </a:extLst>
          </p:cNvPr>
          <p:cNvCxnSpPr>
            <a:cxnSpLocks/>
          </p:cNvCxnSpPr>
          <p:nvPr/>
        </p:nvCxnSpPr>
        <p:spPr>
          <a:xfrm>
            <a:off x="5132832" y="4858512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1019E77-D5E0-475F-A049-B08B48A161D0}"/>
              </a:ext>
            </a:extLst>
          </p:cNvPr>
          <p:cNvCxnSpPr>
            <a:cxnSpLocks/>
          </p:cNvCxnSpPr>
          <p:nvPr/>
        </p:nvCxnSpPr>
        <p:spPr>
          <a:xfrm>
            <a:off x="5119878" y="1755648"/>
            <a:ext cx="2021967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8DBE405-520A-4DD1-AE47-385B43F0CF42}"/>
              </a:ext>
            </a:extLst>
          </p:cNvPr>
          <p:cNvCxnSpPr>
            <a:cxnSpLocks/>
          </p:cNvCxnSpPr>
          <p:nvPr/>
        </p:nvCxnSpPr>
        <p:spPr>
          <a:xfrm flipV="1">
            <a:off x="7016115" y="1948053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0E61192C-A35F-49EB-83BB-0F9CF81812EF}"/>
              </a:ext>
            </a:extLst>
          </p:cNvPr>
          <p:cNvCxnSpPr>
            <a:cxnSpLocks/>
          </p:cNvCxnSpPr>
          <p:nvPr/>
        </p:nvCxnSpPr>
        <p:spPr>
          <a:xfrm flipV="1">
            <a:off x="5245989" y="196900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B5DD39A-EC7F-4227-839D-10CDD3E0D236}"/>
              </a:ext>
            </a:extLst>
          </p:cNvPr>
          <p:cNvCxnSpPr>
            <a:cxnSpLocks/>
          </p:cNvCxnSpPr>
          <p:nvPr/>
        </p:nvCxnSpPr>
        <p:spPr>
          <a:xfrm flipH="1" flipV="1">
            <a:off x="5214747" y="2290572"/>
            <a:ext cx="1822704" cy="204825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6671063-59C3-4D63-AC0C-9DEB6F3E6309}"/>
              </a:ext>
            </a:extLst>
          </p:cNvPr>
          <p:cNvCxnSpPr>
            <a:cxnSpLocks/>
          </p:cNvCxnSpPr>
          <p:nvPr/>
        </p:nvCxnSpPr>
        <p:spPr>
          <a:xfrm flipV="1">
            <a:off x="5226177" y="2267713"/>
            <a:ext cx="1822704" cy="208483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87EBAADC-FE7B-47B1-BCB4-886FE1C3DC2F}"/>
              </a:ext>
            </a:extLst>
          </p:cNvPr>
          <p:cNvCxnSpPr>
            <a:cxnSpLocks/>
          </p:cNvCxnSpPr>
          <p:nvPr/>
        </p:nvCxnSpPr>
        <p:spPr>
          <a:xfrm flipV="1">
            <a:off x="5443728" y="4303776"/>
            <a:ext cx="774192" cy="353568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B8E45FD0-6E1B-48F5-9854-490D57CABC02}"/>
              </a:ext>
            </a:extLst>
          </p:cNvPr>
          <p:cNvCxnSpPr>
            <a:cxnSpLocks/>
          </p:cNvCxnSpPr>
          <p:nvPr/>
        </p:nvCxnSpPr>
        <p:spPr>
          <a:xfrm>
            <a:off x="6022848" y="4303775"/>
            <a:ext cx="792480" cy="347473"/>
          </a:xfrm>
          <a:prstGeom prst="line">
            <a:avLst/>
          </a:prstGeom>
          <a:ln w="4699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A085559E-A1D8-4372-ACEB-FA295CC5D53E}"/>
              </a:ext>
            </a:extLst>
          </p:cNvPr>
          <p:cNvCxnSpPr>
            <a:cxnSpLocks/>
          </p:cNvCxnSpPr>
          <p:nvPr/>
        </p:nvCxnSpPr>
        <p:spPr>
          <a:xfrm flipV="1">
            <a:off x="7004685" y="4254627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68D7551-D818-4A5C-8BA4-616829D759A4}"/>
              </a:ext>
            </a:extLst>
          </p:cNvPr>
          <p:cNvCxnSpPr>
            <a:cxnSpLocks/>
          </p:cNvCxnSpPr>
          <p:nvPr/>
        </p:nvCxnSpPr>
        <p:spPr>
          <a:xfrm>
            <a:off x="5132832" y="4682109"/>
            <a:ext cx="1999488" cy="0"/>
          </a:xfrm>
          <a:prstGeom prst="line">
            <a:avLst/>
          </a:prstGeom>
          <a:ln w="469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F0D3B7BB-A1C6-4B8C-AC3C-89ADAC6E543C}"/>
              </a:ext>
            </a:extLst>
          </p:cNvPr>
          <p:cNvCxnSpPr>
            <a:cxnSpLocks/>
          </p:cNvCxnSpPr>
          <p:nvPr/>
        </p:nvCxnSpPr>
        <p:spPr>
          <a:xfrm flipV="1">
            <a:off x="5257419" y="4266438"/>
            <a:ext cx="0" cy="40233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CE77570B-2823-4C8A-B384-A43D5F38306E}"/>
              </a:ext>
            </a:extLst>
          </p:cNvPr>
          <p:cNvCxnSpPr>
            <a:cxnSpLocks/>
          </p:cNvCxnSpPr>
          <p:nvPr/>
        </p:nvCxnSpPr>
        <p:spPr>
          <a:xfrm>
            <a:off x="5385816" y="4581144"/>
            <a:ext cx="1493139" cy="0"/>
          </a:xfrm>
          <a:prstGeom prst="line">
            <a:avLst/>
          </a:prstGeom>
          <a:ln w="279400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3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44462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254714"/>
            <a:ext cx="314471" cy="0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56923"/>
            <a:ext cx="168812" cy="182968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 flipV="1">
            <a:off x="5465298" y="3849098"/>
            <a:ext cx="914400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>
            <a:off x="6423660" y="4307076"/>
            <a:ext cx="162095" cy="167621"/>
          </a:xfrm>
          <a:prstGeom prst="line">
            <a:avLst/>
          </a:prstGeom>
          <a:ln w="152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152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1524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125527" y="1654011"/>
            <a:ext cx="1463040" cy="146304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2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08027" y="4302339"/>
            <a:ext cx="314471" cy="0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6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26315" y="4296243"/>
            <a:ext cx="314471" cy="0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928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34F13DB8-7A79-46FA-9F1F-EF8562C48817}"/>
              </a:ext>
            </a:extLst>
          </p:cNvPr>
          <p:cNvCxnSpPr/>
          <p:nvPr/>
        </p:nvCxnSpPr>
        <p:spPr>
          <a:xfrm>
            <a:off x="5296486" y="4092087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A7C42A-D486-4B83-9E1E-EDB6E5F6D13B}"/>
              </a:ext>
            </a:extLst>
          </p:cNvPr>
          <p:cNvCxnSpPr>
            <a:cxnSpLocks/>
          </p:cNvCxnSpPr>
          <p:nvPr/>
        </p:nvCxnSpPr>
        <p:spPr>
          <a:xfrm>
            <a:off x="5632411" y="4296243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A3D7BC7-1C06-46F2-8D3D-F11BFCE5F4BB}"/>
              </a:ext>
            </a:extLst>
          </p:cNvPr>
          <p:cNvCxnSpPr>
            <a:cxnSpLocks/>
          </p:cNvCxnSpPr>
          <p:nvPr/>
        </p:nvCxnSpPr>
        <p:spPr>
          <a:xfrm flipV="1">
            <a:off x="5296486" y="3865245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E400408-07A3-42DE-AB03-9219E029CED1}"/>
              </a:ext>
            </a:extLst>
          </p:cNvPr>
          <p:cNvCxnSpPr>
            <a:cxnSpLocks/>
          </p:cNvCxnSpPr>
          <p:nvPr/>
        </p:nvCxnSpPr>
        <p:spPr>
          <a:xfrm>
            <a:off x="5535637" y="3849099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E6015FCB-8B58-4686-A2AE-81DC0B7A2875}"/>
              </a:ext>
            </a:extLst>
          </p:cNvPr>
          <p:cNvCxnSpPr>
            <a:cxnSpLocks/>
          </p:cNvCxnSpPr>
          <p:nvPr/>
        </p:nvCxnSpPr>
        <p:spPr>
          <a:xfrm flipV="1">
            <a:off x="6379698" y="3577590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EE5F4F10-01C8-4ED9-B03B-40D762114D9E}"/>
              </a:ext>
            </a:extLst>
          </p:cNvPr>
          <p:cNvCxnSpPr>
            <a:cxnSpLocks/>
          </p:cNvCxnSpPr>
          <p:nvPr/>
        </p:nvCxnSpPr>
        <p:spPr>
          <a:xfrm>
            <a:off x="6625590" y="3577590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926F9A40-0E38-46A5-86DE-628014F422AC}"/>
              </a:ext>
            </a:extLst>
          </p:cNvPr>
          <p:cNvCxnSpPr/>
          <p:nvPr/>
        </p:nvCxnSpPr>
        <p:spPr>
          <a:xfrm>
            <a:off x="7033553" y="3577590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718FCC70-E2A7-4DDB-9846-3D9E38D66020}"/>
              </a:ext>
            </a:extLst>
          </p:cNvPr>
          <p:cNvCxnSpPr>
            <a:cxnSpLocks/>
          </p:cNvCxnSpPr>
          <p:nvPr/>
        </p:nvCxnSpPr>
        <p:spPr>
          <a:xfrm>
            <a:off x="6625590" y="4518603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6999EBD7-9624-43D9-B67F-EB591053078C}"/>
              </a:ext>
            </a:extLst>
          </p:cNvPr>
          <p:cNvCxnSpPr>
            <a:cxnSpLocks/>
          </p:cNvCxnSpPr>
          <p:nvPr/>
        </p:nvCxnSpPr>
        <p:spPr>
          <a:xfrm flipH="1" flipV="1">
            <a:off x="6512378" y="4423262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E248234-DBDB-4EC8-994A-E2202625FDEE}"/>
              </a:ext>
            </a:extLst>
          </p:cNvPr>
          <p:cNvCxnSpPr>
            <a:cxnSpLocks/>
          </p:cNvCxnSpPr>
          <p:nvPr/>
        </p:nvCxnSpPr>
        <p:spPr>
          <a:xfrm flipV="1">
            <a:off x="7052310" y="4250904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F7616F9-AEDE-47BE-AEB3-C3E0794E9A11}"/>
              </a:ext>
            </a:extLst>
          </p:cNvPr>
          <p:cNvCxnSpPr>
            <a:cxnSpLocks/>
          </p:cNvCxnSpPr>
          <p:nvPr/>
        </p:nvCxnSpPr>
        <p:spPr>
          <a:xfrm>
            <a:off x="7272704" y="3788605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צורה חופשית: צורה 25">
            <a:extLst>
              <a:ext uri="{FF2B5EF4-FFF2-40B4-BE49-F238E27FC236}">
                <a16:creationId xmlns:a16="http://schemas.microsoft.com/office/drawing/2014/main" id="{4BFC90DC-3E90-4786-8E39-04C3D4B9D1D0}"/>
              </a:ext>
            </a:extLst>
          </p:cNvPr>
          <p:cNvSpPr/>
          <p:nvPr/>
        </p:nvSpPr>
        <p:spPr>
          <a:xfrm>
            <a:off x="4434806" y="3119613"/>
            <a:ext cx="1945674" cy="1483584"/>
          </a:xfrm>
          <a:custGeom>
            <a:avLst/>
            <a:gdLst>
              <a:gd name="connsiteX0" fmla="*/ 736634 w 1945674"/>
              <a:gd name="connsiteY0" fmla="*/ 1421907 h 1483584"/>
              <a:gd name="connsiteX1" fmla="*/ 30514 w 1945674"/>
              <a:gd name="connsiteY1" fmla="*/ 1411747 h 1483584"/>
              <a:gd name="connsiteX2" fmla="*/ 177834 w 1945674"/>
              <a:gd name="connsiteY2" fmla="*/ 700547 h 1483584"/>
              <a:gd name="connsiteX3" fmla="*/ 629954 w 1945674"/>
              <a:gd name="connsiteY3" fmla="*/ 207787 h 1483584"/>
              <a:gd name="connsiteX4" fmla="*/ 1188754 w 1945674"/>
              <a:gd name="connsiteY4" fmla="*/ 4587 h 1483584"/>
              <a:gd name="connsiteX5" fmla="*/ 1945674 w 1945674"/>
              <a:gd name="connsiteY5" fmla="*/ 85867 h 148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674" h="1483584">
                <a:moveTo>
                  <a:pt x="736634" y="1421907"/>
                </a:moveTo>
                <a:cubicBezTo>
                  <a:pt x="430140" y="1476940"/>
                  <a:pt x="123647" y="1531974"/>
                  <a:pt x="30514" y="1411747"/>
                </a:cubicBezTo>
                <a:cubicBezTo>
                  <a:pt x="-62619" y="1291520"/>
                  <a:pt x="77927" y="901207"/>
                  <a:pt x="177834" y="700547"/>
                </a:cubicBezTo>
                <a:cubicBezTo>
                  <a:pt x="277741" y="499887"/>
                  <a:pt x="461467" y="323780"/>
                  <a:pt x="629954" y="207787"/>
                </a:cubicBezTo>
                <a:cubicBezTo>
                  <a:pt x="798441" y="91794"/>
                  <a:pt x="969467" y="24907"/>
                  <a:pt x="1188754" y="4587"/>
                </a:cubicBezTo>
                <a:cubicBezTo>
                  <a:pt x="1408041" y="-15733"/>
                  <a:pt x="1676857" y="35067"/>
                  <a:pt x="1945674" y="85867"/>
                </a:cubicBezTo>
              </a:path>
            </a:pathLst>
          </a:custGeom>
          <a:noFill/>
          <a:ln w="228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BA4827C2-8DE1-460B-994F-E9FA36CC8170}"/>
              </a:ext>
            </a:extLst>
          </p:cNvPr>
          <p:cNvSpPr/>
          <p:nvPr/>
        </p:nvSpPr>
        <p:spPr>
          <a:xfrm>
            <a:off x="5033742" y="1633995"/>
            <a:ext cx="1463040" cy="1463040"/>
          </a:xfrm>
          <a:prstGeom prst="ellipse">
            <a:avLst/>
          </a:prstGeom>
          <a:noFill/>
          <a:ln w="228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6F0FE4CA-785A-4546-BFCC-D95E6F44A185}"/>
              </a:ext>
            </a:extLst>
          </p:cNvPr>
          <p:cNvSpPr/>
          <p:nvPr/>
        </p:nvSpPr>
        <p:spPr>
          <a:xfrm>
            <a:off x="6745366" y="3956613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148A9C-E4A0-4E1F-8BFA-2D008762A0E7}"/>
              </a:ext>
            </a:extLst>
          </p:cNvPr>
          <p:cNvCxnSpPr/>
          <p:nvPr/>
        </p:nvCxnSpPr>
        <p:spPr>
          <a:xfrm>
            <a:off x="4769182" y="3342131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E73E5332-B63D-4F63-95B7-FF0B0D1F7CB2}"/>
              </a:ext>
            </a:extLst>
          </p:cNvPr>
          <p:cNvCxnSpPr>
            <a:cxnSpLocks/>
          </p:cNvCxnSpPr>
          <p:nvPr/>
        </p:nvCxnSpPr>
        <p:spPr>
          <a:xfrm>
            <a:off x="5105107" y="3546287"/>
            <a:ext cx="314471" cy="0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C0590C7-A1DB-4119-A9B9-B96E881190DA}"/>
              </a:ext>
            </a:extLst>
          </p:cNvPr>
          <p:cNvCxnSpPr>
            <a:cxnSpLocks/>
          </p:cNvCxnSpPr>
          <p:nvPr/>
        </p:nvCxnSpPr>
        <p:spPr>
          <a:xfrm flipV="1">
            <a:off x="4769182" y="3115289"/>
            <a:ext cx="208964" cy="22227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D539B2E-786C-4F1A-BC08-49C4C740FC22}"/>
              </a:ext>
            </a:extLst>
          </p:cNvPr>
          <p:cNvCxnSpPr>
            <a:cxnSpLocks/>
          </p:cNvCxnSpPr>
          <p:nvPr/>
        </p:nvCxnSpPr>
        <p:spPr>
          <a:xfrm>
            <a:off x="5008333" y="3099143"/>
            <a:ext cx="844061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BD6C3D14-CB07-4965-995F-C40EA1A3BDC9}"/>
              </a:ext>
            </a:extLst>
          </p:cNvPr>
          <p:cNvCxnSpPr>
            <a:cxnSpLocks/>
          </p:cNvCxnSpPr>
          <p:nvPr/>
        </p:nvCxnSpPr>
        <p:spPr>
          <a:xfrm flipV="1">
            <a:off x="5852394" y="2827634"/>
            <a:ext cx="245892" cy="27150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D7E5B49-A9BF-4EEF-86B1-10EBC4300F64}"/>
              </a:ext>
            </a:extLst>
          </p:cNvPr>
          <p:cNvCxnSpPr>
            <a:cxnSpLocks/>
          </p:cNvCxnSpPr>
          <p:nvPr/>
        </p:nvCxnSpPr>
        <p:spPr>
          <a:xfrm>
            <a:off x="6098286" y="2827634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72F51C1-1606-4AF7-A46D-D13C0B617C6D}"/>
              </a:ext>
            </a:extLst>
          </p:cNvPr>
          <p:cNvCxnSpPr/>
          <p:nvPr/>
        </p:nvCxnSpPr>
        <p:spPr>
          <a:xfrm>
            <a:off x="6506249" y="2827634"/>
            <a:ext cx="239151" cy="211015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416BCE7-B8EA-49D8-A399-9DF09C183A88}"/>
              </a:ext>
            </a:extLst>
          </p:cNvPr>
          <p:cNvCxnSpPr>
            <a:cxnSpLocks/>
          </p:cNvCxnSpPr>
          <p:nvPr/>
        </p:nvCxnSpPr>
        <p:spPr>
          <a:xfrm>
            <a:off x="6098286" y="3768647"/>
            <a:ext cx="407963" cy="0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7EC0808-3C75-4C7F-B110-E7C9C7A25EFD}"/>
              </a:ext>
            </a:extLst>
          </p:cNvPr>
          <p:cNvCxnSpPr>
            <a:cxnSpLocks/>
          </p:cNvCxnSpPr>
          <p:nvPr/>
        </p:nvCxnSpPr>
        <p:spPr>
          <a:xfrm flipH="1" flipV="1">
            <a:off x="5985074" y="3673306"/>
            <a:ext cx="38917" cy="32533"/>
          </a:xfrm>
          <a:prstGeom prst="line">
            <a:avLst/>
          </a:prstGeom>
          <a:ln w="228600" cap="sq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A56E87F-1679-4AF4-B77C-B949310684CD}"/>
              </a:ext>
            </a:extLst>
          </p:cNvPr>
          <p:cNvCxnSpPr>
            <a:cxnSpLocks/>
          </p:cNvCxnSpPr>
          <p:nvPr/>
        </p:nvCxnSpPr>
        <p:spPr>
          <a:xfrm flipV="1">
            <a:off x="6525006" y="3500948"/>
            <a:ext cx="220394" cy="246801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2D77BD8-504D-482A-897C-4D945ECF84FD}"/>
              </a:ext>
            </a:extLst>
          </p:cNvPr>
          <p:cNvCxnSpPr>
            <a:cxnSpLocks/>
          </p:cNvCxnSpPr>
          <p:nvPr/>
        </p:nvCxnSpPr>
        <p:spPr>
          <a:xfrm>
            <a:off x="6745400" y="3038649"/>
            <a:ext cx="0" cy="462299"/>
          </a:xfrm>
          <a:prstGeom prst="line">
            <a:avLst/>
          </a:prstGeom>
          <a:ln w="228600" cap="rnd">
            <a:solidFill>
              <a:srgbClr val="226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0A098D8-78D6-4BAB-A2BE-9FD1ACEC0079}"/>
              </a:ext>
            </a:extLst>
          </p:cNvPr>
          <p:cNvSpPr/>
          <p:nvPr/>
        </p:nvSpPr>
        <p:spPr>
          <a:xfrm>
            <a:off x="6218062" y="3206657"/>
            <a:ext cx="185410" cy="182968"/>
          </a:xfrm>
          <a:prstGeom prst="ellipse">
            <a:avLst/>
          </a:prstGeom>
          <a:solidFill>
            <a:srgbClr val="58C88B"/>
          </a:solidFill>
          <a:ln w="76200">
            <a:solidFill>
              <a:srgbClr val="58C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קשת 1">
            <a:extLst>
              <a:ext uri="{FF2B5EF4-FFF2-40B4-BE49-F238E27FC236}">
                <a16:creationId xmlns:a16="http://schemas.microsoft.com/office/drawing/2014/main" id="{0E5E426A-D48D-4441-A55D-FB1C8DC70402}"/>
              </a:ext>
            </a:extLst>
          </p:cNvPr>
          <p:cNvSpPr/>
          <p:nvPr/>
        </p:nvSpPr>
        <p:spPr>
          <a:xfrm rot="5400000">
            <a:off x="4330934" y="190500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21D4DB5D-3A10-49A0-8341-CE6DA8368228}"/>
              </a:ext>
            </a:extLst>
          </p:cNvPr>
          <p:cNvSpPr/>
          <p:nvPr/>
        </p:nvSpPr>
        <p:spPr>
          <a:xfrm rot="16200000">
            <a:off x="4330934" y="1910080"/>
            <a:ext cx="2926080" cy="2926080"/>
          </a:xfrm>
          <a:prstGeom prst="arc">
            <a:avLst>
              <a:gd name="adj1" fmla="val 16639230"/>
              <a:gd name="adj2" fmla="val 4911494"/>
            </a:avLst>
          </a:prstGeom>
          <a:ln w="2286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1347602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1360345"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8668170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8412749">
            <a:off x="4278180" y="1766318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5" y="99822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5987586" y="127444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666311" y="1274445"/>
            <a:ext cx="2842944" cy="4008120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517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</Words>
  <Application>Microsoft Office PowerPoint</Application>
  <PresentationFormat>מסך רחב</PresentationFormat>
  <Paragraphs>5</Paragraphs>
  <Slides>41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Garamond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37</cp:revision>
  <dcterms:created xsi:type="dcterms:W3CDTF">2020-12-01T09:17:54Z</dcterms:created>
  <dcterms:modified xsi:type="dcterms:W3CDTF">2020-12-08T19:56:48Z</dcterms:modified>
</cp:coreProperties>
</file>