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3" r:id="rId2"/>
    <p:sldId id="273" r:id="rId3"/>
    <p:sldId id="274" r:id="rId4"/>
    <p:sldId id="275" r:id="rId5"/>
    <p:sldId id="277" r:id="rId6"/>
    <p:sldId id="282" r:id="rId7"/>
    <p:sldId id="279" r:id="rId8"/>
    <p:sldId id="278" r:id="rId9"/>
    <p:sldId id="283" r:id="rId10"/>
    <p:sldId id="284" r:id="rId11"/>
    <p:sldId id="286" r:id="rId12"/>
    <p:sldId id="288" r:id="rId13"/>
    <p:sldId id="285" r:id="rId14"/>
    <p:sldId id="313" r:id="rId15"/>
    <p:sldId id="314" r:id="rId16"/>
    <p:sldId id="306" r:id="rId17"/>
    <p:sldId id="287" r:id="rId18"/>
    <p:sldId id="291" r:id="rId19"/>
    <p:sldId id="290" r:id="rId20"/>
    <p:sldId id="289" r:id="rId21"/>
    <p:sldId id="296" r:id="rId22"/>
    <p:sldId id="294" r:id="rId23"/>
    <p:sldId id="298" r:id="rId24"/>
    <p:sldId id="297" r:id="rId25"/>
    <p:sldId id="299" r:id="rId26"/>
    <p:sldId id="300" r:id="rId27"/>
    <p:sldId id="302" r:id="rId28"/>
    <p:sldId id="315" r:id="rId29"/>
    <p:sldId id="303" r:id="rId30"/>
    <p:sldId id="305" r:id="rId31"/>
    <p:sldId id="308" r:id="rId32"/>
    <p:sldId id="309" r:id="rId33"/>
    <p:sldId id="304" r:id="rId34"/>
    <p:sldId id="307" r:id="rId35"/>
    <p:sldId id="312" r:id="rId36"/>
    <p:sldId id="311" r:id="rId37"/>
    <p:sldId id="310" r:id="rId38"/>
    <p:sldId id="317" r:id="rId39"/>
    <p:sldId id="319" r:id="rId40"/>
    <p:sldId id="318" r:id="rId41"/>
    <p:sldId id="321" r:id="rId42"/>
    <p:sldId id="320" r:id="rId4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C88B"/>
    <a:srgbClr val="226842"/>
    <a:srgbClr val="2E8B57"/>
    <a:srgbClr val="16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1" autoAdjust="0"/>
    <p:restoredTop sz="94660"/>
  </p:normalViewPr>
  <p:slideViewPr>
    <p:cSldViewPr snapToGrid="0">
      <p:cViewPr>
        <p:scale>
          <a:sx n="75" d="100"/>
          <a:sy n="75" d="100"/>
        </p:scale>
        <p:origin x="2098" y="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768B2E-C9D9-4CCB-8A58-A871C20C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8FD5D3-D388-4CD8-A5CD-6BB092D5B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F761B0-481F-4106-8FF0-2BE5A6B8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F26088-727B-47EC-A743-8670D7AD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EB7A6A-55CC-41BD-A10E-53B381CD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0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85C31E-962E-4FCC-A123-CA3BA537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7FB1DB4-6589-4550-A635-CA51C27EE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20A1F7-79CC-47D6-B12D-7299DB50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B95C57-D1C3-4CEB-8C15-84A3153E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F73286-41A5-4CFF-82FB-2C33B2CD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D8AAAA2-19B2-448A-9CF4-6FFE43770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82D0D56-6E3E-4003-9A67-1081957A7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C28F96-F83A-4A37-B9FA-DC136DEF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01415B-B885-4E93-8D3C-3DB5770B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7AEAD6-D376-4D81-B616-703B869F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50FD62-5828-4F69-B6BF-1A846E4B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267A90-B73F-498E-B4C3-39924E1D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A5BDDF-8B85-4E9C-B0DF-A3474183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1B6B14-45C4-4814-BD0F-972DB2B7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02FEB5-C0F4-4063-BAAC-7604EFF5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111C14-8A5D-42ED-8DB6-137FA523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291A6CC-A523-4A50-AA5E-D66E482D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2A5029-10EB-4766-AE57-83DBED6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390D8F-9E6A-449F-817A-53EA7A00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3C3299-0125-40BB-BFFE-48E008D2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B588DB-7A05-49A5-AE84-95953AB2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EE9705-220F-43FA-A4A8-B5587EBAF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95D53C5-28CD-4391-9060-03B04127C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BE8575-6B65-4A57-96D9-A18F13EE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4F15F1C-A919-40FB-A8E0-BA11492E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7DC1A2B-EC7B-4213-B977-99660438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8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D11994-DA9F-4DEA-869C-A5DB1AD4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492933-2945-43B9-8A09-764E85EC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E1D482D-AC7A-4364-BF4F-73905AFA6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7E5FCAE-EBFB-453D-8197-78F38B32D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E77C59F-DCC1-4940-B81C-1079801D2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85C462D-39E7-4DA8-A272-EE78F295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737F2A5-9883-454A-9CBB-7F493B69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AAB34C1-ED96-44DD-99E8-EE4D3DAA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8412A1-2CAD-4FD1-B021-9CA28D89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4BBB622-CAE0-4E6D-A2A2-88486BE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6890A4-2502-46FF-808A-8A0BC79D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5D1AE3-739A-4FE7-A4F7-A2842315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7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CBBDA3B-FC8A-44AA-B736-093ABBA8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F32452-9BFC-40B2-AEE9-202106EE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23599C7-7E2E-4AE0-B310-E14A3972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63BAE5-1D42-492C-A2BE-889B7F9D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77D4EF-2E6A-49F7-B2EC-CF55CC77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FD2061-0D42-4B5E-BE29-A5E894BDB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1AA1F09-0CC5-47F4-9F8B-4BFE1A1B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419DEF-FF74-4560-8BE3-3BBB51CC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A60A227-3A17-4D6D-AED0-1E79ED20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E17C61-9DCB-40F3-ACF7-162BC9F5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7F08A31-9347-4A5D-B35B-D3E3C6E9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8DC177-BFC5-4DFC-81D4-F0BEE3A7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6F5C91-29D0-4637-8EF5-24C641FE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E6E456B-ECB6-4B82-9501-D5C09C83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7855EE5-01C8-41E4-90A2-54123AB8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CE95B81-BBE3-47EF-8AAD-91676D2B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2F4749A-AADF-44AD-B2C2-8FE3B9946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7A63D4-238A-4D2D-8E54-AD1F830B3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BCFC40-1EF1-4BCC-BFC7-C4D98986E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EEF1F5-77D5-483D-B34F-90A02B045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תמונה 14">
            <a:extLst>
              <a:ext uri="{FF2B5EF4-FFF2-40B4-BE49-F238E27FC236}">
                <a16:creationId xmlns:a16="http://schemas.microsoft.com/office/drawing/2014/main" id="{C1A6A948-797E-4934-9EAF-9CA805270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80" y="-127826"/>
            <a:ext cx="5286375" cy="6772275"/>
          </a:xfrm>
          <a:prstGeom prst="rect">
            <a:avLst/>
          </a:prstGeom>
        </p:spPr>
      </p:pic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DE6BBE42-7634-4783-9B32-9BF8F70673A0}"/>
              </a:ext>
            </a:extLst>
          </p:cNvPr>
          <p:cNvCxnSpPr/>
          <p:nvPr/>
        </p:nvCxnSpPr>
        <p:spPr>
          <a:xfrm>
            <a:off x="1821766" y="2609850"/>
            <a:ext cx="9207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FE26CAD8-92D0-4C8D-ABCD-8A7475A59C18}"/>
              </a:ext>
            </a:extLst>
          </p:cNvPr>
          <p:cNvCxnSpPr>
            <a:cxnSpLocks/>
          </p:cNvCxnSpPr>
          <p:nvPr/>
        </p:nvCxnSpPr>
        <p:spPr>
          <a:xfrm flipV="1">
            <a:off x="5923290" y="-127826"/>
            <a:ext cx="69078" cy="553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BDBEC095-7AB7-46F2-9D8B-AECEA0249F75}"/>
              </a:ext>
            </a:extLst>
          </p:cNvPr>
          <p:cNvCxnSpPr>
            <a:cxnSpLocks/>
          </p:cNvCxnSpPr>
          <p:nvPr/>
        </p:nvCxnSpPr>
        <p:spPr>
          <a:xfrm flipH="1" flipV="1">
            <a:off x="3827272" y="213552"/>
            <a:ext cx="4599276" cy="519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A5A45B78-F7D6-44DF-A146-B75B4B5DAC81}"/>
              </a:ext>
            </a:extLst>
          </p:cNvPr>
          <p:cNvCxnSpPr>
            <a:cxnSpLocks/>
          </p:cNvCxnSpPr>
          <p:nvPr/>
        </p:nvCxnSpPr>
        <p:spPr>
          <a:xfrm flipH="1">
            <a:off x="3291840" y="-127826"/>
            <a:ext cx="5275386" cy="553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55608" y="329823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4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6254600" y="1630711"/>
            <a:ext cx="3122887" cy="3587877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D83B9718-9846-4A24-889A-87A20F169BA3}"/>
              </a:ext>
            </a:extLst>
          </p:cNvPr>
          <p:cNvGrpSpPr/>
          <p:nvPr/>
        </p:nvGrpSpPr>
        <p:grpSpPr>
          <a:xfrm>
            <a:off x="2906121" y="1694719"/>
            <a:ext cx="2401684" cy="3459861"/>
            <a:chOff x="4121736" y="960120"/>
            <a:chExt cx="2842944" cy="4008120"/>
          </a:xfrm>
          <a:solidFill>
            <a:srgbClr val="2E8B57"/>
          </a:solidFill>
        </p:grpSpPr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BF2CF5D9-6F1A-4F50-A709-6E975775C8A2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1B0A3107-366C-4CBD-B071-BFEEA91030F5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F584F83C-073B-4DBD-9A2C-0D473ABBDE1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E5E0C907-3C53-4C0F-BFA5-A37E68CA4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E5BDAAC3-B9A6-42FF-8E5C-592ED23F8A94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1EB3B95-772D-4C73-89BF-54B04C4FF330}"/>
              </a:ext>
            </a:extLst>
          </p:cNvPr>
          <p:cNvGrpSpPr/>
          <p:nvPr/>
        </p:nvGrpSpPr>
        <p:grpSpPr>
          <a:xfrm>
            <a:off x="4234830" y="157543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8B854CF-5602-46C5-9D53-DE5E57BF7E75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4BA6FFF0-672B-4D99-809E-4E5715A6E8FB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מחבר ישר 12">
              <a:extLst>
                <a:ext uri="{FF2B5EF4-FFF2-40B4-BE49-F238E27FC236}">
                  <a16:creationId xmlns:a16="http://schemas.microsoft.com/office/drawing/2014/main" id="{79D0DDA3-24BD-4BFE-B340-8C998A4D6A1A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59E9E299-F59A-4FD2-B82C-95BF83C810A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3C763588-C7E2-41C1-A521-BB2527E58FD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AA13C3CA-CB66-409F-9DDF-9C7A86CBCF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3975E27F-77D6-4428-9980-A0E48D780968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קבוצה 58">
            <a:extLst>
              <a:ext uri="{FF2B5EF4-FFF2-40B4-BE49-F238E27FC236}">
                <a16:creationId xmlns:a16="http://schemas.microsoft.com/office/drawing/2014/main" id="{FBD2E16D-3A70-489F-B706-5F24A10C4A22}"/>
              </a:ext>
            </a:extLst>
          </p:cNvPr>
          <p:cNvGrpSpPr/>
          <p:nvPr/>
        </p:nvGrpSpPr>
        <p:grpSpPr>
          <a:xfrm>
            <a:off x="3986643" y="5492108"/>
            <a:ext cx="2109357" cy="787559"/>
            <a:chOff x="8915645" y="5154580"/>
            <a:chExt cx="2109357" cy="787559"/>
          </a:xfrm>
        </p:grpSpPr>
        <p:sp>
          <p:nvSpPr>
            <p:cNvPr id="36" name="טרפז 35">
              <a:extLst>
                <a:ext uri="{FF2B5EF4-FFF2-40B4-BE49-F238E27FC236}">
                  <a16:creationId xmlns:a16="http://schemas.microsoft.com/office/drawing/2014/main" id="{AC381FD4-3288-4FEA-9342-022ABA17844E}"/>
                </a:ext>
              </a:extLst>
            </p:cNvPr>
            <p:cNvSpPr/>
            <p:nvPr/>
          </p:nvSpPr>
          <p:spPr>
            <a:xfrm>
              <a:off x="9010077" y="5225575"/>
              <a:ext cx="1882845" cy="645443"/>
            </a:xfrm>
            <a:prstGeom prst="trapezoid">
              <a:avLst>
                <a:gd name="adj" fmla="val 926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טרפז 43">
              <a:extLst>
                <a:ext uri="{FF2B5EF4-FFF2-40B4-BE49-F238E27FC236}">
                  <a16:creationId xmlns:a16="http://schemas.microsoft.com/office/drawing/2014/main" id="{27D6B975-AFA5-480F-AF33-5210AB372A6E}"/>
                </a:ext>
              </a:extLst>
            </p:cNvPr>
            <p:cNvSpPr/>
            <p:nvPr/>
          </p:nvSpPr>
          <p:spPr>
            <a:xfrm>
              <a:off x="9163350" y="5210335"/>
              <a:ext cx="1590323" cy="731804"/>
            </a:xfrm>
            <a:prstGeom prst="trapezoid">
              <a:avLst>
                <a:gd name="adj" fmla="val 926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148DCF69-6DBF-4D79-B024-CDC2CD79FDF4}"/>
                </a:ext>
              </a:extLst>
            </p:cNvPr>
            <p:cNvCxnSpPr>
              <a:cxnSpLocks/>
            </p:cNvCxnSpPr>
            <p:nvPr/>
          </p:nvCxnSpPr>
          <p:spPr>
            <a:xfrm>
              <a:off x="8915645" y="5491037"/>
              <a:ext cx="2109357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4499A781-E3F2-47D9-9165-C149EE3C099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179" y="5154580"/>
              <a:ext cx="1360975" cy="0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קבוצה 59">
            <a:extLst>
              <a:ext uri="{FF2B5EF4-FFF2-40B4-BE49-F238E27FC236}">
                <a16:creationId xmlns:a16="http://schemas.microsoft.com/office/drawing/2014/main" id="{EFC0B53F-1CF0-48A7-80F0-F91D31CE7D45}"/>
              </a:ext>
            </a:extLst>
          </p:cNvPr>
          <p:cNvGrpSpPr/>
          <p:nvPr/>
        </p:nvGrpSpPr>
        <p:grpSpPr>
          <a:xfrm>
            <a:off x="6302407" y="5121526"/>
            <a:ext cx="1550732" cy="648435"/>
            <a:chOff x="8915645" y="5101924"/>
            <a:chExt cx="2109357" cy="840215"/>
          </a:xfrm>
        </p:grpSpPr>
        <p:sp>
          <p:nvSpPr>
            <p:cNvPr id="61" name="טרפז 60">
              <a:extLst>
                <a:ext uri="{FF2B5EF4-FFF2-40B4-BE49-F238E27FC236}">
                  <a16:creationId xmlns:a16="http://schemas.microsoft.com/office/drawing/2014/main" id="{61753DA2-2766-4B40-AB32-357334BE6C0C}"/>
                </a:ext>
              </a:extLst>
            </p:cNvPr>
            <p:cNvSpPr/>
            <p:nvPr/>
          </p:nvSpPr>
          <p:spPr>
            <a:xfrm>
              <a:off x="9010077" y="5225575"/>
              <a:ext cx="1882845" cy="645443"/>
            </a:xfrm>
            <a:prstGeom prst="trapezoid">
              <a:avLst>
                <a:gd name="adj" fmla="val 926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טרפז 61">
              <a:extLst>
                <a:ext uri="{FF2B5EF4-FFF2-40B4-BE49-F238E27FC236}">
                  <a16:creationId xmlns:a16="http://schemas.microsoft.com/office/drawing/2014/main" id="{27162A53-7C23-4DEA-B2F7-272E5DFF8D9A}"/>
                </a:ext>
              </a:extLst>
            </p:cNvPr>
            <p:cNvSpPr/>
            <p:nvPr/>
          </p:nvSpPr>
          <p:spPr>
            <a:xfrm>
              <a:off x="9163350" y="5210335"/>
              <a:ext cx="1590323" cy="731804"/>
            </a:xfrm>
            <a:prstGeom prst="trapezoid">
              <a:avLst>
                <a:gd name="adj" fmla="val 926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E544DE86-7DC9-4F5D-8BA1-D6A96D5BC5BB}"/>
                </a:ext>
              </a:extLst>
            </p:cNvPr>
            <p:cNvCxnSpPr>
              <a:cxnSpLocks/>
            </p:cNvCxnSpPr>
            <p:nvPr/>
          </p:nvCxnSpPr>
          <p:spPr>
            <a:xfrm>
              <a:off x="8915645" y="5491037"/>
              <a:ext cx="2109357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1E325552-09B4-4B7F-A78B-5C42B825FBB1}"/>
                </a:ext>
              </a:extLst>
            </p:cNvPr>
            <p:cNvCxnSpPr>
              <a:cxnSpLocks/>
            </p:cNvCxnSpPr>
            <p:nvPr/>
          </p:nvCxnSpPr>
          <p:spPr>
            <a:xfrm>
              <a:off x="9296178" y="5101924"/>
              <a:ext cx="1360974" cy="0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קבוצה 76">
            <a:extLst>
              <a:ext uri="{FF2B5EF4-FFF2-40B4-BE49-F238E27FC236}">
                <a16:creationId xmlns:a16="http://schemas.microsoft.com/office/drawing/2014/main" id="{7D51F85A-BC68-4323-890C-E8F2929353E7}"/>
              </a:ext>
            </a:extLst>
          </p:cNvPr>
          <p:cNvGrpSpPr/>
          <p:nvPr/>
        </p:nvGrpSpPr>
        <p:grpSpPr>
          <a:xfrm>
            <a:off x="8256271" y="4676775"/>
            <a:ext cx="507637" cy="645443"/>
            <a:chOff x="4432874" y="5583555"/>
            <a:chExt cx="558018" cy="695325"/>
          </a:xfrm>
        </p:grpSpPr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3B434DBD-FE45-41D6-A2AF-AD8CD4893EF1}"/>
                </a:ext>
              </a:extLst>
            </p:cNvPr>
            <p:cNvCxnSpPr>
              <a:cxnSpLocks/>
            </p:cNvCxnSpPr>
            <p:nvPr/>
          </p:nvCxnSpPr>
          <p:spPr>
            <a:xfrm>
              <a:off x="4619286" y="5583555"/>
              <a:ext cx="0" cy="695325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13B85977-AB5D-4202-B6B4-52E05FC288DE}"/>
                </a:ext>
              </a:extLst>
            </p:cNvPr>
            <p:cNvCxnSpPr>
              <a:cxnSpLocks/>
            </p:cNvCxnSpPr>
            <p:nvPr/>
          </p:nvCxnSpPr>
          <p:spPr>
            <a:xfrm>
              <a:off x="4821251" y="5583555"/>
              <a:ext cx="0" cy="695325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0B72EE48-A63E-47ED-943F-7F471E9BEDD9}"/>
                </a:ext>
              </a:extLst>
            </p:cNvPr>
            <p:cNvCxnSpPr>
              <a:cxnSpLocks/>
            </p:cNvCxnSpPr>
            <p:nvPr/>
          </p:nvCxnSpPr>
          <p:spPr>
            <a:xfrm>
              <a:off x="4720155" y="5745341"/>
              <a:ext cx="0" cy="407468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45FF0D42-9EAC-424D-9ABA-A73019254BC7}"/>
                </a:ext>
              </a:extLst>
            </p:cNvPr>
            <p:cNvCxnSpPr>
              <a:cxnSpLocks/>
            </p:cNvCxnSpPr>
            <p:nvPr/>
          </p:nvCxnSpPr>
          <p:spPr>
            <a:xfrm>
              <a:off x="4432874" y="5745341"/>
              <a:ext cx="558018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83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66583" y="1849901"/>
            <a:ext cx="796760" cy="202746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65707" y="4474917"/>
            <a:ext cx="2554340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37954" y="1253415"/>
            <a:ext cx="1197137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7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66583" y="1849901"/>
            <a:ext cx="796760" cy="202746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65707" y="4474917"/>
            <a:ext cx="2554340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37954" y="1253415"/>
            <a:ext cx="1197137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50DECBA0-D47E-49E1-9C81-3E93315C1B73}"/>
              </a:ext>
            </a:extLst>
          </p:cNvPr>
          <p:cNvGrpSpPr/>
          <p:nvPr/>
        </p:nvGrpSpPr>
        <p:grpSpPr>
          <a:xfrm>
            <a:off x="4338467" y="338567"/>
            <a:ext cx="2984762" cy="1969396"/>
            <a:chOff x="4121736" y="960120"/>
            <a:chExt cx="3538103" cy="2370654"/>
          </a:xfrm>
          <a:solidFill>
            <a:srgbClr val="2E8B57"/>
          </a:solidFill>
        </p:grpSpPr>
        <p:sp>
          <p:nvSpPr>
            <p:cNvPr id="42" name="אליפסה 41">
              <a:extLst>
                <a:ext uri="{FF2B5EF4-FFF2-40B4-BE49-F238E27FC236}">
                  <a16:creationId xmlns:a16="http://schemas.microsoft.com/office/drawing/2014/main" id="{45BD55BF-5116-47B2-B210-7105BD5A195C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אליפסה 42">
              <a:extLst>
                <a:ext uri="{FF2B5EF4-FFF2-40B4-BE49-F238E27FC236}">
                  <a16:creationId xmlns:a16="http://schemas.microsoft.com/office/drawing/2014/main" id="{A282F748-2B73-4858-9E07-3C588E1C0CFC}"/>
                </a:ext>
              </a:extLst>
            </p:cNvPr>
            <p:cNvSpPr/>
            <p:nvPr/>
          </p:nvSpPr>
          <p:spPr>
            <a:xfrm>
              <a:off x="6269520" y="1889209"/>
              <a:ext cx="1390319" cy="1441565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אליפסה 47">
              <a:extLst>
                <a:ext uri="{FF2B5EF4-FFF2-40B4-BE49-F238E27FC236}">
                  <a16:creationId xmlns:a16="http://schemas.microsoft.com/office/drawing/2014/main" id="{BE0F63AB-F319-4851-823A-5A0BEC3663C3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טרפז 1">
            <a:extLst>
              <a:ext uri="{FF2B5EF4-FFF2-40B4-BE49-F238E27FC236}">
                <a16:creationId xmlns:a16="http://schemas.microsoft.com/office/drawing/2014/main" id="{042FB3CC-6F2E-4E4D-AE37-EB97906290BC}"/>
              </a:ext>
            </a:extLst>
          </p:cNvPr>
          <p:cNvSpPr/>
          <p:nvPr/>
        </p:nvSpPr>
        <p:spPr>
          <a:xfrm rot="10800000">
            <a:off x="4262511" y="1907480"/>
            <a:ext cx="3265284" cy="1413803"/>
          </a:xfrm>
          <a:prstGeom prst="trapezoid">
            <a:avLst>
              <a:gd name="adj" fmla="val 4042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66583" y="1849901"/>
            <a:ext cx="796760" cy="202746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65707" y="4474917"/>
            <a:ext cx="2554340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37954" y="1253415"/>
            <a:ext cx="1197137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50DECBA0-D47E-49E1-9C81-3E93315C1B73}"/>
              </a:ext>
            </a:extLst>
          </p:cNvPr>
          <p:cNvGrpSpPr/>
          <p:nvPr/>
        </p:nvGrpSpPr>
        <p:grpSpPr>
          <a:xfrm>
            <a:off x="4338467" y="338568"/>
            <a:ext cx="2984762" cy="2278886"/>
            <a:chOff x="4121736" y="960120"/>
            <a:chExt cx="3538103" cy="2743201"/>
          </a:xfrm>
          <a:solidFill>
            <a:srgbClr val="2E8B57"/>
          </a:solidFill>
        </p:grpSpPr>
        <p:sp>
          <p:nvSpPr>
            <p:cNvPr id="42" name="אליפסה 41">
              <a:extLst>
                <a:ext uri="{FF2B5EF4-FFF2-40B4-BE49-F238E27FC236}">
                  <a16:creationId xmlns:a16="http://schemas.microsoft.com/office/drawing/2014/main" id="{45BD55BF-5116-47B2-B210-7105BD5A195C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אליפסה 42">
              <a:extLst>
                <a:ext uri="{FF2B5EF4-FFF2-40B4-BE49-F238E27FC236}">
                  <a16:creationId xmlns:a16="http://schemas.microsoft.com/office/drawing/2014/main" id="{A282F748-2B73-4858-9E07-3C588E1C0CFC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אליפסה 47">
              <a:extLst>
                <a:ext uri="{FF2B5EF4-FFF2-40B4-BE49-F238E27FC236}">
                  <a16:creationId xmlns:a16="http://schemas.microsoft.com/office/drawing/2014/main" id="{BE0F63AB-F319-4851-823A-5A0BEC3663C3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48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31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05928" y="1884696"/>
            <a:ext cx="796760" cy="2027461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09435" y="4425679"/>
            <a:ext cx="2554340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80157" y="1309686"/>
            <a:ext cx="1197137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31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5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2F9874F4-C43A-42A9-96DB-6C6D55AAFBF3}"/>
              </a:ext>
            </a:extLst>
          </p:cNvPr>
          <p:cNvGrpSpPr/>
          <p:nvPr/>
        </p:nvGrpSpPr>
        <p:grpSpPr>
          <a:xfrm>
            <a:off x="4338467" y="338567"/>
            <a:ext cx="2984762" cy="1969396"/>
            <a:chOff x="4121736" y="960120"/>
            <a:chExt cx="3538103" cy="2370654"/>
          </a:xfrm>
          <a:solidFill>
            <a:srgbClr val="2E8B57"/>
          </a:solidFill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B485FA9D-BF59-4C3E-9FC5-105F0956BC9D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48AF09FB-BFB4-44EE-AD53-0D252D4EC727}"/>
                </a:ext>
              </a:extLst>
            </p:cNvPr>
            <p:cNvSpPr/>
            <p:nvPr/>
          </p:nvSpPr>
          <p:spPr>
            <a:xfrm>
              <a:off x="6269520" y="1889209"/>
              <a:ext cx="1390319" cy="1441565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541AF170-8F28-4F51-8827-D7F42F2DD5E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31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05928" y="1884696"/>
            <a:ext cx="796760" cy="2027461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09435" y="4425679"/>
            <a:ext cx="2554340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80157" y="1309686"/>
            <a:ext cx="1197137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31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טרפז 13">
            <a:extLst>
              <a:ext uri="{FF2B5EF4-FFF2-40B4-BE49-F238E27FC236}">
                <a16:creationId xmlns:a16="http://schemas.microsoft.com/office/drawing/2014/main" id="{5EA83975-8521-4E47-91DC-81FFD32682B7}"/>
              </a:ext>
            </a:extLst>
          </p:cNvPr>
          <p:cNvSpPr/>
          <p:nvPr/>
        </p:nvSpPr>
        <p:spPr>
          <a:xfrm rot="10800000">
            <a:off x="4327146" y="1966248"/>
            <a:ext cx="2643395" cy="1404319"/>
          </a:xfrm>
          <a:prstGeom prst="trapezoid">
            <a:avLst>
              <a:gd name="adj" fmla="val 153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טרפז 14">
            <a:extLst>
              <a:ext uri="{FF2B5EF4-FFF2-40B4-BE49-F238E27FC236}">
                <a16:creationId xmlns:a16="http://schemas.microsoft.com/office/drawing/2014/main" id="{DD3094D3-2F36-4A9F-8F89-C4335830DC23}"/>
              </a:ext>
            </a:extLst>
          </p:cNvPr>
          <p:cNvSpPr/>
          <p:nvPr/>
        </p:nvSpPr>
        <p:spPr>
          <a:xfrm rot="10800000">
            <a:off x="4753417" y="1967495"/>
            <a:ext cx="2643395" cy="1404319"/>
          </a:xfrm>
          <a:prstGeom prst="trapezoid">
            <a:avLst>
              <a:gd name="adj" fmla="val 4023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1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31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17345" y="1878037"/>
            <a:ext cx="796760" cy="2027461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09435" y="4425679"/>
            <a:ext cx="2554340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80158" y="1309687"/>
            <a:ext cx="1197137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31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50DECBA0-D47E-49E1-9C81-3E93315C1B73}"/>
              </a:ext>
            </a:extLst>
          </p:cNvPr>
          <p:cNvGrpSpPr/>
          <p:nvPr/>
        </p:nvGrpSpPr>
        <p:grpSpPr>
          <a:xfrm>
            <a:off x="4338467" y="338567"/>
            <a:ext cx="2984762" cy="1969396"/>
            <a:chOff x="4121736" y="960120"/>
            <a:chExt cx="3538103" cy="2370654"/>
          </a:xfrm>
          <a:solidFill>
            <a:srgbClr val="2E8B57"/>
          </a:solidFill>
        </p:grpSpPr>
        <p:sp>
          <p:nvSpPr>
            <p:cNvPr id="42" name="אליפסה 41">
              <a:extLst>
                <a:ext uri="{FF2B5EF4-FFF2-40B4-BE49-F238E27FC236}">
                  <a16:creationId xmlns:a16="http://schemas.microsoft.com/office/drawing/2014/main" id="{45BD55BF-5116-47B2-B210-7105BD5A195C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אליפסה 42">
              <a:extLst>
                <a:ext uri="{FF2B5EF4-FFF2-40B4-BE49-F238E27FC236}">
                  <a16:creationId xmlns:a16="http://schemas.microsoft.com/office/drawing/2014/main" id="{A282F748-2B73-4858-9E07-3C588E1C0CFC}"/>
                </a:ext>
              </a:extLst>
            </p:cNvPr>
            <p:cNvSpPr/>
            <p:nvPr/>
          </p:nvSpPr>
          <p:spPr>
            <a:xfrm>
              <a:off x="6269520" y="1889209"/>
              <a:ext cx="1390319" cy="1441565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אליפסה 47">
              <a:extLst>
                <a:ext uri="{FF2B5EF4-FFF2-40B4-BE49-F238E27FC236}">
                  <a16:creationId xmlns:a16="http://schemas.microsoft.com/office/drawing/2014/main" id="{BE0F63AB-F319-4851-823A-5A0BEC3663C3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טרפז 1">
            <a:extLst>
              <a:ext uri="{FF2B5EF4-FFF2-40B4-BE49-F238E27FC236}">
                <a16:creationId xmlns:a16="http://schemas.microsoft.com/office/drawing/2014/main" id="{042FB3CC-6F2E-4E4D-AE37-EB97906290BC}"/>
              </a:ext>
            </a:extLst>
          </p:cNvPr>
          <p:cNvSpPr/>
          <p:nvPr/>
        </p:nvSpPr>
        <p:spPr>
          <a:xfrm rot="10800000">
            <a:off x="4325816" y="1970784"/>
            <a:ext cx="2645463" cy="1413803"/>
          </a:xfrm>
          <a:prstGeom prst="trapezoid">
            <a:avLst>
              <a:gd name="adj" fmla="val 1604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FB30F9A7-AD34-4237-BBEE-7EF0FA66CDC3}"/>
              </a:ext>
            </a:extLst>
          </p:cNvPr>
          <p:cNvGrpSpPr/>
          <p:nvPr/>
        </p:nvGrpSpPr>
        <p:grpSpPr>
          <a:xfrm>
            <a:off x="5742877" y="286883"/>
            <a:ext cx="2822984" cy="2751713"/>
            <a:chOff x="8801416" y="1226053"/>
            <a:chExt cx="2822984" cy="2751713"/>
          </a:xfrm>
        </p:grpSpPr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FF8AFF67-88E5-4969-A622-5F26FA857456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9134727" y="1613542"/>
              <a:ext cx="1953386" cy="1915467"/>
            </a:xfrm>
            <a:prstGeom prst="line">
              <a:avLst/>
            </a:prstGeom>
            <a:solidFill>
              <a:srgbClr val="2E8B57"/>
            </a:solidFill>
            <a:ln w="698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C6143A60-5786-47D8-8289-F5D89554597E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9228781" y="1813089"/>
              <a:ext cx="1953386" cy="1915467"/>
            </a:xfrm>
            <a:prstGeom prst="line">
              <a:avLst/>
            </a:prstGeom>
            <a:solidFill>
              <a:srgbClr val="2E8B57"/>
            </a:solidFill>
            <a:ln w="698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7DEB12E2-7BB2-4EE8-9D35-F26C8D26C37C}"/>
                </a:ext>
              </a:extLst>
            </p:cNvPr>
            <p:cNvCxnSpPr>
              <a:cxnSpLocks/>
            </p:cNvCxnSpPr>
            <p:nvPr/>
          </p:nvCxnSpPr>
          <p:spPr>
            <a:xfrm>
              <a:off x="9211324" y="1545543"/>
              <a:ext cx="1953386" cy="1915467"/>
            </a:xfrm>
            <a:prstGeom prst="line">
              <a:avLst/>
            </a:prstGeom>
            <a:solidFill>
              <a:srgbClr val="2E8B57"/>
            </a:solidFill>
            <a:ln w="698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אליפסה 60">
              <a:extLst>
                <a:ext uri="{FF2B5EF4-FFF2-40B4-BE49-F238E27FC236}">
                  <a16:creationId xmlns:a16="http://schemas.microsoft.com/office/drawing/2014/main" id="{A83D6EC6-9937-48ED-9038-75E483F4A435}"/>
                </a:ext>
              </a:extLst>
            </p:cNvPr>
            <p:cNvSpPr/>
            <p:nvPr/>
          </p:nvSpPr>
          <p:spPr>
            <a:xfrm>
              <a:off x="8938562" y="1419979"/>
              <a:ext cx="2434688" cy="23839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אליפסה 2">
              <a:extLst>
                <a:ext uri="{FF2B5EF4-FFF2-40B4-BE49-F238E27FC236}">
                  <a16:creationId xmlns:a16="http://schemas.microsoft.com/office/drawing/2014/main" id="{F8353835-3C47-4A13-972B-6EF239E5DFD5}"/>
                </a:ext>
              </a:extLst>
            </p:cNvPr>
            <p:cNvSpPr/>
            <p:nvPr/>
          </p:nvSpPr>
          <p:spPr>
            <a:xfrm>
              <a:off x="9124000" y="1514058"/>
              <a:ext cx="2207270" cy="21802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C52BB278-4F38-44A9-866F-92146555DE14}"/>
                </a:ext>
              </a:extLst>
            </p:cNvPr>
            <p:cNvCxnSpPr>
              <a:cxnSpLocks/>
            </p:cNvCxnSpPr>
            <p:nvPr/>
          </p:nvCxnSpPr>
          <p:spPr>
            <a:xfrm>
              <a:off x="8881200" y="2591155"/>
              <a:ext cx="2743200" cy="0"/>
            </a:xfrm>
            <a:prstGeom prst="line">
              <a:avLst/>
            </a:prstGeom>
            <a:solidFill>
              <a:srgbClr val="2E8B57"/>
            </a:solidFill>
            <a:ln w="495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0FACE41D-0677-4AA9-A4D0-1D44738039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34193" y="2597653"/>
              <a:ext cx="2743200" cy="0"/>
            </a:xfrm>
            <a:prstGeom prst="line">
              <a:avLst/>
            </a:prstGeom>
            <a:solidFill>
              <a:srgbClr val="2E8B57"/>
            </a:solidFill>
            <a:ln w="495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ABC63D21-A75C-43AB-B762-C61C2173E8E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893462" y="2606166"/>
              <a:ext cx="2743200" cy="0"/>
            </a:xfrm>
            <a:prstGeom prst="line">
              <a:avLst/>
            </a:prstGeom>
            <a:solidFill>
              <a:srgbClr val="2E8B57"/>
            </a:solidFill>
            <a:ln w="495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727406B5-4C60-4683-8BB9-A07EC1F53A78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8801416" y="2552001"/>
              <a:ext cx="2743200" cy="0"/>
            </a:xfrm>
            <a:prstGeom prst="line">
              <a:avLst/>
            </a:prstGeom>
            <a:solidFill>
              <a:srgbClr val="2E8B57"/>
            </a:solidFill>
            <a:ln w="495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אליפסה 44">
              <a:extLst>
                <a:ext uri="{FF2B5EF4-FFF2-40B4-BE49-F238E27FC236}">
                  <a16:creationId xmlns:a16="http://schemas.microsoft.com/office/drawing/2014/main" id="{65097C35-EE0A-4B09-97FA-4D3DF165D0E1}"/>
                </a:ext>
              </a:extLst>
            </p:cNvPr>
            <p:cNvSpPr/>
            <p:nvPr/>
          </p:nvSpPr>
          <p:spPr>
            <a:xfrm>
              <a:off x="9647633" y="2024271"/>
              <a:ext cx="1172880" cy="11965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50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אליפסה 15">
            <a:extLst>
              <a:ext uri="{FF2B5EF4-FFF2-40B4-BE49-F238E27FC236}">
                <a16:creationId xmlns:a16="http://schemas.microsoft.com/office/drawing/2014/main" id="{E4D0B530-8C16-482F-BD87-EDEEE5C38566}"/>
              </a:ext>
            </a:extLst>
          </p:cNvPr>
          <p:cNvSpPr/>
          <p:nvPr/>
        </p:nvSpPr>
        <p:spPr>
          <a:xfrm>
            <a:off x="5013960" y="2398014"/>
            <a:ext cx="2164080" cy="2194560"/>
          </a:xfrm>
          <a:prstGeom prst="ellips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חץ: למטה 4">
            <a:extLst>
              <a:ext uri="{FF2B5EF4-FFF2-40B4-BE49-F238E27FC236}">
                <a16:creationId xmlns:a16="http://schemas.microsoft.com/office/drawing/2014/main" id="{AE2742B2-7485-41B8-B5DD-9FBE1CEDB502}"/>
              </a:ext>
            </a:extLst>
          </p:cNvPr>
          <p:cNvSpPr/>
          <p:nvPr/>
        </p:nvSpPr>
        <p:spPr>
          <a:xfrm rot="5400000">
            <a:off x="5518404" y="2676906"/>
            <a:ext cx="1143000" cy="1624584"/>
          </a:xfrm>
          <a:prstGeom prst="downArrow">
            <a:avLst>
              <a:gd name="adj1" fmla="val 30210"/>
              <a:gd name="adj2" fmla="val 102838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0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>
            <a:extLst>
              <a:ext uri="{FF2B5EF4-FFF2-40B4-BE49-F238E27FC236}">
                <a16:creationId xmlns:a16="http://schemas.microsoft.com/office/drawing/2014/main" id="{4D233FD2-5C47-4A19-B693-5EA73D8891BC}"/>
              </a:ext>
            </a:extLst>
          </p:cNvPr>
          <p:cNvSpPr/>
          <p:nvPr/>
        </p:nvSpPr>
        <p:spPr>
          <a:xfrm>
            <a:off x="4673346" y="2331720"/>
            <a:ext cx="2164080" cy="2194560"/>
          </a:xfrm>
          <a:prstGeom prst="ellipse">
            <a:avLst/>
          </a:prstGeom>
          <a:solidFill>
            <a:srgbClr val="226842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חץ: למטה 5">
            <a:extLst>
              <a:ext uri="{FF2B5EF4-FFF2-40B4-BE49-F238E27FC236}">
                <a16:creationId xmlns:a16="http://schemas.microsoft.com/office/drawing/2014/main" id="{A17A3C16-0A4C-4246-9FD8-E8FFE1E74501}"/>
              </a:ext>
            </a:extLst>
          </p:cNvPr>
          <p:cNvSpPr/>
          <p:nvPr/>
        </p:nvSpPr>
        <p:spPr>
          <a:xfrm rot="5400000">
            <a:off x="5177790" y="2610612"/>
            <a:ext cx="1143000" cy="1624584"/>
          </a:xfrm>
          <a:prstGeom prst="downArrow">
            <a:avLst>
              <a:gd name="adj1" fmla="val 30210"/>
              <a:gd name="adj2" fmla="val 102838"/>
            </a:avLst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5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אליפסה 15">
            <a:extLst>
              <a:ext uri="{FF2B5EF4-FFF2-40B4-BE49-F238E27FC236}">
                <a16:creationId xmlns:a16="http://schemas.microsoft.com/office/drawing/2014/main" id="{E4D0B530-8C16-482F-BD87-EDEEE5C38566}"/>
              </a:ext>
            </a:extLst>
          </p:cNvPr>
          <p:cNvSpPr/>
          <p:nvPr/>
        </p:nvSpPr>
        <p:spPr>
          <a:xfrm>
            <a:off x="5013960" y="2398014"/>
            <a:ext cx="2164080" cy="2194560"/>
          </a:xfrm>
          <a:prstGeom prst="ellips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חץ: למטה 4">
            <a:extLst>
              <a:ext uri="{FF2B5EF4-FFF2-40B4-BE49-F238E27FC236}">
                <a16:creationId xmlns:a16="http://schemas.microsoft.com/office/drawing/2014/main" id="{AE2742B2-7485-41B8-B5DD-9FBE1CEDB502}"/>
              </a:ext>
            </a:extLst>
          </p:cNvPr>
          <p:cNvSpPr/>
          <p:nvPr/>
        </p:nvSpPr>
        <p:spPr>
          <a:xfrm rot="16200000">
            <a:off x="5518404" y="2676906"/>
            <a:ext cx="1143000" cy="1624584"/>
          </a:xfrm>
          <a:prstGeom prst="downArrow">
            <a:avLst>
              <a:gd name="adj1" fmla="val 30210"/>
              <a:gd name="adj2" fmla="val 102838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3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3714C8E7-C3F9-4CAB-B53E-EBA78BB17A9F}"/>
              </a:ext>
            </a:extLst>
          </p:cNvPr>
          <p:cNvGrpSpPr/>
          <p:nvPr/>
        </p:nvGrpSpPr>
        <p:grpSpPr>
          <a:xfrm>
            <a:off x="4483096" y="4891014"/>
            <a:ext cx="2452866" cy="2077195"/>
            <a:chOff x="4483103" y="4853508"/>
            <a:chExt cx="2452866" cy="2122062"/>
          </a:xfrm>
          <a:solidFill>
            <a:schemeClr val="bg1"/>
          </a:solidFill>
        </p:grpSpPr>
        <p:sp>
          <p:nvSpPr>
            <p:cNvPr id="18" name="פס אלכסוני 17">
              <a:extLst>
                <a:ext uri="{FF2B5EF4-FFF2-40B4-BE49-F238E27FC236}">
                  <a16:creationId xmlns:a16="http://schemas.microsoft.com/office/drawing/2014/main" id="{A1DAD98F-6A84-4632-B5D2-96981FB1C4C1}"/>
                </a:ext>
              </a:extLst>
            </p:cNvPr>
            <p:cNvSpPr/>
            <p:nvPr/>
          </p:nvSpPr>
          <p:spPr>
            <a:xfrm>
              <a:off x="5941999" y="5418161"/>
              <a:ext cx="993970" cy="1557409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פס אלכסוני 18">
              <a:extLst>
                <a:ext uri="{FF2B5EF4-FFF2-40B4-BE49-F238E27FC236}">
                  <a16:creationId xmlns:a16="http://schemas.microsoft.com/office/drawing/2014/main" id="{FB455E3B-878F-4CE3-BFAE-B78B03F8F727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פס אלכסוני 19">
              <a:extLst>
                <a:ext uri="{FF2B5EF4-FFF2-40B4-BE49-F238E27FC236}">
                  <a16:creationId xmlns:a16="http://schemas.microsoft.com/office/drawing/2014/main" id="{AFBE5451-3D4F-4716-A988-5B7D6906FFB4}"/>
                </a:ext>
              </a:extLst>
            </p:cNvPr>
            <p:cNvSpPr/>
            <p:nvPr/>
          </p:nvSpPr>
          <p:spPr>
            <a:xfrm rot="18725416" flipH="1">
              <a:off x="4527602" y="4809009"/>
              <a:ext cx="1075947" cy="1164945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פס אלכסוני 20">
              <a:extLst>
                <a:ext uri="{FF2B5EF4-FFF2-40B4-BE49-F238E27FC236}">
                  <a16:creationId xmlns:a16="http://schemas.microsoft.com/office/drawing/2014/main" id="{582D7BAE-F324-440E-AC81-5C18017B3E2A}"/>
                </a:ext>
              </a:extLst>
            </p:cNvPr>
            <p:cNvSpPr/>
            <p:nvPr/>
          </p:nvSpPr>
          <p:spPr>
            <a:xfrm rot="10800000" flipH="1">
              <a:off x="4965147" y="5228146"/>
              <a:ext cx="1358523" cy="1369673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מלבן 5">
            <a:extLst>
              <a:ext uri="{FF2B5EF4-FFF2-40B4-BE49-F238E27FC236}">
                <a16:creationId xmlns:a16="http://schemas.microsoft.com/office/drawing/2014/main" id="{A7B013F3-6ABE-4943-B58A-96476D655A8D}"/>
              </a:ext>
            </a:extLst>
          </p:cNvPr>
          <p:cNvSpPr/>
          <p:nvPr/>
        </p:nvSpPr>
        <p:spPr>
          <a:xfrm>
            <a:off x="2825541" y="4622195"/>
            <a:ext cx="6030261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G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o</a:t>
            </a:r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N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ature</a:t>
            </a:r>
            <a:endParaRPr lang="he-IL" sz="100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8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>
            <a:extLst>
              <a:ext uri="{FF2B5EF4-FFF2-40B4-BE49-F238E27FC236}">
                <a16:creationId xmlns:a16="http://schemas.microsoft.com/office/drawing/2014/main" id="{4D233FD2-5C47-4A19-B693-5EA73D8891BC}"/>
              </a:ext>
            </a:extLst>
          </p:cNvPr>
          <p:cNvSpPr/>
          <p:nvPr/>
        </p:nvSpPr>
        <p:spPr>
          <a:xfrm>
            <a:off x="4673346" y="2331720"/>
            <a:ext cx="2164080" cy="2194560"/>
          </a:xfrm>
          <a:prstGeom prst="ellipse">
            <a:avLst/>
          </a:prstGeom>
          <a:solidFill>
            <a:srgbClr val="226842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חץ: למטה 5">
            <a:extLst>
              <a:ext uri="{FF2B5EF4-FFF2-40B4-BE49-F238E27FC236}">
                <a16:creationId xmlns:a16="http://schemas.microsoft.com/office/drawing/2014/main" id="{A17A3C16-0A4C-4246-9FD8-E8FFE1E74501}"/>
              </a:ext>
            </a:extLst>
          </p:cNvPr>
          <p:cNvSpPr/>
          <p:nvPr/>
        </p:nvSpPr>
        <p:spPr>
          <a:xfrm rot="16200000">
            <a:off x="5177790" y="2610612"/>
            <a:ext cx="1143000" cy="1624584"/>
          </a:xfrm>
          <a:prstGeom prst="downArrow">
            <a:avLst>
              <a:gd name="adj1" fmla="val 30210"/>
              <a:gd name="adj2" fmla="val 102838"/>
            </a:avLst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9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אליפסה 15">
            <a:extLst>
              <a:ext uri="{FF2B5EF4-FFF2-40B4-BE49-F238E27FC236}">
                <a16:creationId xmlns:a16="http://schemas.microsoft.com/office/drawing/2014/main" id="{E4D0B530-8C16-482F-BD87-EDEEE5C38566}"/>
              </a:ext>
            </a:extLst>
          </p:cNvPr>
          <p:cNvSpPr/>
          <p:nvPr/>
        </p:nvSpPr>
        <p:spPr>
          <a:xfrm>
            <a:off x="4544568" y="2331720"/>
            <a:ext cx="2164080" cy="2194560"/>
          </a:xfrm>
          <a:prstGeom prst="ellips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EBB11491-31E8-447C-9840-1551B075D817}"/>
              </a:ext>
            </a:extLst>
          </p:cNvPr>
          <p:cNvSpPr/>
          <p:nvPr/>
        </p:nvSpPr>
        <p:spPr>
          <a:xfrm>
            <a:off x="5353985" y="3208293"/>
            <a:ext cx="541174" cy="1050621"/>
          </a:xfrm>
          <a:prstGeom prst="roundRect">
            <a:avLst>
              <a:gd name="adj" fmla="val 37399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5A7D5537-B2DC-45F1-8D98-08EBAB152066}"/>
              </a:ext>
            </a:extLst>
          </p:cNvPr>
          <p:cNvSpPr/>
          <p:nvPr/>
        </p:nvSpPr>
        <p:spPr>
          <a:xfrm>
            <a:off x="5356019" y="2577963"/>
            <a:ext cx="541174" cy="409078"/>
          </a:xfrm>
          <a:prstGeom prst="roundRect">
            <a:avLst>
              <a:gd name="adj" fmla="val 38147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7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אליפסה 15">
            <a:extLst>
              <a:ext uri="{FF2B5EF4-FFF2-40B4-BE49-F238E27FC236}">
                <a16:creationId xmlns:a16="http://schemas.microsoft.com/office/drawing/2014/main" id="{E4D0B530-8C16-482F-BD87-EDEEE5C38566}"/>
              </a:ext>
            </a:extLst>
          </p:cNvPr>
          <p:cNvSpPr/>
          <p:nvPr/>
        </p:nvSpPr>
        <p:spPr>
          <a:xfrm>
            <a:off x="4544568" y="2331720"/>
            <a:ext cx="2164080" cy="2194560"/>
          </a:xfrm>
          <a:prstGeom prst="ellipse">
            <a:avLst/>
          </a:prstGeom>
          <a:solidFill>
            <a:srgbClr val="226842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EBB11491-31E8-447C-9840-1551B075D817}"/>
              </a:ext>
            </a:extLst>
          </p:cNvPr>
          <p:cNvSpPr/>
          <p:nvPr/>
        </p:nvSpPr>
        <p:spPr>
          <a:xfrm>
            <a:off x="5353985" y="3208293"/>
            <a:ext cx="541174" cy="1050621"/>
          </a:xfrm>
          <a:prstGeom prst="roundRect">
            <a:avLst>
              <a:gd name="adj" fmla="val 37399"/>
            </a:avLst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5A7D5537-B2DC-45F1-8D98-08EBAB152066}"/>
              </a:ext>
            </a:extLst>
          </p:cNvPr>
          <p:cNvSpPr/>
          <p:nvPr/>
        </p:nvSpPr>
        <p:spPr>
          <a:xfrm>
            <a:off x="5356019" y="2577963"/>
            <a:ext cx="541174" cy="409078"/>
          </a:xfrm>
          <a:prstGeom prst="roundRect">
            <a:avLst>
              <a:gd name="adj" fmla="val 38147"/>
            </a:avLst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03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B0B2E687-E67D-4EBB-AA64-332931308D2D}"/>
              </a:ext>
            </a:extLst>
          </p:cNvPr>
          <p:cNvCxnSpPr>
            <a:cxnSpLocks/>
          </p:cNvCxnSpPr>
          <p:nvPr/>
        </p:nvCxnSpPr>
        <p:spPr>
          <a:xfrm flipV="1">
            <a:off x="4319015" y="1997164"/>
            <a:ext cx="0" cy="3123476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A729C98C-6F12-4EBB-9B81-0D81E73293B9}"/>
              </a:ext>
            </a:extLst>
          </p:cNvPr>
          <p:cNvCxnSpPr>
            <a:cxnSpLocks/>
          </p:cNvCxnSpPr>
          <p:nvPr/>
        </p:nvCxnSpPr>
        <p:spPr>
          <a:xfrm>
            <a:off x="4216907" y="5044440"/>
            <a:ext cx="3128773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94FB40E7-9419-4C03-A0DC-29EAA992D627}"/>
              </a:ext>
            </a:extLst>
          </p:cNvPr>
          <p:cNvCxnSpPr>
            <a:cxnSpLocks/>
          </p:cNvCxnSpPr>
          <p:nvPr/>
        </p:nvCxnSpPr>
        <p:spPr>
          <a:xfrm>
            <a:off x="4229099" y="2097786"/>
            <a:ext cx="1696213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67230147-1B39-4461-AEA1-3CFCA0F42045}"/>
              </a:ext>
            </a:extLst>
          </p:cNvPr>
          <p:cNvCxnSpPr>
            <a:cxnSpLocks/>
          </p:cNvCxnSpPr>
          <p:nvPr/>
        </p:nvCxnSpPr>
        <p:spPr>
          <a:xfrm>
            <a:off x="7272528" y="3423285"/>
            <a:ext cx="0" cy="172212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CA79B87E-BDE1-42D3-8E3D-63E21F7B23BE}"/>
              </a:ext>
            </a:extLst>
          </p:cNvPr>
          <p:cNvCxnSpPr>
            <a:cxnSpLocks/>
          </p:cNvCxnSpPr>
          <p:nvPr/>
        </p:nvCxnSpPr>
        <p:spPr>
          <a:xfrm flipH="1">
            <a:off x="5535168" y="1487855"/>
            <a:ext cx="1941576" cy="194114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B3A4CF8A-37D3-4448-987A-985D94DB2B88}"/>
              </a:ext>
            </a:extLst>
          </p:cNvPr>
          <p:cNvCxnSpPr>
            <a:cxnSpLocks/>
          </p:cNvCxnSpPr>
          <p:nvPr/>
        </p:nvCxnSpPr>
        <p:spPr>
          <a:xfrm flipH="1">
            <a:off x="5955794" y="1914575"/>
            <a:ext cx="1941576" cy="194114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91926808-D2A4-4DFF-80FC-E47FF5571FA2}"/>
              </a:ext>
            </a:extLst>
          </p:cNvPr>
          <p:cNvCxnSpPr>
            <a:cxnSpLocks/>
          </p:cNvCxnSpPr>
          <p:nvPr/>
        </p:nvCxnSpPr>
        <p:spPr>
          <a:xfrm flipH="1">
            <a:off x="5259609" y="3833222"/>
            <a:ext cx="729063" cy="313963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EAC73BB1-8A68-421A-B160-8F561D61B419}"/>
              </a:ext>
            </a:extLst>
          </p:cNvPr>
          <p:cNvCxnSpPr>
            <a:cxnSpLocks/>
          </p:cNvCxnSpPr>
          <p:nvPr/>
        </p:nvCxnSpPr>
        <p:spPr>
          <a:xfrm flipH="1">
            <a:off x="5269540" y="3395472"/>
            <a:ext cx="290230" cy="689573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9718AC41-564C-4E6B-8822-AE1DE74BD682}"/>
              </a:ext>
            </a:extLst>
          </p:cNvPr>
          <p:cNvCxnSpPr>
            <a:cxnSpLocks/>
          </p:cNvCxnSpPr>
          <p:nvPr/>
        </p:nvCxnSpPr>
        <p:spPr>
          <a:xfrm flipH="1" flipV="1">
            <a:off x="7439374" y="1588980"/>
            <a:ext cx="381949" cy="38655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270F7AFE-A756-4FB7-931B-862B56316D80}"/>
              </a:ext>
            </a:extLst>
          </p:cNvPr>
          <p:cNvCxnSpPr>
            <a:cxnSpLocks/>
          </p:cNvCxnSpPr>
          <p:nvPr/>
        </p:nvCxnSpPr>
        <p:spPr>
          <a:xfrm flipH="1" flipV="1">
            <a:off x="7079158" y="1969278"/>
            <a:ext cx="381949" cy="38655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D4A8A792-1154-4BC8-85AE-C13E75547B6E}"/>
              </a:ext>
            </a:extLst>
          </p:cNvPr>
          <p:cNvCxnSpPr>
            <a:cxnSpLocks/>
          </p:cNvCxnSpPr>
          <p:nvPr/>
        </p:nvCxnSpPr>
        <p:spPr>
          <a:xfrm flipH="1" flipV="1">
            <a:off x="5614119" y="3401063"/>
            <a:ext cx="381949" cy="38655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אליפסה 45">
            <a:extLst>
              <a:ext uri="{FF2B5EF4-FFF2-40B4-BE49-F238E27FC236}">
                <a16:creationId xmlns:a16="http://schemas.microsoft.com/office/drawing/2014/main" id="{081E1607-276B-4539-AA7B-B1918293EC43}"/>
              </a:ext>
            </a:extLst>
          </p:cNvPr>
          <p:cNvSpPr/>
          <p:nvPr/>
        </p:nvSpPr>
        <p:spPr>
          <a:xfrm>
            <a:off x="5162550" y="3994784"/>
            <a:ext cx="215259" cy="2419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62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B0B2E687-E67D-4EBB-AA64-332931308D2D}"/>
              </a:ext>
            </a:extLst>
          </p:cNvPr>
          <p:cNvCxnSpPr>
            <a:cxnSpLocks/>
          </p:cNvCxnSpPr>
          <p:nvPr/>
        </p:nvCxnSpPr>
        <p:spPr>
          <a:xfrm flipV="1">
            <a:off x="4319015" y="1997164"/>
            <a:ext cx="0" cy="3123476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A729C98C-6F12-4EBB-9B81-0D81E73293B9}"/>
              </a:ext>
            </a:extLst>
          </p:cNvPr>
          <p:cNvCxnSpPr>
            <a:cxnSpLocks/>
          </p:cNvCxnSpPr>
          <p:nvPr/>
        </p:nvCxnSpPr>
        <p:spPr>
          <a:xfrm>
            <a:off x="4220717" y="5048250"/>
            <a:ext cx="3128773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94FB40E7-9419-4C03-A0DC-29EAA992D627}"/>
              </a:ext>
            </a:extLst>
          </p:cNvPr>
          <p:cNvCxnSpPr>
            <a:cxnSpLocks/>
          </p:cNvCxnSpPr>
          <p:nvPr/>
        </p:nvCxnSpPr>
        <p:spPr>
          <a:xfrm>
            <a:off x="4229099" y="2093976"/>
            <a:ext cx="1696213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67230147-1B39-4461-AEA1-3CFCA0F42045}"/>
              </a:ext>
            </a:extLst>
          </p:cNvPr>
          <p:cNvCxnSpPr>
            <a:cxnSpLocks/>
          </p:cNvCxnSpPr>
          <p:nvPr/>
        </p:nvCxnSpPr>
        <p:spPr>
          <a:xfrm>
            <a:off x="7272528" y="3423285"/>
            <a:ext cx="0" cy="172212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CA79B87E-BDE1-42D3-8E3D-63E21F7B23BE}"/>
              </a:ext>
            </a:extLst>
          </p:cNvPr>
          <p:cNvCxnSpPr>
            <a:cxnSpLocks/>
          </p:cNvCxnSpPr>
          <p:nvPr/>
        </p:nvCxnSpPr>
        <p:spPr>
          <a:xfrm flipH="1">
            <a:off x="5535168" y="1487855"/>
            <a:ext cx="1941576" cy="194114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B3A4CF8A-37D3-4448-987A-985D94DB2B88}"/>
              </a:ext>
            </a:extLst>
          </p:cNvPr>
          <p:cNvCxnSpPr>
            <a:cxnSpLocks/>
          </p:cNvCxnSpPr>
          <p:nvPr/>
        </p:nvCxnSpPr>
        <p:spPr>
          <a:xfrm flipH="1">
            <a:off x="5955794" y="1914575"/>
            <a:ext cx="1941576" cy="194114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91926808-D2A4-4DFF-80FC-E47FF5571FA2}"/>
              </a:ext>
            </a:extLst>
          </p:cNvPr>
          <p:cNvCxnSpPr>
            <a:cxnSpLocks/>
          </p:cNvCxnSpPr>
          <p:nvPr/>
        </p:nvCxnSpPr>
        <p:spPr>
          <a:xfrm flipH="1">
            <a:off x="5259609" y="3833222"/>
            <a:ext cx="729063" cy="313963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EAC73BB1-8A68-421A-B160-8F561D61B419}"/>
              </a:ext>
            </a:extLst>
          </p:cNvPr>
          <p:cNvCxnSpPr>
            <a:cxnSpLocks/>
          </p:cNvCxnSpPr>
          <p:nvPr/>
        </p:nvCxnSpPr>
        <p:spPr>
          <a:xfrm flipH="1">
            <a:off x="5269540" y="3395472"/>
            <a:ext cx="290230" cy="689573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9718AC41-564C-4E6B-8822-AE1DE74BD682}"/>
              </a:ext>
            </a:extLst>
          </p:cNvPr>
          <p:cNvCxnSpPr>
            <a:cxnSpLocks/>
          </p:cNvCxnSpPr>
          <p:nvPr/>
        </p:nvCxnSpPr>
        <p:spPr>
          <a:xfrm flipH="1" flipV="1">
            <a:off x="7435564" y="1592790"/>
            <a:ext cx="381949" cy="38655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270F7AFE-A756-4FB7-931B-862B56316D80}"/>
              </a:ext>
            </a:extLst>
          </p:cNvPr>
          <p:cNvCxnSpPr>
            <a:cxnSpLocks/>
          </p:cNvCxnSpPr>
          <p:nvPr/>
        </p:nvCxnSpPr>
        <p:spPr>
          <a:xfrm flipH="1" flipV="1">
            <a:off x="7079158" y="1969278"/>
            <a:ext cx="381949" cy="38655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D4A8A792-1154-4BC8-85AE-C13E75547B6E}"/>
              </a:ext>
            </a:extLst>
          </p:cNvPr>
          <p:cNvCxnSpPr>
            <a:cxnSpLocks/>
          </p:cNvCxnSpPr>
          <p:nvPr/>
        </p:nvCxnSpPr>
        <p:spPr>
          <a:xfrm flipH="1" flipV="1">
            <a:off x="5614119" y="3401063"/>
            <a:ext cx="381949" cy="38655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אליפסה 45">
            <a:extLst>
              <a:ext uri="{FF2B5EF4-FFF2-40B4-BE49-F238E27FC236}">
                <a16:creationId xmlns:a16="http://schemas.microsoft.com/office/drawing/2014/main" id="{081E1607-276B-4539-AA7B-B1918293EC43}"/>
              </a:ext>
            </a:extLst>
          </p:cNvPr>
          <p:cNvSpPr/>
          <p:nvPr/>
        </p:nvSpPr>
        <p:spPr>
          <a:xfrm>
            <a:off x="5162550" y="3994784"/>
            <a:ext cx="215259" cy="2419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BDC82BFE-32C3-421E-B313-9310E245733A}"/>
              </a:ext>
            </a:extLst>
          </p:cNvPr>
          <p:cNvSpPr/>
          <p:nvPr/>
        </p:nvSpPr>
        <p:spPr>
          <a:xfrm rot="2713481">
            <a:off x="7242600" y="1798142"/>
            <a:ext cx="389840" cy="315175"/>
          </a:xfrm>
          <a:prstGeom prst="rect">
            <a:avLst/>
          </a:prstGeom>
          <a:solidFill>
            <a:srgbClr val="58C88B"/>
          </a:solidFill>
          <a:ln>
            <a:solidFill>
              <a:srgbClr val="58C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78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67230147-1B39-4461-AEA1-3CFCA0F42045}"/>
              </a:ext>
            </a:extLst>
          </p:cNvPr>
          <p:cNvCxnSpPr>
            <a:cxnSpLocks/>
          </p:cNvCxnSpPr>
          <p:nvPr/>
        </p:nvCxnSpPr>
        <p:spPr>
          <a:xfrm flipH="1">
            <a:off x="4691107" y="2920218"/>
            <a:ext cx="253383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A0A186AF-E853-4CDA-BCA9-CA261B5A21F6}"/>
              </a:ext>
            </a:extLst>
          </p:cNvPr>
          <p:cNvSpPr/>
          <p:nvPr/>
        </p:nvSpPr>
        <p:spPr>
          <a:xfrm>
            <a:off x="4632261" y="2424824"/>
            <a:ext cx="2592682" cy="1737679"/>
          </a:xfrm>
          <a:prstGeom prst="roundRect">
            <a:avLst/>
          </a:prstGeom>
          <a:noFill/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3A9D1406-72EA-4419-8335-B5D3E02C590F}"/>
              </a:ext>
            </a:extLst>
          </p:cNvPr>
          <p:cNvCxnSpPr>
            <a:cxnSpLocks/>
          </p:cNvCxnSpPr>
          <p:nvPr/>
        </p:nvCxnSpPr>
        <p:spPr>
          <a:xfrm flipH="1">
            <a:off x="4845852" y="3785381"/>
            <a:ext cx="464702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E960835B-5E37-4213-8389-2136D88032D8}"/>
              </a:ext>
            </a:extLst>
          </p:cNvPr>
          <p:cNvCxnSpPr>
            <a:cxnSpLocks/>
          </p:cNvCxnSpPr>
          <p:nvPr/>
        </p:nvCxnSpPr>
        <p:spPr>
          <a:xfrm flipH="1">
            <a:off x="5409027" y="3785381"/>
            <a:ext cx="506795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5F7D0FBE-DF00-4279-9617-2716ED7A6330}"/>
              </a:ext>
            </a:extLst>
          </p:cNvPr>
          <p:cNvCxnSpPr>
            <a:cxnSpLocks/>
          </p:cNvCxnSpPr>
          <p:nvPr/>
        </p:nvCxnSpPr>
        <p:spPr>
          <a:xfrm flipH="1">
            <a:off x="4691107" y="3096064"/>
            <a:ext cx="253383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132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1C105408-8CE9-4D31-9498-48D34C81ABEF}"/>
              </a:ext>
            </a:extLst>
          </p:cNvPr>
          <p:cNvCxnSpPr>
            <a:cxnSpLocks/>
          </p:cNvCxnSpPr>
          <p:nvPr/>
        </p:nvCxnSpPr>
        <p:spPr>
          <a:xfrm flipH="1">
            <a:off x="4691107" y="2920218"/>
            <a:ext cx="253383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65795C45-C2D8-4F9C-B36E-A7235E55ADF4}"/>
              </a:ext>
            </a:extLst>
          </p:cNvPr>
          <p:cNvSpPr/>
          <p:nvPr/>
        </p:nvSpPr>
        <p:spPr>
          <a:xfrm>
            <a:off x="4632261" y="2424824"/>
            <a:ext cx="2592682" cy="1737679"/>
          </a:xfrm>
          <a:prstGeom prst="roundRect">
            <a:avLst/>
          </a:prstGeom>
          <a:noFill/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F3770AF7-32BB-4F3A-B401-6900293E28F5}"/>
              </a:ext>
            </a:extLst>
          </p:cNvPr>
          <p:cNvCxnSpPr>
            <a:cxnSpLocks/>
          </p:cNvCxnSpPr>
          <p:nvPr/>
        </p:nvCxnSpPr>
        <p:spPr>
          <a:xfrm flipH="1">
            <a:off x="4845852" y="3785381"/>
            <a:ext cx="464702" cy="0"/>
          </a:xfrm>
          <a:prstGeom prst="lin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9208A90E-7469-44F0-8048-80CE8EE3327B}"/>
              </a:ext>
            </a:extLst>
          </p:cNvPr>
          <p:cNvCxnSpPr>
            <a:cxnSpLocks/>
          </p:cNvCxnSpPr>
          <p:nvPr/>
        </p:nvCxnSpPr>
        <p:spPr>
          <a:xfrm flipH="1">
            <a:off x="5409027" y="3785381"/>
            <a:ext cx="506795" cy="0"/>
          </a:xfrm>
          <a:prstGeom prst="lin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1126F337-8860-4DD8-A917-D924D77DD265}"/>
              </a:ext>
            </a:extLst>
          </p:cNvPr>
          <p:cNvCxnSpPr>
            <a:cxnSpLocks/>
          </p:cNvCxnSpPr>
          <p:nvPr/>
        </p:nvCxnSpPr>
        <p:spPr>
          <a:xfrm flipH="1">
            <a:off x="4691107" y="3096064"/>
            <a:ext cx="253383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684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59C35364-9E5D-4E93-BAC6-BFF949A2F617}"/>
              </a:ext>
            </a:extLst>
          </p:cNvPr>
          <p:cNvCxnSpPr>
            <a:cxnSpLocks/>
          </p:cNvCxnSpPr>
          <p:nvPr/>
        </p:nvCxnSpPr>
        <p:spPr>
          <a:xfrm flipV="1">
            <a:off x="7319348" y="2577290"/>
            <a:ext cx="0" cy="1696719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7AFC2E78-C910-45AD-AC69-E7D941BBD53C}"/>
              </a:ext>
            </a:extLst>
          </p:cNvPr>
          <p:cNvCxnSpPr>
            <a:cxnSpLocks/>
          </p:cNvCxnSpPr>
          <p:nvPr/>
        </p:nvCxnSpPr>
        <p:spPr>
          <a:xfrm flipV="1">
            <a:off x="7535248" y="2796121"/>
            <a:ext cx="0" cy="1686168"/>
          </a:xfrm>
          <a:prstGeom prst="line">
            <a:avLst/>
          </a:prstGeom>
          <a:ln w="1143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30438BFC-70EB-4505-93A0-83AEB66D2D65}"/>
              </a:ext>
            </a:extLst>
          </p:cNvPr>
          <p:cNvCxnSpPr>
            <a:cxnSpLocks/>
          </p:cNvCxnSpPr>
          <p:nvPr/>
        </p:nvCxnSpPr>
        <p:spPr>
          <a:xfrm flipH="1">
            <a:off x="4303509" y="4274009"/>
            <a:ext cx="3015839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CCFDEB98-A73F-4FC9-B73A-3E03812E6D40}"/>
              </a:ext>
            </a:extLst>
          </p:cNvPr>
          <p:cNvCxnSpPr>
            <a:cxnSpLocks/>
          </p:cNvCxnSpPr>
          <p:nvPr/>
        </p:nvCxnSpPr>
        <p:spPr>
          <a:xfrm flipH="1">
            <a:off x="4513313" y="4494481"/>
            <a:ext cx="3015839" cy="0"/>
          </a:xfrm>
          <a:prstGeom prst="line">
            <a:avLst/>
          </a:prstGeom>
          <a:ln w="1143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FB8046A4-D468-4C05-B1AA-169882ABB7CC}"/>
              </a:ext>
            </a:extLst>
          </p:cNvPr>
          <p:cNvSpPr/>
          <p:nvPr/>
        </p:nvSpPr>
        <p:spPr>
          <a:xfrm>
            <a:off x="4403231" y="2683953"/>
            <a:ext cx="2395025" cy="1072282"/>
          </a:xfrm>
          <a:prstGeom prst="roundRect">
            <a:avLst>
              <a:gd name="adj" fmla="val 2852"/>
            </a:avLst>
          </a:prstGeom>
          <a:solidFill>
            <a:schemeClr val="tx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0C647E1B-F60D-4C2C-A11D-BE9C4625A6AC}"/>
              </a:ext>
            </a:extLst>
          </p:cNvPr>
          <p:cNvSpPr/>
          <p:nvPr/>
        </p:nvSpPr>
        <p:spPr>
          <a:xfrm>
            <a:off x="4794284" y="2403164"/>
            <a:ext cx="1599479" cy="16135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2B2157AA-4DC0-418E-B407-824ECF37338B}"/>
              </a:ext>
            </a:extLst>
          </p:cNvPr>
          <p:cNvSpPr/>
          <p:nvPr/>
        </p:nvSpPr>
        <p:spPr>
          <a:xfrm>
            <a:off x="4113518" y="2362561"/>
            <a:ext cx="2991493" cy="1678956"/>
          </a:xfrm>
          <a:prstGeom prst="roundRect">
            <a:avLst>
              <a:gd name="adj" fmla="val 285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42C350E4-695A-428B-8CA9-FD928A15E6B3}"/>
              </a:ext>
            </a:extLst>
          </p:cNvPr>
          <p:cNvCxnSpPr>
            <a:cxnSpLocks/>
          </p:cNvCxnSpPr>
          <p:nvPr/>
        </p:nvCxnSpPr>
        <p:spPr>
          <a:xfrm flipV="1">
            <a:off x="5896210" y="3088729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8E0652EB-8F33-4893-97F8-1B7F52A039C0}"/>
              </a:ext>
            </a:extLst>
          </p:cNvPr>
          <p:cNvCxnSpPr>
            <a:cxnSpLocks/>
          </p:cNvCxnSpPr>
          <p:nvPr/>
        </p:nvCxnSpPr>
        <p:spPr>
          <a:xfrm flipV="1">
            <a:off x="5502270" y="3088729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72C25C61-5B66-4DE9-8866-E3CEF26BA0A8}"/>
              </a:ext>
            </a:extLst>
          </p:cNvPr>
          <p:cNvCxnSpPr>
            <a:cxnSpLocks/>
          </p:cNvCxnSpPr>
          <p:nvPr/>
        </p:nvCxnSpPr>
        <p:spPr>
          <a:xfrm flipV="1">
            <a:off x="5683685" y="2927031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3F2ACED0-48B8-429B-BD53-E1F35CE7CB48}"/>
              </a:ext>
            </a:extLst>
          </p:cNvPr>
          <p:cNvCxnSpPr>
            <a:cxnSpLocks/>
          </p:cNvCxnSpPr>
          <p:nvPr/>
        </p:nvCxnSpPr>
        <p:spPr>
          <a:xfrm flipV="1">
            <a:off x="5306495" y="2927031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A9307644-406E-4903-98CC-5DC3AC56A3E2}"/>
              </a:ext>
            </a:extLst>
          </p:cNvPr>
          <p:cNvCxnSpPr>
            <a:cxnSpLocks/>
          </p:cNvCxnSpPr>
          <p:nvPr/>
        </p:nvCxnSpPr>
        <p:spPr>
          <a:xfrm flipH="1">
            <a:off x="5306495" y="2927031"/>
            <a:ext cx="377190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4EB84907-701C-4ECD-A761-2A131C440E42}"/>
              </a:ext>
            </a:extLst>
          </p:cNvPr>
          <p:cNvCxnSpPr>
            <a:cxnSpLocks/>
          </p:cNvCxnSpPr>
          <p:nvPr/>
        </p:nvCxnSpPr>
        <p:spPr>
          <a:xfrm flipH="1">
            <a:off x="5519020" y="3544823"/>
            <a:ext cx="377190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5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59C35364-9E5D-4E93-BAC6-BFF949A2F617}"/>
              </a:ext>
            </a:extLst>
          </p:cNvPr>
          <p:cNvCxnSpPr>
            <a:cxnSpLocks/>
          </p:cNvCxnSpPr>
          <p:nvPr/>
        </p:nvCxnSpPr>
        <p:spPr>
          <a:xfrm flipV="1">
            <a:off x="7319348" y="2577290"/>
            <a:ext cx="0" cy="1696719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7AFC2E78-C910-45AD-AC69-E7D941BBD53C}"/>
              </a:ext>
            </a:extLst>
          </p:cNvPr>
          <p:cNvCxnSpPr>
            <a:cxnSpLocks/>
          </p:cNvCxnSpPr>
          <p:nvPr/>
        </p:nvCxnSpPr>
        <p:spPr>
          <a:xfrm flipV="1">
            <a:off x="7535248" y="2796121"/>
            <a:ext cx="0" cy="1686168"/>
          </a:xfrm>
          <a:prstGeom prst="line">
            <a:avLst/>
          </a:prstGeom>
          <a:ln w="1143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30438BFC-70EB-4505-93A0-83AEB66D2D65}"/>
              </a:ext>
            </a:extLst>
          </p:cNvPr>
          <p:cNvCxnSpPr>
            <a:cxnSpLocks/>
          </p:cNvCxnSpPr>
          <p:nvPr/>
        </p:nvCxnSpPr>
        <p:spPr>
          <a:xfrm flipH="1">
            <a:off x="4303509" y="4274009"/>
            <a:ext cx="3015839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CCFDEB98-A73F-4FC9-B73A-3E03812E6D40}"/>
              </a:ext>
            </a:extLst>
          </p:cNvPr>
          <p:cNvCxnSpPr>
            <a:cxnSpLocks/>
          </p:cNvCxnSpPr>
          <p:nvPr/>
        </p:nvCxnSpPr>
        <p:spPr>
          <a:xfrm flipH="1">
            <a:off x="4513313" y="4494481"/>
            <a:ext cx="3015839" cy="0"/>
          </a:xfrm>
          <a:prstGeom prst="line">
            <a:avLst/>
          </a:prstGeom>
          <a:ln w="1143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FB8046A4-D468-4C05-B1AA-169882ABB7CC}"/>
              </a:ext>
            </a:extLst>
          </p:cNvPr>
          <p:cNvSpPr/>
          <p:nvPr/>
        </p:nvSpPr>
        <p:spPr>
          <a:xfrm>
            <a:off x="4403231" y="2683953"/>
            <a:ext cx="2395025" cy="1072282"/>
          </a:xfrm>
          <a:prstGeom prst="roundRect">
            <a:avLst>
              <a:gd name="adj" fmla="val 2852"/>
            </a:avLst>
          </a:prstGeom>
          <a:solidFill>
            <a:srgbClr val="2E8B57"/>
          </a:solidFill>
          <a:ln w="1270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0C647E1B-F60D-4C2C-A11D-BE9C4625A6AC}"/>
              </a:ext>
            </a:extLst>
          </p:cNvPr>
          <p:cNvSpPr/>
          <p:nvPr/>
        </p:nvSpPr>
        <p:spPr>
          <a:xfrm>
            <a:off x="4794284" y="2403164"/>
            <a:ext cx="1599479" cy="16135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2B2157AA-4DC0-418E-B407-824ECF37338B}"/>
              </a:ext>
            </a:extLst>
          </p:cNvPr>
          <p:cNvSpPr/>
          <p:nvPr/>
        </p:nvSpPr>
        <p:spPr>
          <a:xfrm>
            <a:off x="4113518" y="2362561"/>
            <a:ext cx="2991493" cy="1678956"/>
          </a:xfrm>
          <a:prstGeom prst="roundRect">
            <a:avLst>
              <a:gd name="adj" fmla="val 285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42C350E4-695A-428B-8CA9-FD928A15E6B3}"/>
              </a:ext>
            </a:extLst>
          </p:cNvPr>
          <p:cNvCxnSpPr>
            <a:cxnSpLocks/>
          </p:cNvCxnSpPr>
          <p:nvPr/>
        </p:nvCxnSpPr>
        <p:spPr>
          <a:xfrm flipV="1">
            <a:off x="5896210" y="3088729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8E0652EB-8F33-4893-97F8-1B7F52A039C0}"/>
              </a:ext>
            </a:extLst>
          </p:cNvPr>
          <p:cNvCxnSpPr>
            <a:cxnSpLocks/>
          </p:cNvCxnSpPr>
          <p:nvPr/>
        </p:nvCxnSpPr>
        <p:spPr>
          <a:xfrm flipV="1">
            <a:off x="5502270" y="3088729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72C25C61-5B66-4DE9-8866-E3CEF26BA0A8}"/>
              </a:ext>
            </a:extLst>
          </p:cNvPr>
          <p:cNvCxnSpPr>
            <a:cxnSpLocks/>
          </p:cNvCxnSpPr>
          <p:nvPr/>
        </p:nvCxnSpPr>
        <p:spPr>
          <a:xfrm flipV="1">
            <a:off x="5683685" y="2927031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3F2ACED0-48B8-429B-BD53-E1F35CE7CB48}"/>
              </a:ext>
            </a:extLst>
          </p:cNvPr>
          <p:cNvCxnSpPr>
            <a:cxnSpLocks/>
          </p:cNvCxnSpPr>
          <p:nvPr/>
        </p:nvCxnSpPr>
        <p:spPr>
          <a:xfrm flipV="1">
            <a:off x="5306495" y="2927031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A9307644-406E-4903-98CC-5DC3AC56A3E2}"/>
              </a:ext>
            </a:extLst>
          </p:cNvPr>
          <p:cNvCxnSpPr>
            <a:cxnSpLocks/>
          </p:cNvCxnSpPr>
          <p:nvPr/>
        </p:nvCxnSpPr>
        <p:spPr>
          <a:xfrm flipH="1">
            <a:off x="5306495" y="2927031"/>
            <a:ext cx="377190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4EB84907-701C-4ECD-A761-2A131C440E42}"/>
              </a:ext>
            </a:extLst>
          </p:cNvPr>
          <p:cNvCxnSpPr>
            <a:cxnSpLocks/>
          </p:cNvCxnSpPr>
          <p:nvPr/>
        </p:nvCxnSpPr>
        <p:spPr>
          <a:xfrm flipH="1">
            <a:off x="5519020" y="3544823"/>
            <a:ext cx="377190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70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59C35364-9E5D-4E93-BAC6-BFF949A2F617}"/>
              </a:ext>
            </a:extLst>
          </p:cNvPr>
          <p:cNvCxnSpPr>
            <a:cxnSpLocks/>
          </p:cNvCxnSpPr>
          <p:nvPr/>
        </p:nvCxnSpPr>
        <p:spPr>
          <a:xfrm flipV="1">
            <a:off x="7319348" y="2577290"/>
            <a:ext cx="0" cy="1696719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7AFC2E78-C910-45AD-AC69-E7D941BBD53C}"/>
              </a:ext>
            </a:extLst>
          </p:cNvPr>
          <p:cNvCxnSpPr>
            <a:cxnSpLocks/>
          </p:cNvCxnSpPr>
          <p:nvPr/>
        </p:nvCxnSpPr>
        <p:spPr>
          <a:xfrm flipV="1">
            <a:off x="7535248" y="2796121"/>
            <a:ext cx="0" cy="1686168"/>
          </a:xfrm>
          <a:prstGeom prst="line">
            <a:avLst/>
          </a:prstGeom>
          <a:ln w="1143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30438BFC-70EB-4505-93A0-83AEB66D2D65}"/>
              </a:ext>
            </a:extLst>
          </p:cNvPr>
          <p:cNvCxnSpPr>
            <a:cxnSpLocks/>
          </p:cNvCxnSpPr>
          <p:nvPr/>
        </p:nvCxnSpPr>
        <p:spPr>
          <a:xfrm flipH="1">
            <a:off x="4303509" y="4274009"/>
            <a:ext cx="3015839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CCFDEB98-A73F-4FC9-B73A-3E03812E6D40}"/>
              </a:ext>
            </a:extLst>
          </p:cNvPr>
          <p:cNvCxnSpPr>
            <a:cxnSpLocks/>
          </p:cNvCxnSpPr>
          <p:nvPr/>
        </p:nvCxnSpPr>
        <p:spPr>
          <a:xfrm flipH="1">
            <a:off x="4513313" y="4494481"/>
            <a:ext cx="3015839" cy="0"/>
          </a:xfrm>
          <a:prstGeom prst="line">
            <a:avLst/>
          </a:prstGeom>
          <a:ln w="1143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FB8046A4-D468-4C05-B1AA-169882ABB7CC}"/>
              </a:ext>
            </a:extLst>
          </p:cNvPr>
          <p:cNvSpPr/>
          <p:nvPr/>
        </p:nvSpPr>
        <p:spPr>
          <a:xfrm>
            <a:off x="4403231" y="2683953"/>
            <a:ext cx="2395025" cy="1072282"/>
          </a:xfrm>
          <a:prstGeom prst="roundRect">
            <a:avLst>
              <a:gd name="adj" fmla="val 2852"/>
            </a:avLst>
          </a:prstGeom>
          <a:solidFill>
            <a:srgbClr val="2E8B57"/>
          </a:solidFill>
          <a:ln w="1270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0C647E1B-F60D-4C2C-A11D-BE9C4625A6AC}"/>
              </a:ext>
            </a:extLst>
          </p:cNvPr>
          <p:cNvSpPr/>
          <p:nvPr/>
        </p:nvSpPr>
        <p:spPr>
          <a:xfrm>
            <a:off x="4794284" y="2403164"/>
            <a:ext cx="1599479" cy="16135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2B2157AA-4DC0-418E-B407-824ECF37338B}"/>
              </a:ext>
            </a:extLst>
          </p:cNvPr>
          <p:cNvSpPr/>
          <p:nvPr/>
        </p:nvSpPr>
        <p:spPr>
          <a:xfrm>
            <a:off x="4113518" y="2362561"/>
            <a:ext cx="2991493" cy="1678956"/>
          </a:xfrm>
          <a:prstGeom prst="roundRect">
            <a:avLst>
              <a:gd name="adj" fmla="val 285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20705D40-8F39-4C82-BC69-B66BA0DD2AAB}"/>
              </a:ext>
            </a:extLst>
          </p:cNvPr>
          <p:cNvCxnSpPr>
            <a:cxnSpLocks/>
          </p:cNvCxnSpPr>
          <p:nvPr/>
        </p:nvCxnSpPr>
        <p:spPr>
          <a:xfrm flipV="1">
            <a:off x="6011444" y="2997602"/>
            <a:ext cx="0" cy="74393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ED73B324-A35A-4B5B-8BB1-640C1ACDFB57}"/>
              </a:ext>
            </a:extLst>
          </p:cNvPr>
          <p:cNvCxnSpPr>
            <a:cxnSpLocks/>
          </p:cNvCxnSpPr>
          <p:nvPr/>
        </p:nvCxnSpPr>
        <p:spPr>
          <a:xfrm flipV="1">
            <a:off x="5703908" y="2715455"/>
            <a:ext cx="0" cy="74393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772FBDBD-8976-4619-998F-E1D21951DFDC}"/>
              </a:ext>
            </a:extLst>
          </p:cNvPr>
          <p:cNvCxnSpPr>
            <a:cxnSpLocks/>
          </p:cNvCxnSpPr>
          <p:nvPr/>
        </p:nvCxnSpPr>
        <p:spPr>
          <a:xfrm flipV="1">
            <a:off x="5449908" y="2996069"/>
            <a:ext cx="0" cy="74393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5B6B70C-F82C-4222-975C-DCE3780BE4F9}"/>
              </a:ext>
            </a:extLst>
          </p:cNvPr>
          <p:cNvCxnSpPr>
            <a:cxnSpLocks/>
          </p:cNvCxnSpPr>
          <p:nvPr/>
        </p:nvCxnSpPr>
        <p:spPr>
          <a:xfrm flipV="1">
            <a:off x="5121270" y="2715455"/>
            <a:ext cx="0" cy="74393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1C582865-24EB-455D-9B19-96BAD42C357C}"/>
              </a:ext>
            </a:extLst>
          </p:cNvPr>
          <p:cNvCxnSpPr>
            <a:cxnSpLocks/>
          </p:cNvCxnSpPr>
          <p:nvPr/>
        </p:nvCxnSpPr>
        <p:spPr>
          <a:xfrm>
            <a:off x="5170508" y="2715455"/>
            <a:ext cx="533400" cy="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4D76F8B2-54BD-4685-BE3D-F6D9C08CD696}"/>
              </a:ext>
            </a:extLst>
          </p:cNvPr>
          <p:cNvCxnSpPr>
            <a:cxnSpLocks/>
          </p:cNvCxnSpPr>
          <p:nvPr/>
        </p:nvCxnSpPr>
        <p:spPr>
          <a:xfrm>
            <a:off x="5449908" y="3740995"/>
            <a:ext cx="533400" cy="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9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3714C8E7-C3F9-4CAB-B53E-EBA78BB17A9F}"/>
              </a:ext>
            </a:extLst>
          </p:cNvPr>
          <p:cNvGrpSpPr/>
          <p:nvPr/>
        </p:nvGrpSpPr>
        <p:grpSpPr>
          <a:xfrm>
            <a:off x="4483096" y="4891014"/>
            <a:ext cx="2452866" cy="2077195"/>
            <a:chOff x="4483103" y="4853508"/>
            <a:chExt cx="2452866" cy="2122062"/>
          </a:xfrm>
          <a:solidFill>
            <a:schemeClr val="bg1"/>
          </a:solidFill>
        </p:grpSpPr>
        <p:sp>
          <p:nvSpPr>
            <p:cNvPr id="18" name="פס אלכסוני 17">
              <a:extLst>
                <a:ext uri="{FF2B5EF4-FFF2-40B4-BE49-F238E27FC236}">
                  <a16:creationId xmlns:a16="http://schemas.microsoft.com/office/drawing/2014/main" id="{A1DAD98F-6A84-4632-B5D2-96981FB1C4C1}"/>
                </a:ext>
              </a:extLst>
            </p:cNvPr>
            <p:cNvSpPr/>
            <p:nvPr/>
          </p:nvSpPr>
          <p:spPr>
            <a:xfrm>
              <a:off x="5941999" y="5418161"/>
              <a:ext cx="993970" cy="1557409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פס אלכסוני 18">
              <a:extLst>
                <a:ext uri="{FF2B5EF4-FFF2-40B4-BE49-F238E27FC236}">
                  <a16:creationId xmlns:a16="http://schemas.microsoft.com/office/drawing/2014/main" id="{FB455E3B-878F-4CE3-BFAE-B78B03F8F727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פס אלכסוני 19">
              <a:extLst>
                <a:ext uri="{FF2B5EF4-FFF2-40B4-BE49-F238E27FC236}">
                  <a16:creationId xmlns:a16="http://schemas.microsoft.com/office/drawing/2014/main" id="{AFBE5451-3D4F-4716-A988-5B7D6906FFB4}"/>
                </a:ext>
              </a:extLst>
            </p:cNvPr>
            <p:cNvSpPr/>
            <p:nvPr/>
          </p:nvSpPr>
          <p:spPr>
            <a:xfrm rot="18725416" flipH="1">
              <a:off x="4527602" y="4809009"/>
              <a:ext cx="1075947" cy="1164945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פס אלכסוני 20">
              <a:extLst>
                <a:ext uri="{FF2B5EF4-FFF2-40B4-BE49-F238E27FC236}">
                  <a16:creationId xmlns:a16="http://schemas.microsoft.com/office/drawing/2014/main" id="{582D7BAE-F324-440E-AC81-5C18017B3E2A}"/>
                </a:ext>
              </a:extLst>
            </p:cNvPr>
            <p:cNvSpPr/>
            <p:nvPr/>
          </p:nvSpPr>
          <p:spPr>
            <a:xfrm rot="10800000" flipH="1">
              <a:off x="4965147" y="5228146"/>
              <a:ext cx="1358523" cy="1369673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מלבן 5">
            <a:extLst>
              <a:ext uri="{FF2B5EF4-FFF2-40B4-BE49-F238E27FC236}">
                <a16:creationId xmlns:a16="http://schemas.microsoft.com/office/drawing/2014/main" id="{A7B013F3-6ABE-4943-B58A-96476D655A8D}"/>
              </a:ext>
            </a:extLst>
          </p:cNvPr>
          <p:cNvSpPr/>
          <p:nvPr/>
        </p:nvSpPr>
        <p:spPr>
          <a:xfrm>
            <a:off x="2825541" y="4622195"/>
            <a:ext cx="6030261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G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o</a:t>
            </a:r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N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ature</a:t>
            </a:r>
            <a:endParaRPr lang="he-IL" sz="100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00B27374-300C-4CA3-B0F6-8409E7CA8CCA}"/>
              </a:ext>
            </a:extLst>
          </p:cNvPr>
          <p:cNvCxnSpPr/>
          <p:nvPr/>
        </p:nvCxnSpPr>
        <p:spPr>
          <a:xfrm>
            <a:off x="6487899" y="5443728"/>
            <a:ext cx="0" cy="86106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43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שולש שווה-שוקיים 2">
            <a:extLst>
              <a:ext uri="{FF2B5EF4-FFF2-40B4-BE49-F238E27FC236}">
                <a16:creationId xmlns:a16="http://schemas.microsoft.com/office/drawing/2014/main" id="{8ADE8B94-8C0C-4BE6-9B86-81819EB5A01A}"/>
              </a:ext>
            </a:extLst>
          </p:cNvPr>
          <p:cNvSpPr/>
          <p:nvPr/>
        </p:nvSpPr>
        <p:spPr>
          <a:xfrm>
            <a:off x="4213860" y="1722120"/>
            <a:ext cx="3063240" cy="2743200"/>
          </a:xfrm>
          <a:prstGeom prst="triangle">
            <a:avLst/>
          </a:prstGeom>
          <a:noFill/>
          <a:ln w="127000" cap="rnd">
            <a:solidFill>
              <a:schemeClr val="tx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משולש שווה-שוקיים 9">
            <a:extLst>
              <a:ext uri="{FF2B5EF4-FFF2-40B4-BE49-F238E27FC236}">
                <a16:creationId xmlns:a16="http://schemas.microsoft.com/office/drawing/2014/main" id="{FC66ABBE-E563-4D34-B861-713C379EEF12}"/>
              </a:ext>
            </a:extLst>
          </p:cNvPr>
          <p:cNvSpPr/>
          <p:nvPr/>
        </p:nvSpPr>
        <p:spPr>
          <a:xfrm>
            <a:off x="4648200" y="2278380"/>
            <a:ext cx="2194560" cy="1950720"/>
          </a:xfrm>
          <a:prstGeom prst="triangle">
            <a:avLst/>
          </a:prstGeom>
          <a:solidFill>
            <a:schemeClr val="tx1"/>
          </a:solidFill>
          <a:ln w="76200" cap="rnd">
            <a:solidFill>
              <a:schemeClr val="tx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9FA59F4-E8C1-480E-B399-74285382B563}"/>
              </a:ext>
            </a:extLst>
          </p:cNvPr>
          <p:cNvSpPr/>
          <p:nvPr/>
        </p:nvSpPr>
        <p:spPr>
          <a:xfrm>
            <a:off x="5352583" y="1944499"/>
            <a:ext cx="785793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0" b="1" cap="none" spc="0" dirty="0">
                <a:ln w="0"/>
                <a:solidFill>
                  <a:schemeClr val="bg1"/>
                </a:solidFill>
                <a:latin typeface="Garamond" panose="02020404030301010803" pitchFamily="18" charset="0"/>
              </a:rPr>
              <a:t>!</a:t>
            </a:r>
            <a:endParaRPr lang="he-IL" sz="18000" b="1" cap="none" spc="0" dirty="0">
              <a:ln w="0"/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47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שולש שווה-שוקיים 2">
            <a:extLst>
              <a:ext uri="{FF2B5EF4-FFF2-40B4-BE49-F238E27FC236}">
                <a16:creationId xmlns:a16="http://schemas.microsoft.com/office/drawing/2014/main" id="{8ADE8B94-8C0C-4BE6-9B86-81819EB5A01A}"/>
              </a:ext>
            </a:extLst>
          </p:cNvPr>
          <p:cNvSpPr/>
          <p:nvPr/>
        </p:nvSpPr>
        <p:spPr>
          <a:xfrm>
            <a:off x="4213860" y="1722120"/>
            <a:ext cx="3063240" cy="2743200"/>
          </a:xfrm>
          <a:prstGeom prst="triangle">
            <a:avLst/>
          </a:prstGeom>
          <a:noFill/>
          <a:ln w="127000" cap="rnd">
            <a:solidFill>
              <a:schemeClr val="tx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משולש שווה-שוקיים 9">
            <a:extLst>
              <a:ext uri="{FF2B5EF4-FFF2-40B4-BE49-F238E27FC236}">
                <a16:creationId xmlns:a16="http://schemas.microsoft.com/office/drawing/2014/main" id="{FC66ABBE-E563-4D34-B861-713C379EEF12}"/>
              </a:ext>
            </a:extLst>
          </p:cNvPr>
          <p:cNvSpPr/>
          <p:nvPr/>
        </p:nvSpPr>
        <p:spPr>
          <a:xfrm>
            <a:off x="4648200" y="2278380"/>
            <a:ext cx="2194560" cy="1950720"/>
          </a:xfrm>
          <a:prstGeom prst="triangle">
            <a:avLst/>
          </a:prstGeom>
          <a:solidFill>
            <a:srgbClr val="2E8B57"/>
          </a:solidFill>
          <a:ln w="76200" cap="rnd">
            <a:solidFill>
              <a:srgbClr val="2E8B57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9FA59F4-E8C1-480E-B399-74285382B563}"/>
              </a:ext>
            </a:extLst>
          </p:cNvPr>
          <p:cNvSpPr/>
          <p:nvPr/>
        </p:nvSpPr>
        <p:spPr>
          <a:xfrm>
            <a:off x="5352583" y="1944499"/>
            <a:ext cx="785793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0" b="1" dirty="0">
                <a:ln w="0"/>
                <a:solidFill>
                  <a:schemeClr val="bg1"/>
                </a:solidFill>
                <a:latin typeface="Garamond" panose="02020404030301010803" pitchFamily="18" charset="0"/>
              </a:rPr>
              <a:t>!</a:t>
            </a:r>
            <a:endParaRPr lang="he-IL" sz="18000" b="1" dirty="0">
              <a:ln w="0"/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43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שולש שווה-שוקיים 2">
            <a:extLst>
              <a:ext uri="{FF2B5EF4-FFF2-40B4-BE49-F238E27FC236}">
                <a16:creationId xmlns:a16="http://schemas.microsoft.com/office/drawing/2014/main" id="{8ADE8B94-8C0C-4BE6-9B86-81819EB5A01A}"/>
              </a:ext>
            </a:extLst>
          </p:cNvPr>
          <p:cNvSpPr/>
          <p:nvPr/>
        </p:nvSpPr>
        <p:spPr>
          <a:xfrm>
            <a:off x="4213860" y="1722120"/>
            <a:ext cx="3063240" cy="2743200"/>
          </a:xfrm>
          <a:prstGeom prst="triangle">
            <a:avLst/>
          </a:prstGeom>
          <a:noFill/>
          <a:ln w="127000" cap="rnd">
            <a:solidFill>
              <a:schemeClr val="tx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משולש שווה-שוקיים 9">
            <a:extLst>
              <a:ext uri="{FF2B5EF4-FFF2-40B4-BE49-F238E27FC236}">
                <a16:creationId xmlns:a16="http://schemas.microsoft.com/office/drawing/2014/main" id="{FC66ABBE-E563-4D34-B861-713C379EEF12}"/>
              </a:ext>
            </a:extLst>
          </p:cNvPr>
          <p:cNvSpPr/>
          <p:nvPr/>
        </p:nvSpPr>
        <p:spPr>
          <a:xfrm>
            <a:off x="4648200" y="2278380"/>
            <a:ext cx="2194560" cy="1950720"/>
          </a:xfrm>
          <a:prstGeom prst="triangle">
            <a:avLst/>
          </a:prstGeom>
          <a:solidFill>
            <a:srgbClr val="2E8B57"/>
          </a:solidFill>
          <a:ln w="76200" cap="rnd">
            <a:solidFill>
              <a:srgbClr val="2E8B57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9FA59F4-E8C1-480E-B399-74285382B563}"/>
              </a:ext>
            </a:extLst>
          </p:cNvPr>
          <p:cNvSpPr/>
          <p:nvPr/>
        </p:nvSpPr>
        <p:spPr>
          <a:xfrm>
            <a:off x="5352583" y="1944499"/>
            <a:ext cx="785793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0" b="1" dirty="0">
                <a:ln w="571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Garamond" panose="02020404030301010803" pitchFamily="18" charset="0"/>
              </a:rPr>
              <a:t>!</a:t>
            </a:r>
            <a:endParaRPr lang="he-IL" sz="18000" b="1" dirty="0">
              <a:ln w="5715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45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צורה חופשית: צורה 1">
            <a:extLst>
              <a:ext uri="{FF2B5EF4-FFF2-40B4-BE49-F238E27FC236}">
                <a16:creationId xmlns:a16="http://schemas.microsoft.com/office/drawing/2014/main" id="{50B83736-AA84-451B-B2A4-CAD40108B261}"/>
              </a:ext>
            </a:extLst>
          </p:cNvPr>
          <p:cNvSpPr/>
          <p:nvPr/>
        </p:nvSpPr>
        <p:spPr>
          <a:xfrm>
            <a:off x="4817883" y="2131427"/>
            <a:ext cx="2556233" cy="2595146"/>
          </a:xfrm>
          <a:custGeom>
            <a:avLst/>
            <a:gdLst>
              <a:gd name="connsiteX0" fmla="*/ 11560 w 2556233"/>
              <a:gd name="connsiteY0" fmla="*/ 1868552 h 2595146"/>
              <a:gd name="connsiteX1" fmla="*/ 575440 w 2556233"/>
              <a:gd name="connsiteY1" fmla="*/ 306452 h 2595146"/>
              <a:gd name="connsiteX2" fmla="*/ 1295530 w 2556233"/>
              <a:gd name="connsiteY2" fmla="*/ 5462 h 2595146"/>
              <a:gd name="connsiteX3" fmla="*/ 2068960 w 2556233"/>
              <a:gd name="connsiteY3" fmla="*/ 413132 h 2595146"/>
              <a:gd name="connsiteX4" fmla="*/ 2529970 w 2556233"/>
              <a:gd name="connsiteY4" fmla="*/ 2093342 h 2595146"/>
              <a:gd name="connsiteX5" fmla="*/ 1287910 w 2556233"/>
              <a:gd name="connsiteY5" fmla="*/ 2584832 h 2595146"/>
              <a:gd name="connsiteX6" fmla="*/ 282070 w 2556233"/>
              <a:gd name="connsiteY6" fmla="*/ 2382902 h 2595146"/>
              <a:gd name="connsiteX7" fmla="*/ 11560 w 2556233"/>
              <a:gd name="connsiteY7" fmla="*/ 1868552 h 259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6233" h="2595146">
                <a:moveTo>
                  <a:pt x="11560" y="1868552"/>
                </a:moveTo>
                <a:cubicBezTo>
                  <a:pt x="60455" y="1522477"/>
                  <a:pt x="361445" y="616967"/>
                  <a:pt x="575440" y="306452"/>
                </a:cubicBezTo>
                <a:cubicBezTo>
                  <a:pt x="789435" y="-4063"/>
                  <a:pt x="1046610" y="-12318"/>
                  <a:pt x="1295530" y="5462"/>
                </a:cubicBezTo>
                <a:cubicBezTo>
                  <a:pt x="1544450" y="23242"/>
                  <a:pt x="1863220" y="65152"/>
                  <a:pt x="2068960" y="413132"/>
                </a:cubicBezTo>
                <a:cubicBezTo>
                  <a:pt x="2274700" y="761112"/>
                  <a:pt x="2660145" y="1731392"/>
                  <a:pt x="2529970" y="2093342"/>
                </a:cubicBezTo>
                <a:cubicBezTo>
                  <a:pt x="2399795" y="2455292"/>
                  <a:pt x="1662560" y="2536572"/>
                  <a:pt x="1287910" y="2584832"/>
                </a:cubicBezTo>
                <a:cubicBezTo>
                  <a:pt x="913260" y="2633092"/>
                  <a:pt x="492255" y="2502917"/>
                  <a:pt x="282070" y="2382902"/>
                </a:cubicBezTo>
                <a:cubicBezTo>
                  <a:pt x="71885" y="2262887"/>
                  <a:pt x="-37335" y="2214627"/>
                  <a:pt x="11560" y="1868552"/>
                </a:cubicBezTo>
                <a:close/>
              </a:path>
            </a:pathLst>
          </a:cu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F1BFA386-F4B5-4970-B605-EFDC9FBF812E}"/>
              </a:ext>
            </a:extLst>
          </p:cNvPr>
          <p:cNvSpPr/>
          <p:nvPr/>
        </p:nvSpPr>
        <p:spPr>
          <a:xfrm>
            <a:off x="5582225" y="4038600"/>
            <a:ext cx="346710" cy="33909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F3886702-C723-41C6-B344-19943F792D44}"/>
              </a:ext>
            </a:extLst>
          </p:cNvPr>
          <p:cNvCxnSpPr/>
          <p:nvPr/>
        </p:nvCxnSpPr>
        <p:spPr>
          <a:xfrm flipV="1">
            <a:off x="6252210" y="3276600"/>
            <a:ext cx="346710" cy="12573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D0DC15C0-41BD-4682-8940-3835F8D45D48}"/>
              </a:ext>
            </a:extLst>
          </p:cNvPr>
          <p:cNvCxnSpPr>
            <a:cxnSpLocks/>
          </p:cNvCxnSpPr>
          <p:nvPr/>
        </p:nvCxnSpPr>
        <p:spPr>
          <a:xfrm>
            <a:off x="5593081" y="3282315"/>
            <a:ext cx="346710" cy="12573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קשת 8">
            <a:extLst>
              <a:ext uri="{FF2B5EF4-FFF2-40B4-BE49-F238E27FC236}">
                <a16:creationId xmlns:a16="http://schemas.microsoft.com/office/drawing/2014/main" id="{9FC32D02-66A0-4514-858F-F0AA5388C481}"/>
              </a:ext>
            </a:extLst>
          </p:cNvPr>
          <p:cNvSpPr/>
          <p:nvPr/>
        </p:nvSpPr>
        <p:spPr>
          <a:xfrm>
            <a:off x="5257227" y="2866073"/>
            <a:ext cx="671708" cy="518160"/>
          </a:xfrm>
          <a:prstGeom prst="arc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קשת 29">
            <a:extLst>
              <a:ext uri="{FF2B5EF4-FFF2-40B4-BE49-F238E27FC236}">
                <a16:creationId xmlns:a16="http://schemas.microsoft.com/office/drawing/2014/main" id="{404A5FE6-221A-46B9-8108-2AA45D6873B2}"/>
              </a:ext>
            </a:extLst>
          </p:cNvPr>
          <p:cNvSpPr/>
          <p:nvPr/>
        </p:nvSpPr>
        <p:spPr>
          <a:xfrm flipH="1">
            <a:off x="6263066" y="2866073"/>
            <a:ext cx="671709" cy="518160"/>
          </a:xfrm>
          <a:prstGeom prst="arc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63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EE145685-46AC-449E-8914-C7462F03D4F1}"/>
              </a:ext>
            </a:extLst>
          </p:cNvPr>
          <p:cNvCxnSpPr>
            <a:cxnSpLocks/>
          </p:cNvCxnSpPr>
          <p:nvPr/>
        </p:nvCxnSpPr>
        <p:spPr>
          <a:xfrm>
            <a:off x="3413760" y="2956560"/>
            <a:ext cx="2127504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1CFBCB1-42B9-45B3-A2C9-A56407111C41}"/>
              </a:ext>
            </a:extLst>
          </p:cNvPr>
          <p:cNvCxnSpPr>
            <a:cxnSpLocks/>
          </p:cNvCxnSpPr>
          <p:nvPr/>
        </p:nvCxnSpPr>
        <p:spPr>
          <a:xfrm>
            <a:off x="3413760" y="3736848"/>
            <a:ext cx="2127504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AA527AE9-B6B0-4EF2-82C5-4B1CF4EFA1E2}"/>
              </a:ext>
            </a:extLst>
          </p:cNvPr>
          <p:cNvCxnSpPr>
            <a:cxnSpLocks/>
          </p:cNvCxnSpPr>
          <p:nvPr/>
        </p:nvCxnSpPr>
        <p:spPr>
          <a:xfrm flipV="1">
            <a:off x="5123688" y="2212849"/>
            <a:ext cx="1822704" cy="208483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B56C213C-E1EF-477A-9EC7-81F75C1084A8}"/>
              </a:ext>
            </a:extLst>
          </p:cNvPr>
          <p:cNvCxnSpPr>
            <a:cxnSpLocks/>
          </p:cNvCxnSpPr>
          <p:nvPr/>
        </p:nvCxnSpPr>
        <p:spPr>
          <a:xfrm flipH="1" flipV="1">
            <a:off x="5132832" y="2371344"/>
            <a:ext cx="1822704" cy="2048256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67766C9E-1D8D-4078-96ED-7285E64ADB14}"/>
              </a:ext>
            </a:extLst>
          </p:cNvPr>
          <p:cNvCxnSpPr>
            <a:cxnSpLocks/>
          </p:cNvCxnSpPr>
          <p:nvPr/>
        </p:nvCxnSpPr>
        <p:spPr>
          <a:xfrm>
            <a:off x="3413760" y="2194560"/>
            <a:ext cx="1591056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0DE65992-6C64-4B61-8E3B-1F7637C97567}"/>
              </a:ext>
            </a:extLst>
          </p:cNvPr>
          <p:cNvCxnSpPr>
            <a:cxnSpLocks/>
          </p:cNvCxnSpPr>
          <p:nvPr/>
        </p:nvCxnSpPr>
        <p:spPr>
          <a:xfrm>
            <a:off x="3413760" y="4498848"/>
            <a:ext cx="1591056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543BC13-17C4-4389-AADE-2A6E1D236DF7}"/>
              </a:ext>
            </a:extLst>
          </p:cNvPr>
          <p:cNvCxnSpPr>
            <a:cxnSpLocks/>
          </p:cNvCxnSpPr>
          <p:nvPr/>
        </p:nvCxnSpPr>
        <p:spPr>
          <a:xfrm>
            <a:off x="5132832" y="4858512"/>
            <a:ext cx="1999488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41019E77-D5E0-475F-A049-B08B48A161D0}"/>
              </a:ext>
            </a:extLst>
          </p:cNvPr>
          <p:cNvCxnSpPr>
            <a:cxnSpLocks/>
          </p:cNvCxnSpPr>
          <p:nvPr/>
        </p:nvCxnSpPr>
        <p:spPr>
          <a:xfrm>
            <a:off x="5119878" y="1755648"/>
            <a:ext cx="2021967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B8DBE405-520A-4DD1-AE47-385B43F0CF42}"/>
              </a:ext>
            </a:extLst>
          </p:cNvPr>
          <p:cNvCxnSpPr>
            <a:cxnSpLocks/>
          </p:cNvCxnSpPr>
          <p:nvPr/>
        </p:nvCxnSpPr>
        <p:spPr>
          <a:xfrm flipV="1">
            <a:off x="7016115" y="1948053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0E61192C-A35F-49EB-83BB-0F9CF81812EF}"/>
              </a:ext>
            </a:extLst>
          </p:cNvPr>
          <p:cNvCxnSpPr>
            <a:cxnSpLocks/>
          </p:cNvCxnSpPr>
          <p:nvPr/>
        </p:nvCxnSpPr>
        <p:spPr>
          <a:xfrm flipV="1">
            <a:off x="5245989" y="1969008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A085559E-A1D8-4372-ACEB-FA295CC5D53E}"/>
              </a:ext>
            </a:extLst>
          </p:cNvPr>
          <p:cNvCxnSpPr>
            <a:cxnSpLocks/>
          </p:cNvCxnSpPr>
          <p:nvPr/>
        </p:nvCxnSpPr>
        <p:spPr>
          <a:xfrm flipV="1">
            <a:off x="7004685" y="4254627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F0D3B7BB-A1C6-4B8C-AC3C-89ADAC6E543C}"/>
              </a:ext>
            </a:extLst>
          </p:cNvPr>
          <p:cNvCxnSpPr>
            <a:cxnSpLocks/>
          </p:cNvCxnSpPr>
          <p:nvPr/>
        </p:nvCxnSpPr>
        <p:spPr>
          <a:xfrm flipV="1">
            <a:off x="5257419" y="4266438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B5DD39A-EC7F-4227-839D-10CDD3E0D236}"/>
              </a:ext>
            </a:extLst>
          </p:cNvPr>
          <p:cNvCxnSpPr>
            <a:cxnSpLocks/>
          </p:cNvCxnSpPr>
          <p:nvPr/>
        </p:nvCxnSpPr>
        <p:spPr>
          <a:xfrm flipH="1" flipV="1">
            <a:off x="5214747" y="2290572"/>
            <a:ext cx="1822704" cy="204825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D6671063-59C3-4D63-AC0C-9DEB6F3E6309}"/>
              </a:ext>
            </a:extLst>
          </p:cNvPr>
          <p:cNvCxnSpPr>
            <a:cxnSpLocks/>
          </p:cNvCxnSpPr>
          <p:nvPr/>
        </p:nvCxnSpPr>
        <p:spPr>
          <a:xfrm flipV="1">
            <a:off x="5226177" y="2267713"/>
            <a:ext cx="1822704" cy="208483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168D7551-D818-4A5C-8BA4-616829D759A4}"/>
              </a:ext>
            </a:extLst>
          </p:cNvPr>
          <p:cNvCxnSpPr>
            <a:cxnSpLocks/>
          </p:cNvCxnSpPr>
          <p:nvPr/>
        </p:nvCxnSpPr>
        <p:spPr>
          <a:xfrm>
            <a:off x="5132832" y="4682109"/>
            <a:ext cx="1999488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87EBAADC-FE7B-47B1-BCB4-886FE1C3DC2F}"/>
              </a:ext>
            </a:extLst>
          </p:cNvPr>
          <p:cNvCxnSpPr>
            <a:cxnSpLocks/>
          </p:cNvCxnSpPr>
          <p:nvPr/>
        </p:nvCxnSpPr>
        <p:spPr>
          <a:xfrm flipV="1">
            <a:off x="5443728" y="4303776"/>
            <a:ext cx="774192" cy="353568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B8E45FD0-6E1B-48F5-9854-490D57CABC02}"/>
              </a:ext>
            </a:extLst>
          </p:cNvPr>
          <p:cNvCxnSpPr>
            <a:cxnSpLocks/>
          </p:cNvCxnSpPr>
          <p:nvPr/>
        </p:nvCxnSpPr>
        <p:spPr>
          <a:xfrm>
            <a:off x="6022848" y="4303775"/>
            <a:ext cx="792480" cy="347473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53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EE145685-46AC-449E-8914-C7462F03D4F1}"/>
              </a:ext>
            </a:extLst>
          </p:cNvPr>
          <p:cNvCxnSpPr>
            <a:cxnSpLocks/>
          </p:cNvCxnSpPr>
          <p:nvPr/>
        </p:nvCxnSpPr>
        <p:spPr>
          <a:xfrm>
            <a:off x="3413760" y="2956560"/>
            <a:ext cx="2127504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1CFBCB1-42B9-45B3-A2C9-A56407111C41}"/>
              </a:ext>
            </a:extLst>
          </p:cNvPr>
          <p:cNvCxnSpPr>
            <a:cxnSpLocks/>
          </p:cNvCxnSpPr>
          <p:nvPr/>
        </p:nvCxnSpPr>
        <p:spPr>
          <a:xfrm>
            <a:off x="3413760" y="3736848"/>
            <a:ext cx="2127504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AA527AE9-B6B0-4EF2-82C5-4B1CF4EFA1E2}"/>
              </a:ext>
            </a:extLst>
          </p:cNvPr>
          <p:cNvCxnSpPr>
            <a:cxnSpLocks/>
          </p:cNvCxnSpPr>
          <p:nvPr/>
        </p:nvCxnSpPr>
        <p:spPr>
          <a:xfrm flipV="1">
            <a:off x="5123688" y="2212849"/>
            <a:ext cx="1822704" cy="208483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B56C213C-E1EF-477A-9EC7-81F75C1084A8}"/>
              </a:ext>
            </a:extLst>
          </p:cNvPr>
          <p:cNvCxnSpPr>
            <a:cxnSpLocks/>
          </p:cNvCxnSpPr>
          <p:nvPr/>
        </p:nvCxnSpPr>
        <p:spPr>
          <a:xfrm flipH="1" flipV="1">
            <a:off x="5132832" y="2371344"/>
            <a:ext cx="1822704" cy="2048256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67766C9E-1D8D-4078-96ED-7285E64ADB14}"/>
              </a:ext>
            </a:extLst>
          </p:cNvPr>
          <p:cNvCxnSpPr>
            <a:cxnSpLocks/>
          </p:cNvCxnSpPr>
          <p:nvPr/>
        </p:nvCxnSpPr>
        <p:spPr>
          <a:xfrm>
            <a:off x="3413760" y="2194560"/>
            <a:ext cx="1591056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0DE65992-6C64-4B61-8E3B-1F7637C97567}"/>
              </a:ext>
            </a:extLst>
          </p:cNvPr>
          <p:cNvCxnSpPr>
            <a:cxnSpLocks/>
          </p:cNvCxnSpPr>
          <p:nvPr/>
        </p:nvCxnSpPr>
        <p:spPr>
          <a:xfrm>
            <a:off x="3413760" y="4498848"/>
            <a:ext cx="1591056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543BC13-17C4-4389-AADE-2A6E1D236DF7}"/>
              </a:ext>
            </a:extLst>
          </p:cNvPr>
          <p:cNvCxnSpPr>
            <a:cxnSpLocks/>
          </p:cNvCxnSpPr>
          <p:nvPr/>
        </p:nvCxnSpPr>
        <p:spPr>
          <a:xfrm>
            <a:off x="5132832" y="4858512"/>
            <a:ext cx="1999488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41019E77-D5E0-475F-A049-B08B48A161D0}"/>
              </a:ext>
            </a:extLst>
          </p:cNvPr>
          <p:cNvCxnSpPr>
            <a:cxnSpLocks/>
          </p:cNvCxnSpPr>
          <p:nvPr/>
        </p:nvCxnSpPr>
        <p:spPr>
          <a:xfrm>
            <a:off x="5119878" y="1755648"/>
            <a:ext cx="2021967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B8DBE405-520A-4DD1-AE47-385B43F0CF42}"/>
              </a:ext>
            </a:extLst>
          </p:cNvPr>
          <p:cNvCxnSpPr>
            <a:cxnSpLocks/>
          </p:cNvCxnSpPr>
          <p:nvPr/>
        </p:nvCxnSpPr>
        <p:spPr>
          <a:xfrm flipV="1">
            <a:off x="7016115" y="1948053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0E61192C-A35F-49EB-83BB-0F9CF81812EF}"/>
              </a:ext>
            </a:extLst>
          </p:cNvPr>
          <p:cNvCxnSpPr>
            <a:cxnSpLocks/>
          </p:cNvCxnSpPr>
          <p:nvPr/>
        </p:nvCxnSpPr>
        <p:spPr>
          <a:xfrm flipV="1">
            <a:off x="5245989" y="1969008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B5DD39A-EC7F-4227-839D-10CDD3E0D236}"/>
              </a:ext>
            </a:extLst>
          </p:cNvPr>
          <p:cNvCxnSpPr>
            <a:cxnSpLocks/>
          </p:cNvCxnSpPr>
          <p:nvPr/>
        </p:nvCxnSpPr>
        <p:spPr>
          <a:xfrm flipH="1" flipV="1">
            <a:off x="5214747" y="2290572"/>
            <a:ext cx="1822704" cy="204825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D6671063-59C3-4D63-AC0C-9DEB6F3E6309}"/>
              </a:ext>
            </a:extLst>
          </p:cNvPr>
          <p:cNvCxnSpPr>
            <a:cxnSpLocks/>
          </p:cNvCxnSpPr>
          <p:nvPr/>
        </p:nvCxnSpPr>
        <p:spPr>
          <a:xfrm flipV="1">
            <a:off x="5226177" y="2267713"/>
            <a:ext cx="1822704" cy="208483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87EBAADC-FE7B-47B1-BCB4-886FE1C3DC2F}"/>
              </a:ext>
            </a:extLst>
          </p:cNvPr>
          <p:cNvCxnSpPr>
            <a:cxnSpLocks/>
          </p:cNvCxnSpPr>
          <p:nvPr/>
        </p:nvCxnSpPr>
        <p:spPr>
          <a:xfrm flipV="1">
            <a:off x="5443728" y="4303776"/>
            <a:ext cx="774192" cy="353568"/>
          </a:xfrm>
          <a:prstGeom prst="line">
            <a:avLst/>
          </a:prstGeom>
          <a:ln w="4699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B8E45FD0-6E1B-48F5-9854-490D57CABC02}"/>
              </a:ext>
            </a:extLst>
          </p:cNvPr>
          <p:cNvCxnSpPr>
            <a:cxnSpLocks/>
          </p:cNvCxnSpPr>
          <p:nvPr/>
        </p:nvCxnSpPr>
        <p:spPr>
          <a:xfrm>
            <a:off x="6022848" y="4303775"/>
            <a:ext cx="792480" cy="347473"/>
          </a:xfrm>
          <a:prstGeom prst="line">
            <a:avLst/>
          </a:prstGeom>
          <a:ln w="4699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A085559E-A1D8-4372-ACEB-FA295CC5D53E}"/>
              </a:ext>
            </a:extLst>
          </p:cNvPr>
          <p:cNvCxnSpPr>
            <a:cxnSpLocks/>
          </p:cNvCxnSpPr>
          <p:nvPr/>
        </p:nvCxnSpPr>
        <p:spPr>
          <a:xfrm flipV="1">
            <a:off x="7004685" y="4254627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168D7551-D818-4A5C-8BA4-616829D759A4}"/>
              </a:ext>
            </a:extLst>
          </p:cNvPr>
          <p:cNvCxnSpPr>
            <a:cxnSpLocks/>
          </p:cNvCxnSpPr>
          <p:nvPr/>
        </p:nvCxnSpPr>
        <p:spPr>
          <a:xfrm>
            <a:off x="5132832" y="4682109"/>
            <a:ext cx="1999488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F0D3B7BB-A1C6-4B8C-AC3C-89ADAC6E543C}"/>
              </a:ext>
            </a:extLst>
          </p:cNvPr>
          <p:cNvCxnSpPr>
            <a:cxnSpLocks/>
          </p:cNvCxnSpPr>
          <p:nvPr/>
        </p:nvCxnSpPr>
        <p:spPr>
          <a:xfrm flipV="1">
            <a:off x="5257419" y="4266438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CE77570B-2823-4C8A-B384-A43D5F38306E}"/>
              </a:ext>
            </a:extLst>
          </p:cNvPr>
          <p:cNvCxnSpPr>
            <a:cxnSpLocks/>
          </p:cNvCxnSpPr>
          <p:nvPr/>
        </p:nvCxnSpPr>
        <p:spPr>
          <a:xfrm>
            <a:off x="5385816" y="4581144"/>
            <a:ext cx="1493139" cy="0"/>
          </a:xfrm>
          <a:prstGeom prst="line">
            <a:avLst/>
          </a:prstGeom>
          <a:ln w="2794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72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EE145685-46AC-449E-8914-C7462F03D4F1}"/>
              </a:ext>
            </a:extLst>
          </p:cNvPr>
          <p:cNvCxnSpPr>
            <a:cxnSpLocks/>
          </p:cNvCxnSpPr>
          <p:nvPr/>
        </p:nvCxnSpPr>
        <p:spPr>
          <a:xfrm>
            <a:off x="3413760" y="2956560"/>
            <a:ext cx="2127504" cy="0"/>
          </a:xfrm>
          <a:prstGeom prst="line">
            <a:avLst/>
          </a:prstGeom>
          <a:ln w="4699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1CFBCB1-42B9-45B3-A2C9-A56407111C41}"/>
              </a:ext>
            </a:extLst>
          </p:cNvPr>
          <p:cNvCxnSpPr>
            <a:cxnSpLocks/>
          </p:cNvCxnSpPr>
          <p:nvPr/>
        </p:nvCxnSpPr>
        <p:spPr>
          <a:xfrm>
            <a:off x="3413760" y="3736848"/>
            <a:ext cx="2127504" cy="0"/>
          </a:xfrm>
          <a:prstGeom prst="line">
            <a:avLst/>
          </a:prstGeom>
          <a:ln w="469900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AA527AE9-B6B0-4EF2-82C5-4B1CF4EFA1E2}"/>
              </a:ext>
            </a:extLst>
          </p:cNvPr>
          <p:cNvCxnSpPr>
            <a:cxnSpLocks/>
          </p:cNvCxnSpPr>
          <p:nvPr/>
        </p:nvCxnSpPr>
        <p:spPr>
          <a:xfrm flipV="1">
            <a:off x="5123688" y="2212849"/>
            <a:ext cx="1822704" cy="208483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B56C213C-E1EF-477A-9EC7-81F75C1084A8}"/>
              </a:ext>
            </a:extLst>
          </p:cNvPr>
          <p:cNvCxnSpPr>
            <a:cxnSpLocks/>
          </p:cNvCxnSpPr>
          <p:nvPr/>
        </p:nvCxnSpPr>
        <p:spPr>
          <a:xfrm flipH="1" flipV="1">
            <a:off x="5132832" y="2371344"/>
            <a:ext cx="1822704" cy="2048256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67766C9E-1D8D-4078-96ED-7285E64ADB14}"/>
              </a:ext>
            </a:extLst>
          </p:cNvPr>
          <p:cNvCxnSpPr>
            <a:cxnSpLocks/>
          </p:cNvCxnSpPr>
          <p:nvPr/>
        </p:nvCxnSpPr>
        <p:spPr>
          <a:xfrm>
            <a:off x="3413760" y="2194560"/>
            <a:ext cx="1591056" cy="0"/>
          </a:xfrm>
          <a:prstGeom prst="line">
            <a:avLst/>
          </a:prstGeom>
          <a:ln w="469900">
            <a:solidFill>
              <a:srgbClr val="58C8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0DE65992-6C64-4B61-8E3B-1F7637C97567}"/>
              </a:ext>
            </a:extLst>
          </p:cNvPr>
          <p:cNvCxnSpPr>
            <a:cxnSpLocks/>
          </p:cNvCxnSpPr>
          <p:nvPr/>
        </p:nvCxnSpPr>
        <p:spPr>
          <a:xfrm>
            <a:off x="3413760" y="4498848"/>
            <a:ext cx="1591056" cy="0"/>
          </a:xfrm>
          <a:prstGeom prst="line">
            <a:avLst/>
          </a:prstGeom>
          <a:ln w="469900">
            <a:solidFill>
              <a:srgbClr val="1642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543BC13-17C4-4389-AADE-2A6E1D236DF7}"/>
              </a:ext>
            </a:extLst>
          </p:cNvPr>
          <p:cNvCxnSpPr>
            <a:cxnSpLocks/>
          </p:cNvCxnSpPr>
          <p:nvPr/>
        </p:nvCxnSpPr>
        <p:spPr>
          <a:xfrm>
            <a:off x="5132832" y="4858512"/>
            <a:ext cx="1999488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41019E77-D5E0-475F-A049-B08B48A161D0}"/>
              </a:ext>
            </a:extLst>
          </p:cNvPr>
          <p:cNvCxnSpPr>
            <a:cxnSpLocks/>
          </p:cNvCxnSpPr>
          <p:nvPr/>
        </p:nvCxnSpPr>
        <p:spPr>
          <a:xfrm>
            <a:off x="5119878" y="1755648"/>
            <a:ext cx="2021967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B8DBE405-520A-4DD1-AE47-385B43F0CF42}"/>
              </a:ext>
            </a:extLst>
          </p:cNvPr>
          <p:cNvCxnSpPr>
            <a:cxnSpLocks/>
          </p:cNvCxnSpPr>
          <p:nvPr/>
        </p:nvCxnSpPr>
        <p:spPr>
          <a:xfrm flipV="1">
            <a:off x="7016115" y="1948053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0E61192C-A35F-49EB-83BB-0F9CF81812EF}"/>
              </a:ext>
            </a:extLst>
          </p:cNvPr>
          <p:cNvCxnSpPr>
            <a:cxnSpLocks/>
          </p:cNvCxnSpPr>
          <p:nvPr/>
        </p:nvCxnSpPr>
        <p:spPr>
          <a:xfrm flipV="1">
            <a:off x="5245989" y="1969008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B5DD39A-EC7F-4227-839D-10CDD3E0D236}"/>
              </a:ext>
            </a:extLst>
          </p:cNvPr>
          <p:cNvCxnSpPr>
            <a:cxnSpLocks/>
          </p:cNvCxnSpPr>
          <p:nvPr/>
        </p:nvCxnSpPr>
        <p:spPr>
          <a:xfrm flipH="1" flipV="1">
            <a:off x="5214747" y="2290572"/>
            <a:ext cx="1822704" cy="204825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D6671063-59C3-4D63-AC0C-9DEB6F3E6309}"/>
              </a:ext>
            </a:extLst>
          </p:cNvPr>
          <p:cNvCxnSpPr>
            <a:cxnSpLocks/>
          </p:cNvCxnSpPr>
          <p:nvPr/>
        </p:nvCxnSpPr>
        <p:spPr>
          <a:xfrm flipV="1">
            <a:off x="5226177" y="2267713"/>
            <a:ext cx="1822704" cy="208483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87EBAADC-FE7B-47B1-BCB4-886FE1C3DC2F}"/>
              </a:ext>
            </a:extLst>
          </p:cNvPr>
          <p:cNvCxnSpPr>
            <a:cxnSpLocks/>
          </p:cNvCxnSpPr>
          <p:nvPr/>
        </p:nvCxnSpPr>
        <p:spPr>
          <a:xfrm flipV="1">
            <a:off x="5443728" y="4303776"/>
            <a:ext cx="774192" cy="353568"/>
          </a:xfrm>
          <a:prstGeom prst="line">
            <a:avLst/>
          </a:prstGeom>
          <a:ln w="4699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B8E45FD0-6E1B-48F5-9854-490D57CABC02}"/>
              </a:ext>
            </a:extLst>
          </p:cNvPr>
          <p:cNvCxnSpPr>
            <a:cxnSpLocks/>
          </p:cNvCxnSpPr>
          <p:nvPr/>
        </p:nvCxnSpPr>
        <p:spPr>
          <a:xfrm>
            <a:off x="6022848" y="4303775"/>
            <a:ext cx="792480" cy="347473"/>
          </a:xfrm>
          <a:prstGeom prst="line">
            <a:avLst/>
          </a:prstGeom>
          <a:ln w="4699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A085559E-A1D8-4372-ACEB-FA295CC5D53E}"/>
              </a:ext>
            </a:extLst>
          </p:cNvPr>
          <p:cNvCxnSpPr>
            <a:cxnSpLocks/>
          </p:cNvCxnSpPr>
          <p:nvPr/>
        </p:nvCxnSpPr>
        <p:spPr>
          <a:xfrm flipV="1">
            <a:off x="7004685" y="4254627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168D7551-D818-4A5C-8BA4-616829D759A4}"/>
              </a:ext>
            </a:extLst>
          </p:cNvPr>
          <p:cNvCxnSpPr>
            <a:cxnSpLocks/>
          </p:cNvCxnSpPr>
          <p:nvPr/>
        </p:nvCxnSpPr>
        <p:spPr>
          <a:xfrm>
            <a:off x="5132832" y="4682109"/>
            <a:ext cx="1999488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F0D3B7BB-A1C6-4B8C-AC3C-89ADAC6E543C}"/>
              </a:ext>
            </a:extLst>
          </p:cNvPr>
          <p:cNvCxnSpPr>
            <a:cxnSpLocks/>
          </p:cNvCxnSpPr>
          <p:nvPr/>
        </p:nvCxnSpPr>
        <p:spPr>
          <a:xfrm flipV="1">
            <a:off x="5257419" y="4266438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CE77570B-2823-4C8A-B384-A43D5F38306E}"/>
              </a:ext>
            </a:extLst>
          </p:cNvPr>
          <p:cNvCxnSpPr>
            <a:cxnSpLocks/>
          </p:cNvCxnSpPr>
          <p:nvPr/>
        </p:nvCxnSpPr>
        <p:spPr>
          <a:xfrm>
            <a:off x="5385816" y="4581144"/>
            <a:ext cx="1493139" cy="0"/>
          </a:xfrm>
          <a:prstGeom prst="line">
            <a:avLst/>
          </a:prstGeom>
          <a:ln w="2794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39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34F13DB8-7A79-46FA-9F1F-EF8562C48817}"/>
              </a:ext>
            </a:extLst>
          </p:cNvPr>
          <p:cNvCxnSpPr/>
          <p:nvPr/>
        </p:nvCxnSpPr>
        <p:spPr>
          <a:xfrm>
            <a:off x="5296486" y="4044462"/>
            <a:ext cx="239151" cy="211015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DA7C42A-D486-4B83-9E1E-EDB6E5F6D13B}"/>
              </a:ext>
            </a:extLst>
          </p:cNvPr>
          <p:cNvCxnSpPr>
            <a:cxnSpLocks/>
          </p:cNvCxnSpPr>
          <p:nvPr/>
        </p:nvCxnSpPr>
        <p:spPr>
          <a:xfrm>
            <a:off x="5608027" y="4254714"/>
            <a:ext cx="314471" cy="0"/>
          </a:xfrm>
          <a:prstGeom prst="line">
            <a:avLst/>
          </a:prstGeom>
          <a:ln w="1524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2A3D7BC7-1C06-46F2-8D3D-F11BFCE5F4BB}"/>
              </a:ext>
            </a:extLst>
          </p:cNvPr>
          <p:cNvCxnSpPr>
            <a:cxnSpLocks/>
          </p:cNvCxnSpPr>
          <p:nvPr/>
        </p:nvCxnSpPr>
        <p:spPr>
          <a:xfrm flipV="1">
            <a:off x="5296486" y="3856923"/>
            <a:ext cx="168812" cy="182968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EE400408-07A3-42DE-AB03-9219E029CED1}"/>
              </a:ext>
            </a:extLst>
          </p:cNvPr>
          <p:cNvCxnSpPr>
            <a:cxnSpLocks/>
          </p:cNvCxnSpPr>
          <p:nvPr/>
        </p:nvCxnSpPr>
        <p:spPr>
          <a:xfrm flipV="1">
            <a:off x="5465298" y="3849098"/>
            <a:ext cx="914400" cy="0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E6015FCB-8B58-4686-A2AE-81DC0B7A2875}"/>
              </a:ext>
            </a:extLst>
          </p:cNvPr>
          <p:cNvCxnSpPr>
            <a:cxnSpLocks/>
          </p:cNvCxnSpPr>
          <p:nvPr/>
        </p:nvCxnSpPr>
        <p:spPr>
          <a:xfrm flipV="1">
            <a:off x="6379698" y="3577590"/>
            <a:ext cx="245892" cy="271509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EE5F4F10-01C8-4ED9-B03B-40D762114D9E}"/>
              </a:ext>
            </a:extLst>
          </p:cNvPr>
          <p:cNvCxnSpPr>
            <a:cxnSpLocks/>
          </p:cNvCxnSpPr>
          <p:nvPr/>
        </p:nvCxnSpPr>
        <p:spPr>
          <a:xfrm>
            <a:off x="6625590" y="3577590"/>
            <a:ext cx="407963" cy="0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926F9A40-0E38-46A5-86DE-628014F422AC}"/>
              </a:ext>
            </a:extLst>
          </p:cNvPr>
          <p:cNvCxnSpPr/>
          <p:nvPr/>
        </p:nvCxnSpPr>
        <p:spPr>
          <a:xfrm>
            <a:off x="7033553" y="3577590"/>
            <a:ext cx="239151" cy="211015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718FCC70-E2A7-4DDB-9846-3D9E38D66020}"/>
              </a:ext>
            </a:extLst>
          </p:cNvPr>
          <p:cNvCxnSpPr>
            <a:cxnSpLocks/>
          </p:cNvCxnSpPr>
          <p:nvPr/>
        </p:nvCxnSpPr>
        <p:spPr>
          <a:xfrm>
            <a:off x="6625590" y="4518603"/>
            <a:ext cx="407963" cy="0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6999EBD7-9624-43D9-B67F-EB591053078C}"/>
              </a:ext>
            </a:extLst>
          </p:cNvPr>
          <p:cNvCxnSpPr>
            <a:cxnSpLocks/>
          </p:cNvCxnSpPr>
          <p:nvPr/>
        </p:nvCxnSpPr>
        <p:spPr>
          <a:xfrm>
            <a:off x="6423660" y="4307076"/>
            <a:ext cx="162095" cy="167621"/>
          </a:xfrm>
          <a:prstGeom prst="line">
            <a:avLst/>
          </a:prstGeom>
          <a:ln w="1524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FE248234-DBDB-4EC8-994A-E2202625FDEE}"/>
              </a:ext>
            </a:extLst>
          </p:cNvPr>
          <p:cNvCxnSpPr>
            <a:cxnSpLocks/>
          </p:cNvCxnSpPr>
          <p:nvPr/>
        </p:nvCxnSpPr>
        <p:spPr>
          <a:xfrm flipV="1">
            <a:off x="7052310" y="4250904"/>
            <a:ext cx="220394" cy="246801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5F7616F9-AEDE-47BE-AEB3-C3E0794E9A11}"/>
              </a:ext>
            </a:extLst>
          </p:cNvPr>
          <p:cNvCxnSpPr>
            <a:cxnSpLocks/>
          </p:cNvCxnSpPr>
          <p:nvPr/>
        </p:nvCxnSpPr>
        <p:spPr>
          <a:xfrm>
            <a:off x="7272704" y="3788605"/>
            <a:ext cx="0" cy="462299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צורה חופשית: צורה 25">
            <a:extLst>
              <a:ext uri="{FF2B5EF4-FFF2-40B4-BE49-F238E27FC236}">
                <a16:creationId xmlns:a16="http://schemas.microsoft.com/office/drawing/2014/main" id="{4BFC90DC-3E90-4786-8E39-04C3D4B9D1D0}"/>
              </a:ext>
            </a:extLst>
          </p:cNvPr>
          <p:cNvSpPr/>
          <p:nvPr/>
        </p:nvSpPr>
        <p:spPr>
          <a:xfrm>
            <a:off x="4434806" y="3119613"/>
            <a:ext cx="1945674" cy="1483584"/>
          </a:xfrm>
          <a:custGeom>
            <a:avLst/>
            <a:gdLst>
              <a:gd name="connsiteX0" fmla="*/ 736634 w 1945674"/>
              <a:gd name="connsiteY0" fmla="*/ 1421907 h 1483584"/>
              <a:gd name="connsiteX1" fmla="*/ 30514 w 1945674"/>
              <a:gd name="connsiteY1" fmla="*/ 1411747 h 1483584"/>
              <a:gd name="connsiteX2" fmla="*/ 177834 w 1945674"/>
              <a:gd name="connsiteY2" fmla="*/ 700547 h 1483584"/>
              <a:gd name="connsiteX3" fmla="*/ 629954 w 1945674"/>
              <a:gd name="connsiteY3" fmla="*/ 207787 h 1483584"/>
              <a:gd name="connsiteX4" fmla="*/ 1188754 w 1945674"/>
              <a:gd name="connsiteY4" fmla="*/ 4587 h 1483584"/>
              <a:gd name="connsiteX5" fmla="*/ 1945674 w 1945674"/>
              <a:gd name="connsiteY5" fmla="*/ 85867 h 148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5674" h="1483584">
                <a:moveTo>
                  <a:pt x="736634" y="1421907"/>
                </a:moveTo>
                <a:cubicBezTo>
                  <a:pt x="430140" y="1476940"/>
                  <a:pt x="123647" y="1531974"/>
                  <a:pt x="30514" y="1411747"/>
                </a:cubicBezTo>
                <a:cubicBezTo>
                  <a:pt x="-62619" y="1291520"/>
                  <a:pt x="77927" y="901207"/>
                  <a:pt x="177834" y="700547"/>
                </a:cubicBezTo>
                <a:cubicBezTo>
                  <a:pt x="277741" y="499887"/>
                  <a:pt x="461467" y="323780"/>
                  <a:pt x="629954" y="207787"/>
                </a:cubicBezTo>
                <a:cubicBezTo>
                  <a:pt x="798441" y="91794"/>
                  <a:pt x="969467" y="24907"/>
                  <a:pt x="1188754" y="4587"/>
                </a:cubicBezTo>
                <a:cubicBezTo>
                  <a:pt x="1408041" y="-15733"/>
                  <a:pt x="1676857" y="35067"/>
                  <a:pt x="1945674" y="85867"/>
                </a:cubicBezTo>
              </a:path>
            </a:pathLst>
          </a:custGeom>
          <a:noFill/>
          <a:ln w="1524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BA4827C2-8DE1-460B-994F-E9FA36CC8170}"/>
              </a:ext>
            </a:extLst>
          </p:cNvPr>
          <p:cNvSpPr/>
          <p:nvPr/>
        </p:nvSpPr>
        <p:spPr>
          <a:xfrm>
            <a:off x="5125527" y="1654011"/>
            <a:ext cx="1463040" cy="1463040"/>
          </a:xfrm>
          <a:prstGeom prst="ellips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6F0FE4CA-785A-4546-BFCC-D95E6F44A185}"/>
              </a:ext>
            </a:extLst>
          </p:cNvPr>
          <p:cNvSpPr/>
          <p:nvPr/>
        </p:nvSpPr>
        <p:spPr>
          <a:xfrm>
            <a:off x="6745366" y="3956613"/>
            <a:ext cx="185410" cy="18296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25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34F13DB8-7A79-46FA-9F1F-EF8562C48817}"/>
              </a:ext>
            </a:extLst>
          </p:cNvPr>
          <p:cNvCxnSpPr/>
          <p:nvPr/>
        </p:nvCxnSpPr>
        <p:spPr>
          <a:xfrm>
            <a:off x="5296486" y="4092087"/>
            <a:ext cx="239151" cy="211015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DA7C42A-D486-4B83-9E1E-EDB6E5F6D13B}"/>
              </a:ext>
            </a:extLst>
          </p:cNvPr>
          <p:cNvCxnSpPr>
            <a:cxnSpLocks/>
          </p:cNvCxnSpPr>
          <p:nvPr/>
        </p:nvCxnSpPr>
        <p:spPr>
          <a:xfrm>
            <a:off x="5608027" y="4302339"/>
            <a:ext cx="314471" cy="0"/>
          </a:xfrm>
          <a:prstGeom prst="line">
            <a:avLst/>
          </a:prstGeom>
          <a:ln w="2286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2A3D7BC7-1C06-46F2-8D3D-F11BFCE5F4BB}"/>
              </a:ext>
            </a:extLst>
          </p:cNvPr>
          <p:cNvCxnSpPr>
            <a:cxnSpLocks/>
          </p:cNvCxnSpPr>
          <p:nvPr/>
        </p:nvCxnSpPr>
        <p:spPr>
          <a:xfrm flipV="1">
            <a:off x="5296486" y="3865245"/>
            <a:ext cx="208964" cy="222271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EE400408-07A3-42DE-AB03-9219E029CED1}"/>
              </a:ext>
            </a:extLst>
          </p:cNvPr>
          <p:cNvCxnSpPr>
            <a:cxnSpLocks/>
          </p:cNvCxnSpPr>
          <p:nvPr/>
        </p:nvCxnSpPr>
        <p:spPr>
          <a:xfrm>
            <a:off x="5535637" y="3849099"/>
            <a:ext cx="844061" cy="0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E6015FCB-8B58-4686-A2AE-81DC0B7A2875}"/>
              </a:ext>
            </a:extLst>
          </p:cNvPr>
          <p:cNvCxnSpPr>
            <a:cxnSpLocks/>
          </p:cNvCxnSpPr>
          <p:nvPr/>
        </p:nvCxnSpPr>
        <p:spPr>
          <a:xfrm flipV="1">
            <a:off x="6379698" y="3577590"/>
            <a:ext cx="245892" cy="271509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EE5F4F10-01C8-4ED9-B03B-40D762114D9E}"/>
              </a:ext>
            </a:extLst>
          </p:cNvPr>
          <p:cNvCxnSpPr>
            <a:cxnSpLocks/>
          </p:cNvCxnSpPr>
          <p:nvPr/>
        </p:nvCxnSpPr>
        <p:spPr>
          <a:xfrm>
            <a:off x="6625590" y="3577590"/>
            <a:ext cx="407963" cy="0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926F9A40-0E38-46A5-86DE-628014F422AC}"/>
              </a:ext>
            </a:extLst>
          </p:cNvPr>
          <p:cNvCxnSpPr/>
          <p:nvPr/>
        </p:nvCxnSpPr>
        <p:spPr>
          <a:xfrm>
            <a:off x="7033553" y="3577590"/>
            <a:ext cx="239151" cy="211015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718FCC70-E2A7-4DDB-9846-3D9E38D66020}"/>
              </a:ext>
            </a:extLst>
          </p:cNvPr>
          <p:cNvCxnSpPr>
            <a:cxnSpLocks/>
          </p:cNvCxnSpPr>
          <p:nvPr/>
        </p:nvCxnSpPr>
        <p:spPr>
          <a:xfrm>
            <a:off x="6625590" y="4518603"/>
            <a:ext cx="407963" cy="0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6999EBD7-9624-43D9-B67F-EB591053078C}"/>
              </a:ext>
            </a:extLst>
          </p:cNvPr>
          <p:cNvCxnSpPr>
            <a:cxnSpLocks/>
          </p:cNvCxnSpPr>
          <p:nvPr/>
        </p:nvCxnSpPr>
        <p:spPr>
          <a:xfrm flipH="1" flipV="1">
            <a:off x="6512378" y="4423262"/>
            <a:ext cx="38917" cy="32533"/>
          </a:xfrm>
          <a:prstGeom prst="line">
            <a:avLst/>
          </a:prstGeom>
          <a:ln w="2286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FE248234-DBDB-4EC8-994A-E2202625FDEE}"/>
              </a:ext>
            </a:extLst>
          </p:cNvPr>
          <p:cNvCxnSpPr>
            <a:cxnSpLocks/>
          </p:cNvCxnSpPr>
          <p:nvPr/>
        </p:nvCxnSpPr>
        <p:spPr>
          <a:xfrm flipV="1">
            <a:off x="7052310" y="4250904"/>
            <a:ext cx="220394" cy="246801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5F7616F9-AEDE-47BE-AEB3-C3E0794E9A11}"/>
              </a:ext>
            </a:extLst>
          </p:cNvPr>
          <p:cNvCxnSpPr>
            <a:cxnSpLocks/>
          </p:cNvCxnSpPr>
          <p:nvPr/>
        </p:nvCxnSpPr>
        <p:spPr>
          <a:xfrm>
            <a:off x="7272704" y="3788605"/>
            <a:ext cx="0" cy="462299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צורה חופשית: צורה 25">
            <a:extLst>
              <a:ext uri="{FF2B5EF4-FFF2-40B4-BE49-F238E27FC236}">
                <a16:creationId xmlns:a16="http://schemas.microsoft.com/office/drawing/2014/main" id="{4BFC90DC-3E90-4786-8E39-04C3D4B9D1D0}"/>
              </a:ext>
            </a:extLst>
          </p:cNvPr>
          <p:cNvSpPr/>
          <p:nvPr/>
        </p:nvSpPr>
        <p:spPr>
          <a:xfrm>
            <a:off x="4434806" y="3119613"/>
            <a:ext cx="1945674" cy="1483584"/>
          </a:xfrm>
          <a:custGeom>
            <a:avLst/>
            <a:gdLst>
              <a:gd name="connsiteX0" fmla="*/ 736634 w 1945674"/>
              <a:gd name="connsiteY0" fmla="*/ 1421907 h 1483584"/>
              <a:gd name="connsiteX1" fmla="*/ 30514 w 1945674"/>
              <a:gd name="connsiteY1" fmla="*/ 1411747 h 1483584"/>
              <a:gd name="connsiteX2" fmla="*/ 177834 w 1945674"/>
              <a:gd name="connsiteY2" fmla="*/ 700547 h 1483584"/>
              <a:gd name="connsiteX3" fmla="*/ 629954 w 1945674"/>
              <a:gd name="connsiteY3" fmla="*/ 207787 h 1483584"/>
              <a:gd name="connsiteX4" fmla="*/ 1188754 w 1945674"/>
              <a:gd name="connsiteY4" fmla="*/ 4587 h 1483584"/>
              <a:gd name="connsiteX5" fmla="*/ 1945674 w 1945674"/>
              <a:gd name="connsiteY5" fmla="*/ 85867 h 148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5674" h="1483584">
                <a:moveTo>
                  <a:pt x="736634" y="1421907"/>
                </a:moveTo>
                <a:cubicBezTo>
                  <a:pt x="430140" y="1476940"/>
                  <a:pt x="123647" y="1531974"/>
                  <a:pt x="30514" y="1411747"/>
                </a:cubicBezTo>
                <a:cubicBezTo>
                  <a:pt x="-62619" y="1291520"/>
                  <a:pt x="77927" y="901207"/>
                  <a:pt x="177834" y="700547"/>
                </a:cubicBezTo>
                <a:cubicBezTo>
                  <a:pt x="277741" y="499887"/>
                  <a:pt x="461467" y="323780"/>
                  <a:pt x="629954" y="207787"/>
                </a:cubicBezTo>
                <a:cubicBezTo>
                  <a:pt x="798441" y="91794"/>
                  <a:pt x="969467" y="24907"/>
                  <a:pt x="1188754" y="4587"/>
                </a:cubicBezTo>
                <a:cubicBezTo>
                  <a:pt x="1408041" y="-15733"/>
                  <a:pt x="1676857" y="35067"/>
                  <a:pt x="1945674" y="85867"/>
                </a:cubicBezTo>
              </a:path>
            </a:pathLst>
          </a:custGeom>
          <a:noFill/>
          <a:ln w="2286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BA4827C2-8DE1-460B-994F-E9FA36CC8170}"/>
              </a:ext>
            </a:extLst>
          </p:cNvPr>
          <p:cNvSpPr/>
          <p:nvPr/>
        </p:nvSpPr>
        <p:spPr>
          <a:xfrm>
            <a:off x="5033742" y="1633995"/>
            <a:ext cx="1463040" cy="1463040"/>
          </a:xfrm>
          <a:prstGeom prst="ellipse">
            <a:avLst/>
          </a:prstGeom>
          <a:noFill/>
          <a:ln w="228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6F0FE4CA-785A-4546-BFCC-D95E6F44A185}"/>
              </a:ext>
            </a:extLst>
          </p:cNvPr>
          <p:cNvSpPr/>
          <p:nvPr/>
        </p:nvSpPr>
        <p:spPr>
          <a:xfrm>
            <a:off x="6745366" y="3956613"/>
            <a:ext cx="185410" cy="18296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26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34F13DB8-7A79-46FA-9F1F-EF8562C48817}"/>
              </a:ext>
            </a:extLst>
          </p:cNvPr>
          <p:cNvCxnSpPr/>
          <p:nvPr/>
        </p:nvCxnSpPr>
        <p:spPr>
          <a:xfrm>
            <a:off x="5296486" y="4092087"/>
            <a:ext cx="239151" cy="211015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DA7C42A-D486-4B83-9E1E-EDB6E5F6D13B}"/>
              </a:ext>
            </a:extLst>
          </p:cNvPr>
          <p:cNvCxnSpPr>
            <a:cxnSpLocks/>
          </p:cNvCxnSpPr>
          <p:nvPr/>
        </p:nvCxnSpPr>
        <p:spPr>
          <a:xfrm>
            <a:off x="5626315" y="4296243"/>
            <a:ext cx="314471" cy="0"/>
          </a:xfrm>
          <a:prstGeom prst="line">
            <a:avLst/>
          </a:prstGeom>
          <a:ln w="228600" cap="sq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2A3D7BC7-1C06-46F2-8D3D-F11BFCE5F4BB}"/>
              </a:ext>
            </a:extLst>
          </p:cNvPr>
          <p:cNvCxnSpPr>
            <a:cxnSpLocks/>
          </p:cNvCxnSpPr>
          <p:nvPr/>
        </p:nvCxnSpPr>
        <p:spPr>
          <a:xfrm flipV="1">
            <a:off x="5296486" y="3865245"/>
            <a:ext cx="208964" cy="222271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EE400408-07A3-42DE-AB03-9219E029CED1}"/>
              </a:ext>
            </a:extLst>
          </p:cNvPr>
          <p:cNvCxnSpPr>
            <a:cxnSpLocks/>
          </p:cNvCxnSpPr>
          <p:nvPr/>
        </p:nvCxnSpPr>
        <p:spPr>
          <a:xfrm>
            <a:off x="5535637" y="3849099"/>
            <a:ext cx="844061" cy="0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E6015FCB-8B58-4686-A2AE-81DC0B7A2875}"/>
              </a:ext>
            </a:extLst>
          </p:cNvPr>
          <p:cNvCxnSpPr>
            <a:cxnSpLocks/>
          </p:cNvCxnSpPr>
          <p:nvPr/>
        </p:nvCxnSpPr>
        <p:spPr>
          <a:xfrm flipV="1">
            <a:off x="6379698" y="3577590"/>
            <a:ext cx="245892" cy="271509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EE5F4F10-01C8-4ED9-B03B-40D762114D9E}"/>
              </a:ext>
            </a:extLst>
          </p:cNvPr>
          <p:cNvCxnSpPr>
            <a:cxnSpLocks/>
          </p:cNvCxnSpPr>
          <p:nvPr/>
        </p:nvCxnSpPr>
        <p:spPr>
          <a:xfrm>
            <a:off x="6625590" y="3577590"/>
            <a:ext cx="407963" cy="0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926F9A40-0E38-46A5-86DE-628014F422AC}"/>
              </a:ext>
            </a:extLst>
          </p:cNvPr>
          <p:cNvCxnSpPr/>
          <p:nvPr/>
        </p:nvCxnSpPr>
        <p:spPr>
          <a:xfrm>
            <a:off x="7033553" y="3577590"/>
            <a:ext cx="239151" cy="211015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718FCC70-E2A7-4DDB-9846-3D9E38D66020}"/>
              </a:ext>
            </a:extLst>
          </p:cNvPr>
          <p:cNvCxnSpPr>
            <a:cxnSpLocks/>
          </p:cNvCxnSpPr>
          <p:nvPr/>
        </p:nvCxnSpPr>
        <p:spPr>
          <a:xfrm>
            <a:off x="6625590" y="4518603"/>
            <a:ext cx="407963" cy="0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6999EBD7-9624-43D9-B67F-EB591053078C}"/>
              </a:ext>
            </a:extLst>
          </p:cNvPr>
          <p:cNvCxnSpPr>
            <a:cxnSpLocks/>
          </p:cNvCxnSpPr>
          <p:nvPr/>
        </p:nvCxnSpPr>
        <p:spPr>
          <a:xfrm flipH="1" flipV="1">
            <a:off x="6512378" y="4423262"/>
            <a:ext cx="38917" cy="32533"/>
          </a:xfrm>
          <a:prstGeom prst="line">
            <a:avLst/>
          </a:prstGeom>
          <a:ln w="228600" cap="sq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FE248234-DBDB-4EC8-994A-E2202625FDEE}"/>
              </a:ext>
            </a:extLst>
          </p:cNvPr>
          <p:cNvCxnSpPr>
            <a:cxnSpLocks/>
          </p:cNvCxnSpPr>
          <p:nvPr/>
        </p:nvCxnSpPr>
        <p:spPr>
          <a:xfrm flipV="1">
            <a:off x="7052310" y="4250904"/>
            <a:ext cx="220394" cy="246801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5F7616F9-AEDE-47BE-AEB3-C3E0794E9A11}"/>
              </a:ext>
            </a:extLst>
          </p:cNvPr>
          <p:cNvCxnSpPr>
            <a:cxnSpLocks/>
          </p:cNvCxnSpPr>
          <p:nvPr/>
        </p:nvCxnSpPr>
        <p:spPr>
          <a:xfrm>
            <a:off x="7272704" y="3788605"/>
            <a:ext cx="0" cy="462299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צורה חופשית: צורה 25">
            <a:extLst>
              <a:ext uri="{FF2B5EF4-FFF2-40B4-BE49-F238E27FC236}">
                <a16:creationId xmlns:a16="http://schemas.microsoft.com/office/drawing/2014/main" id="{4BFC90DC-3E90-4786-8E39-04C3D4B9D1D0}"/>
              </a:ext>
            </a:extLst>
          </p:cNvPr>
          <p:cNvSpPr/>
          <p:nvPr/>
        </p:nvSpPr>
        <p:spPr>
          <a:xfrm>
            <a:off x="4434806" y="3119613"/>
            <a:ext cx="1945674" cy="1483584"/>
          </a:xfrm>
          <a:custGeom>
            <a:avLst/>
            <a:gdLst>
              <a:gd name="connsiteX0" fmla="*/ 736634 w 1945674"/>
              <a:gd name="connsiteY0" fmla="*/ 1421907 h 1483584"/>
              <a:gd name="connsiteX1" fmla="*/ 30514 w 1945674"/>
              <a:gd name="connsiteY1" fmla="*/ 1411747 h 1483584"/>
              <a:gd name="connsiteX2" fmla="*/ 177834 w 1945674"/>
              <a:gd name="connsiteY2" fmla="*/ 700547 h 1483584"/>
              <a:gd name="connsiteX3" fmla="*/ 629954 w 1945674"/>
              <a:gd name="connsiteY3" fmla="*/ 207787 h 1483584"/>
              <a:gd name="connsiteX4" fmla="*/ 1188754 w 1945674"/>
              <a:gd name="connsiteY4" fmla="*/ 4587 h 1483584"/>
              <a:gd name="connsiteX5" fmla="*/ 1945674 w 1945674"/>
              <a:gd name="connsiteY5" fmla="*/ 85867 h 148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5674" h="1483584">
                <a:moveTo>
                  <a:pt x="736634" y="1421907"/>
                </a:moveTo>
                <a:cubicBezTo>
                  <a:pt x="430140" y="1476940"/>
                  <a:pt x="123647" y="1531974"/>
                  <a:pt x="30514" y="1411747"/>
                </a:cubicBezTo>
                <a:cubicBezTo>
                  <a:pt x="-62619" y="1291520"/>
                  <a:pt x="77927" y="901207"/>
                  <a:pt x="177834" y="700547"/>
                </a:cubicBezTo>
                <a:cubicBezTo>
                  <a:pt x="277741" y="499887"/>
                  <a:pt x="461467" y="323780"/>
                  <a:pt x="629954" y="207787"/>
                </a:cubicBezTo>
                <a:cubicBezTo>
                  <a:pt x="798441" y="91794"/>
                  <a:pt x="969467" y="24907"/>
                  <a:pt x="1188754" y="4587"/>
                </a:cubicBezTo>
                <a:cubicBezTo>
                  <a:pt x="1408041" y="-15733"/>
                  <a:pt x="1676857" y="35067"/>
                  <a:pt x="1945674" y="85867"/>
                </a:cubicBezTo>
              </a:path>
            </a:pathLst>
          </a:custGeom>
          <a:noFill/>
          <a:ln w="2286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BA4827C2-8DE1-460B-994F-E9FA36CC8170}"/>
              </a:ext>
            </a:extLst>
          </p:cNvPr>
          <p:cNvSpPr/>
          <p:nvPr/>
        </p:nvSpPr>
        <p:spPr>
          <a:xfrm>
            <a:off x="5033742" y="1633995"/>
            <a:ext cx="1463040" cy="1463040"/>
          </a:xfrm>
          <a:prstGeom prst="ellipse">
            <a:avLst/>
          </a:prstGeom>
          <a:noFill/>
          <a:ln w="228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6F0FE4CA-785A-4546-BFCC-D95E6F44A185}"/>
              </a:ext>
            </a:extLst>
          </p:cNvPr>
          <p:cNvSpPr/>
          <p:nvPr/>
        </p:nvSpPr>
        <p:spPr>
          <a:xfrm>
            <a:off x="6745366" y="3956613"/>
            <a:ext cx="185410" cy="182968"/>
          </a:xfrm>
          <a:prstGeom prst="ellipse">
            <a:avLst/>
          </a:prstGeom>
          <a:solidFill>
            <a:srgbClr val="58C88B"/>
          </a:solidFill>
          <a:ln w="76200">
            <a:solidFill>
              <a:srgbClr val="58C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4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0928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34F13DB8-7A79-46FA-9F1F-EF8562C48817}"/>
              </a:ext>
            </a:extLst>
          </p:cNvPr>
          <p:cNvCxnSpPr/>
          <p:nvPr/>
        </p:nvCxnSpPr>
        <p:spPr>
          <a:xfrm>
            <a:off x="5296486" y="4092087"/>
            <a:ext cx="239151" cy="211015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DA7C42A-D486-4B83-9E1E-EDB6E5F6D13B}"/>
              </a:ext>
            </a:extLst>
          </p:cNvPr>
          <p:cNvCxnSpPr>
            <a:cxnSpLocks/>
          </p:cNvCxnSpPr>
          <p:nvPr/>
        </p:nvCxnSpPr>
        <p:spPr>
          <a:xfrm>
            <a:off x="5632411" y="4296243"/>
            <a:ext cx="314471" cy="0"/>
          </a:xfrm>
          <a:prstGeom prst="line">
            <a:avLst/>
          </a:prstGeom>
          <a:ln w="228600" cap="sq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2A3D7BC7-1C06-46F2-8D3D-F11BFCE5F4BB}"/>
              </a:ext>
            </a:extLst>
          </p:cNvPr>
          <p:cNvCxnSpPr>
            <a:cxnSpLocks/>
          </p:cNvCxnSpPr>
          <p:nvPr/>
        </p:nvCxnSpPr>
        <p:spPr>
          <a:xfrm flipV="1">
            <a:off x="5296486" y="3865245"/>
            <a:ext cx="208964" cy="222271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EE400408-07A3-42DE-AB03-9219E029CED1}"/>
              </a:ext>
            </a:extLst>
          </p:cNvPr>
          <p:cNvCxnSpPr>
            <a:cxnSpLocks/>
          </p:cNvCxnSpPr>
          <p:nvPr/>
        </p:nvCxnSpPr>
        <p:spPr>
          <a:xfrm>
            <a:off x="5535637" y="3849099"/>
            <a:ext cx="844061" cy="0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E6015FCB-8B58-4686-A2AE-81DC0B7A2875}"/>
              </a:ext>
            </a:extLst>
          </p:cNvPr>
          <p:cNvCxnSpPr>
            <a:cxnSpLocks/>
          </p:cNvCxnSpPr>
          <p:nvPr/>
        </p:nvCxnSpPr>
        <p:spPr>
          <a:xfrm flipV="1">
            <a:off x="6379698" y="3577590"/>
            <a:ext cx="245892" cy="271509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EE5F4F10-01C8-4ED9-B03B-40D762114D9E}"/>
              </a:ext>
            </a:extLst>
          </p:cNvPr>
          <p:cNvCxnSpPr>
            <a:cxnSpLocks/>
          </p:cNvCxnSpPr>
          <p:nvPr/>
        </p:nvCxnSpPr>
        <p:spPr>
          <a:xfrm>
            <a:off x="6625590" y="3577590"/>
            <a:ext cx="407963" cy="0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926F9A40-0E38-46A5-86DE-628014F422AC}"/>
              </a:ext>
            </a:extLst>
          </p:cNvPr>
          <p:cNvCxnSpPr/>
          <p:nvPr/>
        </p:nvCxnSpPr>
        <p:spPr>
          <a:xfrm>
            <a:off x="7033553" y="3577590"/>
            <a:ext cx="239151" cy="211015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718FCC70-E2A7-4DDB-9846-3D9E38D66020}"/>
              </a:ext>
            </a:extLst>
          </p:cNvPr>
          <p:cNvCxnSpPr>
            <a:cxnSpLocks/>
          </p:cNvCxnSpPr>
          <p:nvPr/>
        </p:nvCxnSpPr>
        <p:spPr>
          <a:xfrm>
            <a:off x="6625590" y="4518603"/>
            <a:ext cx="407963" cy="0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6999EBD7-9624-43D9-B67F-EB591053078C}"/>
              </a:ext>
            </a:extLst>
          </p:cNvPr>
          <p:cNvCxnSpPr>
            <a:cxnSpLocks/>
          </p:cNvCxnSpPr>
          <p:nvPr/>
        </p:nvCxnSpPr>
        <p:spPr>
          <a:xfrm flipH="1" flipV="1">
            <a:off x="6512378" y="4423262"/>
            <a:ext cx="38917" cy="32533"/>
          </a:xfrm>
          <a:prstGeom prst="line">
            <a:avLst/>
          </a:prstGeom>
          <a:ln w="228600" cap="sq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FE248234-DBDB-4EC8-994A-E2202625FDEE}"/>
              </a:ext>
            </a:extLst>
          </p:cNvPr>
          <p:cNvCxnSpPr>
            <a:cxnSpLocks/>
          </p:cNvCxnSpPr>
          <p:nvPr/>
        </p:nvCxnSpPr>
        <p:spPr>
          <a:xfrm flipV="1">
            <a:off x="7052310" y="4250904"/>
            <a:ext cx="220394" cy="246801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5F7616F9-AEDE-47BE-AEB3-C3E0794E9A11}"/>
              </a:ext>
            </a:extLst>
          </p:cNvPr>
          <p:cNvCxnSpPr>
            <a:cxnSpLocks/>
          </p:cNvCxnSpPr>
          <p:nvPr/>
        </p:nvCxnSpPr>
        <p:spPr>
          <a:xfrm>
            <a:off x="7272704" y="3788605"/>
            <a:ext cx="0" cy="462299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צורה חופשית: צורה 25">
            <a:extLst>
              <a:ext uri="{FF2B5EF4-FFF2-40B4-BE49-F238E27FC236}">
                <a16:creationId xmlns:a16="http://schemas.microsoft.com/office/drawing/2014/main" id="{4BFC90DC-3E90-4786-8E39-04C3D4B9D1D0}"/>
              </a:ext>
            </a:extLst>
          </p:cNvPr>
          <p:cNvSpPr/>
          <p:nvPr/>
        </p:nvSpPr>
        <p:spPr>
          <a:xfrm>
            <a:off x="4434806" y="3119613"/>
            <a:ext cx="1945674" cy="1483584"/>
          </a:xfrm>
          <a:custGeom>
            <a:avLst/>
            <a:gdLst>
              <a:gd name="connsiteX0" fmla="*/ 736634 w 1945674"/>
              <a:gd name="connsiteY0" fmla="*/ 1421907 h 1483584"/>
              <a:gd name="connsiteX1" fmla="*/ 30514 w 1945674"/>
              <a:gd name="connsiteY1" fmla="*/ 1411747 h 1483584"/>
              <a:gd name="connsiteX2" fmla="*/ 177834 w 1945674"/>
              <a:gd name="connsiteY2" fmla="*/ 700547 h 1483584"/>
              <a:gd name="connsiteX3" fmla="*/ 629954 w 1945674"/>
              <a:gd name="connsiteY3" fmla="*/ 207787 h 1483584"/>
              <a:gd name="connsiteX4" fmla="*/ 1188754 w 1945674"/>
              <a:gd name="connsiteY4" fmla="*/ 4587 h 1483584"/>
              <a:gd name="connsiteX5" fmla="*/ 1945674 w 1945674"/>
              <a:gd name="connsiteY5" fmla="*/ 85867 h 148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5674" h="1483584">
                <a:moveTo>
                  <a:pt x="736634" y="1421907"/>
                </a:moveTo>
                <a:cubicBezTo>
                  <a:pt x="430140" y="1476940"/>
                  <a:pt x="123647" y="1531974"/>
                  <a:pt x="30514" y="1411747"/>
                </a:cubicBezTo>
                <a:cubicBezTo>
                  <a:pt x="-62619" y="1291520"/>
                  <a:pt x="77927" y="901207"/>
                  <a:pt x="177834" y="700547"/>
                </a:cubicBezTo>
                <a:cubicBezTo>
                  <a:pt x="277741" y="499887"/>
                  <a:pt x="461467" y="323780"/>
                  <a:pt x="629954" y="207787"/>
                </a:cubicBezTo>
                <a:cubicBezTo>
                  <a:pt x="798441" y="91794"/>
                  <a:pt x="969467" y="24907"/>
                  <a:pt x="1188754" y="4587"/>
                </a:cubicBezTo>
                <a:cubicBezTo>
                  <a:pt x="1408041" y="-15733"/>
                  <a:pt x="1676857" y="35067"/>
                  <a:pt x="1945674" y="85867"/>
                </a:cubicBezTo>
              </a:path>
            </a:pathLst>
          </a:custGeom>
          <a:noFill/>
          <a:ln w="2286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BA4827C2-8DE1-460B-994F-E9FA36CC8170}"/>
              </a:ext>
            </a:extLst>
          </p:cNvPr>
          <p:cNvSpPr/>
          <p:nvPr/>
        </p:nvSpPr>
        <p:spPr>
          <a:xfrm>
            <a:off x="5033742" y="1633995"/>
            <a:ext cx="1463040" cy="1463040"/>
          </a:xfrm>
          <a:prstGeom prst="ellipse">
            <a:avLst/>
          </a:prstGeom>
          <a:noFill/>
          <a:ln w="228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6F0FE4CA-785A-4546-BFCC-D95E6F44A185}"/>
              </a:ext>
            </a:extLst>
          </p:cNvPr>
          <p:cNvSpPr/>
          <p:nvPr/>
        </p:nvSpPr>
        <p:spPr>
          <a:xfrm>
            <a:off x="6745366" y="3956613"/>
            <a:ext cx="185410" cy="182968"/>
          </a:xfrm>
          <a:prstGeom prst="ellipse">
            <a:avLst/>
          </a:prstGeom>
          <a:solidFill>
            <a:srgbClr val="58C88B"/>
          </a:solidFill>
          <a:ln w="76200">
            <a:solidFill>
              <a:srgbClr val="58C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55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37148A9C-E4A0-4E1F-8BFA-2D008762A0E7}"/>
              </a:ext>
            </a:extLst>
          </p:cNvPr>
          <p:cNvCxnSpPr/>
          <p:nvPr/>
        </p:nvCxnSpPr>
        <p:spPr>
          <a:xfrm>
            <a:off x="4769182" y="3342131"/>
            <a:ext cx="239151" cy="211015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E73E5332-B63D-4F63-95B7-FF0B0D1F7CB2}"/>
              </a:ext>
            </a:extLst>
          </p:cNvPr>
          <p:cNvCxnSpPr>
            <a:cxnSpLocks/>
          </p:cNvCxnSpPr>
          <p:nvPr/>
        </p:nvCxnSpPr>
        <p:spPr>
          <a:xfrm>
            <a:off x="5105107" y="3546287"/>
            <a:ext cx="314471" cy="0"/>
          </a:xfrm>
          <a:prstGeom prst="line">
            <a:avLst/>
          </a:prstGeom>
          <a:ln w="2286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7C0590C7-A1DB-4119-A9B9-B96E881190DA}"/>
              </a:ext>
            </a:extLst>
          </p:cNvPr>
          <p:cNvCxnSpPr>
            <a:cxnSpLocks/>
          </p:cNvCxnSpPr>
          <p:nvPr/>
        </p:nvCxnSpPr>
        <p:spPr>
          <a:xfrm flipV="1">
            <a:off x="4769182" y="3115289"/>
            <a:ext cx="208964" cy="222271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7D539B2E-786C-4F1A-BC08-49C4C740FC22}"/>
              </a:ext>
            </a:extLst>
          </p:cNvPr>
          <p:cNvCxnSpPr>
            <a:cxnSpLocks/>
          </p:cNvCxnSpPr>
          <p:nvPr/>
        </p:nvCxnSpPr>
        <p:spPr>
          <a:xfrm>
            <a:off x="5008333" y="3099143"/>
            <a:ext cx="844061" cy="0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D6C3D14-CB07-4965-995F-C40EA1A3BDC9}"/>
              </a:ext>
            </a:extLst>
          </p:cNvPr>
          <p:cNvCxnSpPr>
            <a:cxnSpLocks/>
          </p:cNvCxnSpPr>
          <p:nvPr/>
        </p:nvCxnSpPr>
        <p:spPr>
          <a:xfrm flipV="1">
            <a:off x="5852394" y="2827634"/>
            <a:ext cx="245892" cy="271509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9D7E5B49-A9BF-4EEF-86B1-10EBC4300F64}"/>
              </a:ext>
            </a:extLst>
          </p:cNvPr>
          <p:cNvCxnSpPr>
            <a:cxnSpLocks/>
          </p:cNvCxnSpPr>
          <p:nvPr/>
        </p:nvCxnSpPr>
        <p:spPr>
          <a:xfrm>
            <a:off x="6098286" y="2827634"/>
            <a:ext cx="407963" cy="0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372F51C1-1606-4AF7-A46D-D13C0B617C6D}"/>
              </a:ext>
            </a:extLst>
          </p:cNvPr>
          <p:cNvCxnSpPr/>
          <p:nvPr/>
        </p:nvCxnSpPr>
        <p:spPr>
          <a:xfrm>
            <a:off x="6506249" y="2827634"/>
            <a:ext cx="239151" cy="211015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F416BCE7-B8EA-49D8-A399-9DF09C183A88}"/>
              </a:ext>
            </a:extLst>
          </p:cNvPr>
          <p:cNvCxnSpPr>
            <a:cxnSpLocks/>
          </p:cNvCxnSpPr>
          <p:nvPr/>
        </p:nvCxnSpPr>
        <p:spPr>
          <a:xfrm>
            <a:off x="6098286" y="3768647"/>
            <a:ext cx="407963" cy="0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C7EC0808-3C75-4C7F-B110-E7C9C7A25EFD}"/>
              </a:ext>
            </a:extLst>
          </p:cNvPr>
          <p:cNvCxnSpPr>
            <a:cxnSpLocks/>
          </p:cNvCxnSpPr>
          <p:nvPr/>
        </p:nvCxnSpPr>
        <p:spPr>
          <a:xfrm flipH="1" flipV="1">
            <a:off x="5985074" y="3673306"/>
            <a:ext cx="38917" cy="32533"/>
          </a:xfrm>
          <a:prstGeom prst="line">
            <a:avLst/>
          </a:prstGeom>
          <a:ln w="2286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9A56E87F-1679-4AF4-B77C-B949310684CD}"/>
              </a:ext>
            </a:extLst>
          </p:cNvPr>
          <p:cNvCxnSpPr>
            <a:cxnSpLocks/>
          </p:cNvCxnSpPr>
          <p:nvPr/>
        </p:nvCxnSpPr>
        <p:spPr>
          <a:xfrm flipV="1">
            <a:off x="6525006" y="3500948"/>
            <a:ext cx="220394" cy="246801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32D77BD8-504D-482A-897C-4D945ECF84FD}"/>
              </a:ext>
            </a:extLst>
          </p:cNvPr>
          <p:cNvCxnSpPr>
            <a:cxnSpLocks/>
          </p:cNvCxnSpPr>
          <p:nvPr/>
        </p:nvCxnSpPr>
        <p:spPr>
          <a:xfrm>
            <a:off x="6745400" y="3038649"/>
            <a:ext cx="0" cy="462299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60A098D8-78D6-4BAB-A2BE-9FD1ACEC0079}"/>
              </a:ext>
            </a:extLst>
          </p:cNvPr>
          <p:cNvSpPr/>
          <p:nvPr/>
        </p:nvSpPr>
        <p:spPr>
          <a:xfrm>
            <a:off x="6218062" y="3206657"/>
            <a:ext cx="185410" cy="18296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קשת 1">
            <a:extLst>
              <a:ext uri="{FF2B5EF4-FFF2-40B4-BE49-F238E27FC236}">
                <a16:creationId xmlns:a16="http://schemas.microsoft.com/office/drawing/2014/main" id="{0E5E426A-D48D-4441-A55D-FB1C8DC70402}"/>
              </a:ext>
            </a:extLst>
          </p:cNvPr>
          <p:cNvSpPr/>
          <p:nvPr/>
        </p:nvSpPr>
        <p:spPr>
          <a:xfrm rot="5400000">
            <a:off x="4330934" y="1905000"/>
            <a:ext cx="2926080" cy="2926080"/>
          </a:xfrm>
          <a:prstGeom prst="arc">
            <a:avLst>
              <a:gd name="adj1" fmla="val 16639230"/>
              <a:gd name="adj2" fmla="val 4911494"/>
            </a:avLst>
          </a:prstGeom>
          <a:ln w="2286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קשת 16">
            <a:extLst>
              <a:ext uri="{FF2B5EF4-FFF2-40B4-BE49-F238E27FC236}">
                <a16:creationId xmlns:a16="http://schemas.microsoft.com/office/drawing/2014/main" id="{21D4DB5D-3A10-49A0-8341-CE6DA8368228}"/>
              </a:ext>
            </a:extLst>
          </p:cNvPr>
          <p:cNvSpPr/>
          <p:nvPr/>
        </p:nvSpPr>
        <p:spPr>
          <a:xfrm rot="16200000">
            <a:off x="4330934" y="1910080"/>
            <a:ext cx="2926080" cy="2926080"/>
          </a:xfrm>
          <a:prstGeom prst="arc">
            <a:avLst>
              <a:gd name="adj1" fmla="val 16639230"/>
              <a:gd name="adj2" fmla="val 4911494"/>
            </a:avLst>
          </a:prstGeom>
          <a:ln w="2286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78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37148A9C-E4A0-4E1F-8BFA-2D008762A0E7}"/>
              </a:ext>
            </a:extLst>
          </p:cNvPr>
          <p:cNvCxnSpPr/>
          <p:nvPr/>
        </p:nvCxnSpPr>
        <p:spPr>
          <a:xfrm>
            <a:off x="4769182" y="3342131"/>
            <a:ext cx="239151" cy="211015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E73E5332-B63D-4F63-95B7-FF0B0D1F7CB2}"/>
              </a:ext>
            </a:extLst>
          </p:cNvPr>
          <p:cNvCxnSpPr>
            <a:cxnSpLocks/>
          </p:cNvCxnSpPr>
          <p:nvPr/>
        </p:nvCxnSpPr>
        <p:spPr>
          <a:xfrm>
            <a:off x="5105107" y="3546287"/>
            <a:ext cx="314471" cy="0"/>
          </a:xfrm>
          <a:prstGeom prst="line">
            <a:avLst/>
          </a:prstGeom>
          <a:ln w="228600" cap="sq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7C0590C7-A1DB-4119-A9B9-B96E881190DA}"/>
              </a:ext>
            </a:extLst>
          </p:cNvPr>
          <p:cNvCxnSpPr>
            <a:cxnSpLocks/>
          </p:cNvCxnSpPr>
          <p:nvPr/>
        </p:nvCxnSpPr>
        <p:spPr>
          <a:xfrm flipV="1">
            <a:off x="4769182" y="3115289"/>
            <a:ext cx="208964" cy="222271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7D539B2E-786C-4F1A-BC08-49C4C740FC22}"/>
              </a:ext>
            </a:extLst>
          </p:cNvPr>
          <p:cNvCxnSpPr>
            <a:cxnSpLocks/>
          </p:cNvCxnSpPr>
          <p:nvPr/>
        </p:nvCxnSpPr>
        <p:spPr>
          <a:xfrm>
            <a:off x="5008333" y="3099143"/>
            <a:ext cx="844061" cy="0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D6C3D14-CB07-4965-995F-C40EA1A3BDC9}"/>
              </a:ext>
            </a:extLst>
          </p:cNvPr>
          <p:cNvCxnSpPr>
            <a:cxnSpLocks/>
          </p:cNvCxnSpPr>
          <p:nvPr/>
        </p:nvCxnSpPr>
        <p:spPr>
          <a:xfrm flipV="1">
            <a:off x="5852394" y="2827634"/>
            <a:ext cx="245892" cy="271509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9D7E5B49-A9BF-4EEF-86B1-10EBC4300F64}"/>
              </a:ext>
            </a:extLst>
          </p:cNvPr>
          <p:cNvCxnSpPr>
            <a:cxnSpLocks/>
          </p:cNvCxnSpPr>
          <p:nvPr/>
        </p:nvCxnSpPr>
        <p:spPr>
          <a:xfrm>
            <a:off x="6098286" y="2827634"/>
            <a:ext cx="407963" cy="0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372F51C1-1606-4AF7-A46D-D13C0B617C6D}"/>
              </a:ext>
            </a:extLst>
          </p:cNvPr>
          <p:cNvCxnSpPr/>
          <p:nvPr/>
        </p:nvCxnSpPr>
        <p:spPr>
          <a:xfrm>
            <a:off x="6506249" y="2827634"/>
            <a:ext cx="239151" cy="211015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F416BCE7-B8EA-49D8-A399-9DF09C183A88}"/>
              </a:ext>
            </a:extLst>
          </p:cNvPr>
          <p:cNvCxnSpPr>
            <a:cxnSpLocks/>
          </p:cNvCxnSpPr>
          <p:nvPr/>
        </p:nvCxnSpPr>
        <p:spPr>
          <a:xfrm>
            <a:off x="6098286" y="3768647"/>
            <a:ext cx="407963" cy="0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C7EC0808-3C75-4C7F-B110-E7C9C7A25EFD}"/>
              </a:ext>
            </a:extLst>
          </p:cNvPr>
          <p:cNvCxnSpPr>
            <a:cxnSpLocks/>
          </p:cNvCxnSpPr>
          <p:nvPr/>
        </p:nvCxnSpPr>
        <p:spPr>
          <a:xfrm flipH="1" flipV="1">
            <a:off x="5985074" y="3673306"/>
            <a:ext cx="38917" cy="32533"/>
          </a:xfrm>
          <a:prstGeom prst="line">
            <a:avLst/>
          </a:prstGeom>
          <a:ln w="228600" cap="sq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9A56E87F-1679-4AF4-B77C-B949310684CD}"/>
              </a:ext>
            </a:extLst>
          </p:cNvPr>
          <p:cNvCxnSpPr>
            <a:cxnSpLocks/>
          </p:cNvCxnSpPr>
          <p:nvPr/>
        </p:nvCxnSpPr>
        <p:spPr>
          <a:xfrm flipV="1">
            <a:off x="6525006" y="3500948"/>
            <a:ext cx="220394" cy="246801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32D77BD8-504D-482A-897C-4D945ECF84FD}"/>
              </a:ext>
            </a:extLst>
          </p:cNvPr>
          <p:cNvCxnSpPr>
            <a:cxnSpLocks/>
          </p:cNvCxnSpPr>
          <p:nvPr/>
        </p:nvCxnSpPr>
        <p:spPr>
          <a:xfrm>
            <a:off x="6745400" y="3038649"/>
            <a:ext cx="0" cy="462299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60A098D8-78D6-4BAB-A2BE-9FD1ACEC0079}"/>
              </a:ext>
            </a:extLst>
          </p:cNvPr>
          <p:cNvSpPr/>
          <p:nvPr/>
        </p:nvSpPr>
        <p:spPr>
          <a:xfrm>
            <a:off x="6218062" y="3206657"/>
            <a:ext cx="185410" cy="182968"/>
          </a:xfrm>
          <a:prstGeom prst="ellipse">
            <a:avLst/>
          </a:prstGeom>
          <a:solidFill>
            <a:srgbClr val="58C88B"/>
          </a:solidFill>
          <a:ln w="76200">
            <a:solidFill>
              <a:srgbClr val="58C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קשת 1">
            <a:extLst>
              <a:ext uri="{FF2B5EF4-FFF2-40B4-BE49-F238E27FC236}">
                <a16:creationId xmlns:a16="http://schemas.microsoft.com/office/drawing/2014/main" id="{0E5E426A-D48D-4441-A55D-FB1C8DC70402}"/>
              </a:ext>
            </a:extLst>
          </p:cNvPr>
          <p:cNvSpPr/>
          <p:nvPr/>
        </p:nvSpPr>
        <p:spPr>
          <a:xfrm rot="5400000">
            <a:off x="4330934" y="1905000"/>
            <a:ext cx="2926080" cy="2926080"/>
          </a:xfrm>
          <a:prstGeom prst="arc">
            <a:avLst>
              <a:gd name="adj1" fmla="val 16639230"/>
              <a:gd name="adj2" fmla="val 4911494"/>
            </a:avLst>
          </a:prstGeom>
          <a:ln w="2286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קשת 16">
            <a:extLst>
              <a:ext uri="{FF2B5EF4-FFF2-40B4-BE49-F238E27FC236}">
                <a16:creationId xmlns:a16="http://schemas.microsoft.com/office/drawing/2014/main" id="{21D4DB5D-3A10-49A0-8341-CE6DA8368228}"/>
              </a:ext>
            </a:extLst>
          </p:cNvPr>
          <p:cNvSpPr/>
          <p:nvPr/>
        </p:nvSpPr>
        <p:spPr>
          <a:xfrm rot="16200000">
            <a:off x="4330934" y="1910080"/>
            <a:ext cx="2926080" cy="2926080"/>
          </a:xfrm>
          <a:prstGeom prst="arc">
            <a:avLst>
              <a:gd name="adj1" fmla="val 16639230"/>
              <a:gd name="adj2" fmla="val 4911494"/>
            </a:avLst>
          </a:prstGeom>
          <a:ln w="2286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1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 rot="1347602">
            <a:off x="3591852" y="323508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 rot="1360345"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4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 rot="8668170">
            <a:off x="3591852" y="323508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 rot="8412749">
            <a:off x="4278180" y="1766318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62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5" y="99822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34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5987586" y="127444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D83B9718-9846-4A24-889A-87A20F169BA3}"/>
              </a:ext>
            </a:extLst>
          </p:cNvPr>
          <p:cNvGrpSpPr/>
          <p:nvPr/>
        </p:nvGrpSpPr>
        <p:grpSpPr>
          <a:xfrm>
            <a:off x="2666311" y="1274445"/>
            <a:ext cx="2842944" cy="4008120"/>
            <a:chOff x="4121736" y="960120"/>
            <a:chExt cx="2842944" cy="4008120"/>
          </a:xfrm>
          <a:solidFill>
            <a:srgbClr val="2E8B57"/>
          </a:solidFill>
        </p:grpSpPr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BF2CF5D9-6F1A-4F50-A709-6E975775C8A2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1B0A3107-366C-4CBD-B071-BFEEA91030F5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F584F83C-073B-4DBD-9A2C-0D473ABBDE1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E5E0C907-3C53-4C0F-BFA5-A37E68CA4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E5BDAAC3-B9A6-42FF-8E5C-592ED23F8A94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1EB3B95-772D-4C73-89BF-54B04C4FF330}"/>
              </a:ext>
            </a:extLst>
          </p:cNvPr>
          <p:cNvGrpSpPr/>
          <p:nvPr/>
        </p:nvGrpSpPr>
        <p:grpSpPr>
          <a:xfrm>
            <a:off x="4234830" y="157543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8B854CF-5602-46C5-9D53-DE5E57BF7E75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4BA6FFF0-672B-4D99-809E-4E5715A6E8FB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מחבר ישר 12">
              <a:extLst>
                <a:ext uri="{FF2B5EF4-FFF2-40B4-BE49-F238E27FC236}">
                  <a16:creationId xmlns:a16="http://schemas.microsoft.com/office/drawing/2014/main" id="{79D0DDA3-24BD-4BFE-B340-8C998A4D6A1A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59E9E299-F59A-4FD2-B82C-95BF83C810A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3C763588-C7E2-41C1-A521-BB2527E58FD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AA13C3CA-CB66-409F-9DDF-9C7A86CBCF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3975E27F-77D6-4428-9980-A0E48D780968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09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6254600" y="1630711"/>
            <a:ext cx="3122887" cy="3587877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D83B9718-9846-4A24-889A-87A20F169BA3}"/>
              </a:ext>
            </a:extLst>
          </p:cNvPr>
          <p:cNvGrpSpPr/>
          <p:nvPr/>
        </p:nvGrpSpPr>
        <p:grpSpPr>
          <a:xfrm>
            <a:off x="2906121" y="1694719"/>
            <a:ext cx="2401684" cy="3459861"/>
            <a:chOff x="4121736" y="960120"/>
            <a:chExt cx="2842944" cy="4008120"/>
          </a:xfrm>
          <a:solidFill>
            <a:srgbClr val="2E8B57"/>
          </a:solidFill>
        </p:grpSpPr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BF2CF5D9-6F1A-4F50-A709-6E975775C8A2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1B0A3107-366C-4CBD-B071-BFEEA91030F5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F584F83C-073B-4DBD-9A2C-0D473ABBDE1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E5E0C907-3C53-4C0F-BFA5-A37E68CA4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E5BDAAC3-B9A6-42FF-8E5C-592ED23F8A94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1EB3B95-772D-4C73-89BF-54B04C4FF330}"/>
              </a:ext>
            </a:extLst>
          </p:cNvPr>
          <p:cNvGrpSpPr/>
          <p:nvPr/>
        </p:nvGrpSpPr>
        <p:grpSpPr>
          <a:xfrm>
            <a:off x="4234830" y="157543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8B854CF-5602-46C5-9D53-DE5E57BF7E75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4BA6FFF0-672B-4D99-809E-4E5715A6E8FB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מחבר ישר 12">
              <a:extLst>
                <a:ext uri="{FF2B5EF4-FFF2-40B4-BE49-F238E27FC236}">
                  <a16:creationId xmlns:a16="http://schemas.microsoft.com/office/drawing/2014/main" id="{79D0DDA3-24BD-4BFE-B340-8C998A4D6A1A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59E9E299-F59A-4FD2-B82C-95BF83C810A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3C763588-C7E2-41C1-A521-BB2527E58FD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AA13C3CA-CB66-409F-9DDF-9C7A86CBCF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3975E27F-77D6-4428-9980-A0E48D780968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265174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5</Words>
  <Application>Microsoft Office PowerPoint</Application>
  <PresentationFormat>מסך רחב</PresentationFormat>
  <Paragraphs>5</Paragraphs>
  <Slides>42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Garamond</vt:lpstr>
      <vt:lpstr>Unica One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study</dc:creator>
  <cp:lastModifiedBy>study</cp:lastModifiedBy>
  <cp:revision>38</cp:revision>
  <dcterms:created xsi:type="dcterms:W3CDTF">2020-12-01T09:17:54Z</dcterms:created>
  <dcterms:modified xsi:type="dcterms:W3CDTF">2020-12-08T20:55:29Z</dcterms:modified>
</cp:coreProperties>
</file>