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4" r:id="rId12"/>
    <p:sldId id="275" r:id="rId1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D1F8E5-43A7-4257-AC03-1DAB766FD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7A11E8-8875-42F5-AD97-994ECCB5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CC6991-F0BC-4927-8E3A-14F1B63E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233F90-E235-43FB-B534-ABA14C4D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492250-26D4-49C1-8FB9-40B738D5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4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248851-3018-4F04-B575-7561D9BA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8989A7-0227-4B43-99A7-F9580AE94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8FD203-6D18-4AEC-9D34-96244573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AAE35B-4D74-402F-AD26-DFE37B32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CE7827-7586-4B5A-8F74-30CF3CA7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3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4DA01BF-A64A-4049-B4CA-8C07AFD38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6DDB70D-1358-4D55-B286-83EEC7FA8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06C335-FE7D-4420-B116-2A7A970B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E5227A-D688-44CD-A7EE-974FB118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51C264-F348-4089-8905-214ABE51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C9CDC7-1D1D-4180-997C-5B764F51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9417B0-6FE3-459E-ADF6-DA03995C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5F8054-C9D7-4375-8A1D-4CAA7B2E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97402E-A852-480F-B034-30A88CB9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C74F65-37F8-4C8A-94B1-A6D4B862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A1FE9B-2EEF-469E-969B-6F9A37E8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CB4841-01E8-48B4-9D15-D8CB015AA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893558-5330-4AAA-BCE0-CC9460F3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D262F8-A849-4A83-8D07-29C50F11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869945-3FC2-4CE7-A2ED-A1DE62A0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6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9359BC-F43E-42C2-B80F-B41B7800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9D2BDE-A7D5-47DD-9E9E-F19564F6E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6B5C477-7962-40FC-BEED-D197C741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528FDEB-32AD-49A6-9D76-EE00C8D8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6EAA297-DA22-4B83-93BD-92296755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0AF07B-BDCD-48EC-BEAB-FCA4D61A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53138-2CA4-4858-95B7-8A6450A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4F4996B-892D-4FCD-AC0A-77994185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4146C03-570E-4283-87CA-C6E5A7BA9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D271955-FD33-4D47-99B9-26C4F434C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7B7B45A-D820-4446-A6C3-699659269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B5E9C43-8D6A-4EC7-A9A8-CE191AE5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E1CEED2-140F-4D0B-A4FD-DE31427C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B2F42AE-76AF-4A78-92B1-15F3D677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11C90F-EF61-4A1D-AB2A-61D109A7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45770F4-3BA6-49A4-9F02-3E4C0C44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04F38CC-FB31-436A-B1A5-9762286A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2FD870D-1342-4C77-B669-4AFBFB00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7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082A78F-F26F-41BA-8639-887AFC93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3200D5D-EB56-4399-B464-CEF641A0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D28E565-5A65-4A5B-9368-B4CE61E8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D93A60-6231-480E-A80E-028EAF8E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CC0111-DF00-4964-9311-BAE886AB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D4C3C56-1565-42A8-A0E2-F627FF2E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3960AD5-F1BF-4787-9428-2CB562A7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0626E2-A0D1-47BA-B2FB-344D77EE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385F963-22CC-413E-ACE0-6DF02213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5C842D-D983-461F-B520-2F00DE4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522484A-D8DB-4DED-A6A2-ADF7F6C57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97BC092-A69A-463A-83CF-BF2940DE4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D93F85-DB9E-487D-9CC0-FEBE6D2F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86E191-94CD-49FB-B739-E84A9CD9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5B70FDC-E209-4447-8562-38C9F30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2FD12F1-751E-48CB-B397-7D5EBC9E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0904AE5-1C65-4E66-B411-33637FCB9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900984-709C-45A2-B105-69655F72E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CF9B-D56B-4513-AD67-65C985E0B0F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AE26AF-28A8-43BB-8F16-047A39E33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96664C-A2A2-4A9D-AA09-154F6171E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68B8461-1C4A-4B43-AC31-708FA844575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4EC5A51-25CB-4629-88D2-C1B735A25D0A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8CCF320-C452-46F0-89E1-209AB61408BF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34D8B53-B083-463F-BFE5-4689DD166E44}"/>
              </a:ext>
            </a:extLst>
          </p:cNvPr>
          <p:cNvSpPr/>
          <p:nvPr/>
        </p:nvSpPr>
        <p:spPr>
          <a:xfrm>
            <a:off x="6150864" y="756718"/>
            <a:ext cx="4337304" cy="39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FA65ED4-0A7F-4A14-B34D-E804CBB77165}"/>
              </a:ext>
            </a:extLst>
          </p:cNvPr>
          <p:cNvSpPr/>
          <p:nvPr/>
        </p:nvSpPr>
        <p:spPr>
          <a:xfrm>
            <a:off x="6150864" y="4948498"/>
            <a:ext cx="4337304" cy="11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986D7A1-42C5-4E82-B632-4FCF4FC28660}"/>
              </a:ext>
            </a:extLst>
          </p:cNvPr>
          <p:cNvSpPr/>
          <p:nvPr/>
        </p:nvSpPr>
        <p:spPr>
          <a:xfrm>
            <a:off x="2103120" y="1139952"/>
            <a:ext cx="3413760" cy="452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4882C52-21DA-418B-A1F1-4465FE2B5EEC}"/>
              </a:ext>
            </a:extLst>
          </p:cNvPr>
          <p:cNvSpPr/>
          <p:nvPr/>
        </p:nvSpPr>
        <p:spPr>
          <a:xfrm>
            <a:off x="6621780" y="993648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Welcome screen ICON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3638C661-AD83-4C30-82B1-40C8CE73871F}"/>
              </a:ext>
            </a:extLst>
          </p:cNvPr>
          <p:cNvSpPr/>
          <p:nvPr/>
        </p:nvSpPr>
        <p:spPr>
          <a:xfrm>
            <a:off x="6621780" y="1884052"/>
            <a:ext cx="3413760" cy="1157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Order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694371D-AB2B-4778-9753-4F41601D7843}"/>
              </a:ext>
            </a:extLst>
          </p:cNvPr>
          <p:cNvSpPr/>
          <p:nvPr/>
        </p:nvSpPr>
        <p:spPr>
          <a:xfrm>
            <a:off x="6621780" y="3286561"/>
            <a:ext cx="3413760" cy="118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Have </a:t>
            </a:r>
            <a:r>
              <a:rPr lang="en-US" dirty="0" err="1">
                <a:solidFill>
                  <a:schemeClr val="tx1"/>
                </a:solidFill>
              </a:rPr>
              <a:t>Odrer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D46D700-3FB7-48B8-B6E5-A5D5D91012F5}"/>
              </a:ext>
            </a:extLst>
          </p:cNvPr>
          <p:cNvSpPr/>
          <p:nvPr/>
        </p:nvSpPr>
        <p:spPr>
          <a:xfrm>
            <a:off x="6612636" y="5304229"/>
            <a:ext cx="3413760" cy="413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42653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68B8461-1C4A-4B43-AC31-708FA844575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4EC5A51-25CB-4629-88D2-C1B735A25D0A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8CCF320-C452-46F0-89E1-209AB61408BF}"/>
              </a:ext>
            </a:extLst>
          </p:cNvPr>
          <p:cNvSpPr/>
          <p:nvPr/>
        </p:nvSpPr>
        <p:spPr>
          <a:xfrm>
            <a:off x="1703832" y="749808"/>
            <a:ext cx="1301496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FA65ED4-0A7F-4A14-B34D-E804CBB77165}"/>
              </a:ext>
            </a:extLst>
          </p:cNvPr>
          <p:cNvSpPr/>
          <p:nvPr/>
        </p:nvSpPr>
        <p:spPr>
          <a:xfrm>
            <a:off x="3179064" y="749809"/>
            <a:ext cx="7309104" cy="71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986D7A1-42C5-4E82-B632-4FCF4FC28660}"/>
              </a:ext>
            </a:extLst>
          </p:cNvPr>
          <p:cNvSpPr/>
          <p:nvPr/>
        </p:nvSpPr>
        <p:spPr>
          <a:xfrm>
            <a:off x="1877568" y="8900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EEAA2A7-2E32-42FD-B0B7-79E81BD02C1B}"/>
              </a:ext>
            </a:extLst>
          </p:cNvPr>
          <p:cNvSpPr/>
          <p:nvPr/>
        </p:nvSpPr>
        <p:spPr>
          <a:xfrm>
            <a:off x="1866900" y="18044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E0D5419-D417-4291-945D-4344C9607E4B}"/>
              </a:ext>
            </a:extLst>
          </p:cNvPr>
          <p:cNvSpPr/>
          <p:nvPr/>
        </p:nvSpPr>
        <p:spPr>
          <a:xfrm>
            <a:off x="1856994" y="27188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085143B-AABD-4D41-AED7-D9F034FFEFA6}"/>
              </a:ext>
            </a:extLst>
          </p:cNvPr>
          <p:cNvSpPr/>
          <p:nvPr/>
        </p:nvSpPr>
        <p:spPr>
          <a:xfrm>
            <a:off x="1866900" y="36332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ED6782B-4FC3-4404-804B-DF70A1F73AB9}"/>
              </a:ext>
            </a:extLst>
          </p:cNvPr>
          <p:cNvSpPr/>
          <p:nvPr/>
        </p:nvSpPr>
        <p:spPr>
          <a:xfrm>
            <a:off x="1856994" y="45476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7689E3EA-76DF-46F0-AA65-0D511AFA6584}"/>
              </a:ext>
            </a:extLst>
          </p:cNvPr>
          <p:cNvSpPr/>
          <p:nvPr/>
        </p:nvSpPr>
        <p:spPr>
          <a:xfrm>
            <a:off x="3179064" y="1597154"/>
            <a:ext cx="7309104" cy="4541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 window</a:t>
            </a:r>
          </a:p>
        </p:txBody>
      </p:sp>
    </p:spTree>
    <p:extLst>
      <p:ext uri="{BB962C8B-B14F-4D97-AF65-F5344CB8AC3E}">
        <p14:creationId xmlns:p14="http://schemas.microsoft.com/office/powerpoint/2010/main" val="206341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D84B6FC1-4987-4CF9-BFF2-9B27D3FDAB0A}"/>
              </a:ext>
            </a:extLst>
          </p:cNvPr>
          <p:cNvSpPr/>
          <p:nvPr/>
        </p:nvSpPr>
        <p:spPr>
          <a:xfrm>
            <a:off x="4823320" y="2967335"/>
            <a:ext cx="2545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reporter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BFB9B065-4ABB-4D0A-BE83-E2EFE01BE868}"/>
              </a:ext>
            </a:extLst>
          </p:cNvPr>
          <p:cNvSpPr/>
          <p:nvPr/>
        </p:nvSpPr>
        <p:spPr>
          <a:xfrm>
            <a:off x="4337306" y="53023"/>
            <a:ext cx="4087368" cy="2499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דוח שימוש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5E65BD10-F11E-4162-AFE8-FA094E1D6B29}"/>
              </a:ext>
            </a:extLst>
          </p:cNvPr>
          <p:cNvSpPr/>
          <p:nvPr/>
        </p:nvSpPr>
        <p:spPr>
          <a:xfrm>
            <a:off x="134113" y="141628"/>
            <a:ext cx="4087368" cy="2499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דוח מספר מבקרים מחולק סוגי מבקרים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2CDC48C-DF61-46A7-8C4C-C18DD385CE78}"/>
              </a:ext>
            </a:extLst>
          </p:cNvPr>
          <p:cNvSpPr/>
          <p:nvPr/>
        </p:nvSpPr>
        <p:spPr>
          <a:xfrm>
            <a:off x="134113" y="2762071"/>
            <a:ext cx="4087368" cy="2499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דוח הכנסות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80C15E47-13F5-4470-8B7D-28B0892492E8}"/>
              </a:ext>
            </a:extLst>
          </p:cNvPr>
          <p:cNvSpPr/>
          <p:nvPr/>
        </p:nvSpPr>
        <p:spPr>
          <a:xfrm>
            <a:off x="8158130" y="2552381"/>
            <a:ext cx="4087368" cy="2499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46C9FA70-D861-4EC5-9943-B2C570DBC081}"/>
              </a:ext>
            </a:extLst>
          </p:cNvPr>
          <p:cNvSpPr/>
          <p:nvPr/>
        </p:nvSpPr>
        <p:spPr>
          <a:xfrm>
            <a:off x="4277852" y="4217014"/>
            <a:ext cx="4087368" cy="2499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דוח ביקורים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66D29EDF-81F4-4230-88D4-29CEA189A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6" y="262713"/>
            <a:ext cx="1727129" cy="1696356"/>
          </a:xfrm>
          <a:prstGeom prst="rect">
            <a:avLst/>
          </a:prstGeom>
        </p:spPr>
      </p:pic>
      <p:sp>
        <p:nvSpPr>
          <p:cNvPr id="18" name="מלבן 17">
            <a:extLst>
              <a:ext uri="{FF2B5EF4-FFF2-40B4-BE49-F238E27FC236}">
                <a16:creationId xmlns:a16="http://schemas.microsoft.com/office/drawing/2014/main" id="{7F1A0318-7C32-41EC-A1DD-31A0F4DA4C73}"/>
              </a:ext>
            </a:extLst>
          </p:cNvPr>
          <p:cNvSpPr/>
          <p:nvPr/>
        </p:nvSpPr>
        <p:spPr>
          <a:xfrm>
            <a:off x="264836" y="2029386"/>
            <a:ext cx="1727129" cy="392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6E9DD994-BD20-4B1F-92AD-38C324B09C4B}"/>
              </a:ext>
            </a:extLst>
          </p:cNvPr>
          <p:cNvSpPr/>
          <p:nvPr/>
        </p:nvSpPr>
        <p:spPr>
          <a:xfrm>
            <a:off x="2175247" y="262713"/>
            <a:ext cx="1727129" cy="2159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פילוח מלל דוח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88FCBFB7-E4E4-44A9-86AA-4013DAEC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77" y="192359"/>
            <a:ext cx="1727129" cy="1696356"/>
          </a:xfrm>
          <a:prstGeom prst="rect">
            <a:avLst/>
          </a:prstGeom>
        </p:spPr>
      </p:pic>
      <p:sp>
        <p:nvSpPr>
          <p:cNvPr id="21" name="מלבן 20">
            <a:extLst>
              <a:ext uri="{FF2B5EF4-FFF2-40B4-BE49-F238E27FC236}">
                <a16:creationId xmlns:a16="http://schemas.microsoft.com/office/drawing/2014/main" id="{7253C337-D926-4A2B-AB23-497FE20D4A6F}"/>
              </a:ext>
            </a:extLst>
          </p:cNvPr>
          <p:cNvSpPr/>
          <p:nvPr/>
        </p:nvSpPr>
        <p:spPr>
          <a:xfrm>
            <a:off x="4462677" y="2011284"/>
            <a:ext cx="1727129" cy="392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620EAA2-CF8A-4137-8CF8-17AF3823495A}"/>
              </a:ext>
            </a:extLst>
          </p:cNvPr>
          <p:cNvSpPr/>
          <p:nvPr/>
        </p:nvSpPr>
        <p:spPr>
          <a:xfrm>
            <a:off x="6443675" y="223167"/>
            <a:ext cx="1727129" cy="2159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שימוש מלל דוח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5D1F933C-3BEA-4FFB-BA9A-E1559E5BF57E}"/>
              </a:ext>
            </a:extLst>
          </p:cNvPr>
          <p:cNvSpPr/>
          <p:nvPr/>
        </p:nvSpPr>
        <p:spPr>
          <a:xfrm>
            <a:off x="322215" y="2953844"/>
            <a:ext cx="1727129" cy="1124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בחירת חודש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BBBE638D-AA13-4F90-ADA1-E049FC0C3450}"/>
              </a:ext>
            </a:extLst>
          </p:cNvPr>
          <p:cNvSpPr/>
          <p:nvPr/>
        </p:nvSpPr>
        <p:spPr>
          <a:xfrm>
            <a:off x="322215" y="4653799"/>
            <a:ext cx="1727129" cy="392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4153C376-220C-41C7-B8CA-3F100256E114}"/>
              </a:ext>
            </a:extLst>
          </p:cNvPr>
          <p:cNvSpPr/>
          <p:nvPr/>
        </p:nvSpPr>
        <p:spPr>
          <a:xfrm>
            <a:off x="2234168" y="2922782"/>
            <a:ext cx="1727129" cy="2159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מלל דוח הכנסות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7C9D8A40-5231-4B2A-BC6E-A092175B3344}"/>
              </a:ext>
            </a:extLst>
          </p:cNvPr>
          <p:cNvSpPr/>
          <p:nvPr/>
        </p:nvSpPr>
        <p:spPr>
          <a:xfrm>
            <a:off x="6189806" y="4387158"/>
            <a:ext cx="2042456" cy="22047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תצוגה גרפית דוח ביקורים זמני כניסה ושהייה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0D0B47EF-773D-4D7C-9838-E7987260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06" y="4387158"/>
            <a:ext cx="1727129" cy="1696356"/>
          </a:xfrm>
          <a:prstGeom prst="rect">
            <a:avLst/>
          </a:prstGeom>
        </p:spPr>
      </p:pic>
      <p:sp>
        <p:nvSpPr>
          <p:cNvPr id="28" name="מלבן 27">
            <a:extLst>
              <a:ext uri="{FF2B5EF4-FFF2-40B4-BE49-F238E27FC236}">
                <a16:creationId xmlns:a16="http://schemas.microsoft.com/office/drawing/2014/main" id="{39CB5A6B-9BE0-4EB5-879F-99F5B804AA80}"/>
              </a:ext>
            </a:extLst>
          </p:cNvPr>
          <p:cNvSpPr/>
          <p:nvPr/>
        </p:nvSpPr>
        <p:spPr>
          <a:xfrm>
            <a:off x="4337306" y="6199505"/>
            <a:ext cx="1727129" cy="392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C51CE9AB-C965-4E82-AC58-142FFD3E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088" y="2640986"/>
            <a:ext cx="1727129" cy="1696356"/>
          </a:xfrm>
          <a:prstGeom prst="rect">
            <a:avLst/>
          </a:prstGeom>
        </p:spPr>
      </p:pic>
      <p:sp>
        <p:nvSpPr>
          <p:cNvPr id="30" name="מלבן 29">
            <a:extLst>
              <a:ext uri="{FF2B5EF4-FFF2-40B4-BE49-F238E27FC236}">
                <a16:creationId xmlns:a16="http://schemas.microsoft.com/office/drawing/2014/main" id="{A8B773A1-A5F5-40F3-8DA6-6395B6629801}"/>
              </a:ext>
            </a:extLst>
          </p:cNvPr>
          <p:cNvSpPr/>
          <p:nvPr/>
        </p:nvSpPr>
        <p:spPr>
          <a:xfrm>
            <a:off x="8291088" y="4497504"/>
            <a:ext cx="1727129" cy="392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318F728A-8864-4F1E-979C-A70732313EEF}"/>
              </a:ext>
            </a:extLst>
          </p:cNvPr>
          <p:cNvSpPr/>
          <p:nvPr/>
        </p:nvSpPr>
        <p:spPr>
          <a:xfrm>
            <a:off x="10110629" y="2673592"/>
            <a:ext cx="2042456" cy="22047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מלל דוח ביטולים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68B8461-1C4A-4B43-AC31-708FA844575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4EC5A51-25CB-4629-88D2-C1B735A25D0A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8CCF320-C452-46F0-89E1-209AB61408BF}"/>
              </a:ext>
            </a:extLst>
          </p:cNvPr>
          <p:cNvSpPr/>
          <p:nvPr/>
        </p:nvSpPr>
        <p:spPr>
          <a:xfrm>
            <a:off x="1703832" y="749808"/>
            <a:ext cx="1301496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FA65ED4-0A7F-4A14-B34D-E804CBB77165}"/>
              </a:ext>
            </a:extLst>
          </p:cNvPr>
          <p:cNvSpPr/>
          <p:nvPr/>
        </p:nvSpPr>
        <p:spPr>
          <a:xfrm>
            <a:off x="3179064" y="749809"/>
            <a:ext cx="7309104" cy="71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Member registration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986D7A1-42C5-4E82-B632-4FCF4FC28660}"/>
              </a:ext>
            </a:extLst>
          </p:cNvPr>
          <p:cNvSpPr/>
          <p:nvPr/>
        </p:nvSpPr>
        <p:spPr>
          <a:xfrm>
            <a:off x="1877568" y="8900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EEAA2A7-2E32-42FD-B0B7-79E81BD02C1B}"/>
              </a:ext>
            </a:extLst>
          </p:cNvPr>
          <p:cNvSpPr/>
          <p:nvPr/>
        </p:nvSpPr>
        <p:spPr>
          <a:xfrm>
            <a:off x="1866900" y="18044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E0D5419-D417-4291-945D-4344C9607E4B}"/>
              </a:ext>
            </a:extLst>
          </p:cNvPr>
          <p:cNvSpPr/>
          <p:nvPr/>
        </p:nvSpPr>
        <p:spPr>
          <a:xfrm>
            <a:off x="1856994" y="27188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085143B-AABD-4D41-AED7-D9F034FFEFA6}"/>
              </a:ext>
            </a:extLst>
          </p:cNvPr>
          <p:cNvSpPr/>
          <p:nvPr/>
        </p:nvSpPr>
        <p:spPr>
          <a:xfrm>
            <a:off x="1866900" y="36332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ED6782B-4FC3-4404-804B-DF70A1F73AB9}"/>
              </a:ext>
            </a:extLst>
          </p:cNvPr>
          <p:cNvSpPr/>
          <p:nvPr/>
        </p:nvSpPr>
        <p:spPr>
          <a:xfrm>
            <a:off x="1856994" y="45476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7689E3EA-76DF-46F0-AA65-0D511AFA6584}"/>
              </a:ext>
            </a:extLst>
          </p:cNvPr>
          <p:cNvSpPr/>
          <p:nvPr/>
        </p:nvSpPr>
        <p:spPr>
          <a:xfrm>
            <a:off x="3133344" y="1622955"/>
            <a:ext cx="7309104" cy="4541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B15B0909-D251-4499-81F7-0B3494870F81}"/>
              </a:ext>
            </a:extLst>
          </p:cNvPr>
          <p:cNvSpPr/>
          <p:nvPr/>
        </p:nvSpPr>
        <p:spPr>
          <a:xfrm>
            <a:off x="7972425" y="5501638"/>
            <a:ext cx="1660398" cy="42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581D8DAF-8270-4CE8-B462-391654CE1FBE}"/>
              </a:ext>
            </a:extLst>
          </p:cNvPr>
          <p:cNvSpPr/>
          <p:nvPr/>
        </p:nvSpPr>
        <p:spPr>
          <a:xfrm>
            <a:off x="7444222" y="1725168"/>
            <a:ext cx="2742193" cy="2822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0808A9B8-E1E9-4D1E-BD4D-7664FAAEF627}"/>
              </a:ext>
            </a:extLst>
          </p:cNvPr>
          <p:cNvSpPr/>
          <p:nvPr/>
        </p:nvSpPr>
        <p:spPr>
          <a:xfrm>
            <a:off x="3579425" y="1725168"/>
            <a:ext cx="3583376" cy="4248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שם פרטי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he-IL" dirty="0">
                <a:solidFill>
                  <a:schemeClr val="tx1"/>
                </a:solidFill>
              </a:rPr>
              <a:t>שם משפחה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he-IL" dirty="0" err="1">
                <a:solidFill>
                  <a:schemeClr val="tx1"/>
                </a:solidFill>
              </a:rPr>
              <a:t>תז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he-IL" dirty="0">
                <a:solidFill>
                  <a:schemeClr val="tx1"/>
                </a:solidFill>
              </a:rPr>
              <a:t>טלפון נייד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he-IL" dirty="0">
                <a:solidFill>
                  <a:schemeClr val="tx1"/>
                </a:solidFill>
              </a:rPr>
              <a:t>אימייל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he-IL" dirty="0">
                <a:solidFill>
                  <a:schemeClr val="tx1"/>
                </a:solidFill>
              </a:rPr>
              <a:t>מספר כולל של בני המשפחה של המנוי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he-IL" dirty="0">
                <a:solidFill>
                  <a:schemeClr val="tx1"/>
                </a:solidFill>
              </a:rPr>
              <a:t>כרטיס אשראי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3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4AEBC4A-1E59-483C-9C84-1EB0FEDC710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D72635E-46B6-4F60-9BBC-7671824B31A5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1F61B2E-120A-4B26-A14A-DA257725E890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D098450-A085-4A81-A6E6-EDF64AD50D0E}"/>
              </a:ext>
            </a:extLst>
          </p:cNvPr>
          <p:cNvSpPr/>
          <p:nvPr/>
        </p:nvSpPr>
        <p:spPr>
          <a:xfrm>
            <a:off x="6150864" y="756718"/>
            <a:ext cx="4337304" cy="4054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651024C-F42A-4B08-8BAD-F54DB1F1746D}"/>
              </a:ext>
            </a:extLst>
          </p:cNvPr>
          <p:cNvSpPr/>
          <p:nvPr/>
        </p:nvSpPr>
        <p:spPr>
          <a:xfrm>
            <a:off x="6150864" y="4948498"/>
            <a:ext cx="4337304" cy="11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D43C216-07BB-4634-8D13-6D285212F365}"/>
              </a:ext>
            </a:extLst>
          </p:cNvPr>
          <p:cNvSpPr/>
          <p:nvPr/>
        </p:nvSpPr>
        <p:spPr>
          <a:xfrm>
            <a:off x="2103120" y="1139952"/>
            <a:ext cx="3413760" cy="452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7B125B2-806E-4BEC-83DF-F5D3307CDF29}"/>
              </a:ext>
            </a:extLst>
          </p:cNvPr>
          <p:cNvSpPr/>
          <p:nvPr/>
        </p:nvSpPr>
        <p:spPr>
          <a:xfrm>
            <a:off x="6621780" y="993648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PreOrder</a:t>
            </a:r>
            <a:r>
              <a:rPr lang="en-US" dirty="0">
                <a:solidFill>
                  <a:schemeClr val="tx1"/>
                </a:solidFill>
              </a:rPr>
              <a:t> ICON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41EE5B-9C2D-453D-85D7-C57455A4F1E5}"/>
              </a:ext>
            </a:extLst>
          </p:cNvPr>
          <p:cNvSpPr/>
          <p:nvPr/>
        </p:nvSpPr>
        <p:spPr>
          <a:xfrm>
            <a:off x="6621780" y="1814377"/>
            <a:ext cx="3413760" cy="2879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PARK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DATE AND 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VISITORS NUMBER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EMAIL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order button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FACB00C-FCD0-4E39-8A31-8B046F3E2D40}"/>
              </a:ext>
            </a:extLst>
          </p:cNvPr>
          <p:cNvSpPr/>
          <p:nvPr/>
        </p:nvSpPr>
        <p:spPr>
          <a:xfrm>
            <a:off x="6612636" y="5304229"/>
            <a:ext cx="3413760" cy="413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</a:t>
            </a:r>
            <a:r>
              <a:rPr lang="en-US" dirty="0" err="1">
                <a:solidFill>
                  <a:schemeClr val="tx1"/>
                </a:solidFill>
              </a:rPr>
              <a:t>registerd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94CE9555-D41F-44A3-A411-B4813B2BD223}"/>
              </a:ext>
            </a:extLst>
          </p:cNvPr>
          <p:cNvSpPr/>
          <p:nvPr/>
        </p:nvSpPr>
        <p:spPr>
          <a:xfrm>
            <a:off x="6612636" y="1601831"/>
            <a:ext cx="3413760" cy="184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</a:t>
            </a:r>
            <a:r>
              <a:rPr lang="en-US" sz="1050" dirty="0">
                <a:solidFill>
                  <a:schemeClr val="tx1"/>
                </a:solidFill>
              </a:rPr>
              <a:t> &gt;&gt; payment &gt;&gt; confirmation</a:t>
            </a:r>
          </a:p>
        </p:txBody>
      </p:sp>
    </p:spTree>
    <p:extLst>
      <p:ext uri="{BB962C8B-B14F-4D97-AF65-F5344CB8AC3E}">
        <p14:creationId xmlns:p14="http://schemas.microsoft.com/office/powerpoint/2010/main" val="166763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4D098450-A085-4A81-A6E6-EDF64AD50D0E}"/>
              </a:ext>
            </a:extLst>
          </p:cNvPr>
          <p:cNvSpPr/>
          <p:nvPr/>
        </p:nvSpPr>
        <p:spPr>
          <a:xfrm>
            <a:off x="987552" y="1116382"/>
            <a:ext cx="4337304" cy="4054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7B125B2-806E-4BEC-83DF-F5D3307CDF29}"/>
              </a:ext>
            </a:extLst>
          </p:cNvPr>
          <p:cNvSpPr/>
          <p:nvPr/>
        </p:nvSpPr>
        <p:spPr>
          <a:xfrm>
            <a:off x="1458468" y="1353312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WaitList</a:t>
            </a:r>
            <a:r>
              <a:rPr lang="en-US" dirty="0">
                <a:solidFill>
                  <a:schemeClr val="tx1"/>
                </a:solidFill>
              </a:rPr>
              <a:t> ICON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41EE5B-9C2D-453D-85D7-C57455A4F1E5}"/>
              </a:ext>
            </a:extLst>
          </p:cNvPr>
          <p:cNvSpPr/>
          <p:nvPr/>
        </p:nvSpPr>
        <p:spPr>
          <a:xfrm>
            <a:off x="1458468" y="2017776"/>
            <a:ext cx="3413760" cy="3035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There is no place 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you can register to wait list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Or choose another date here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List me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14A1071E-9F56-4346-8D69-5E9EA5427421}"/>
              </a:ext>
            </a:extLst>
          </p:cNvPr>
          <p:cNvSpPr/>
          <p:nvPr/>
        </p:nvSpPr>
        <p:spPr>
          <a:xfrm>
            <a:off x="6412992" y="1116382"/>
            <a:ext cx="4337304" cy="4054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1B5ED93-7468-403A-855D-DC1C366B20D3}"/>
              </a:ext>
            </a:extLst>
          </p:cNvPr>
          <p:cNvSpPr/>
          <p:nvPr/>
        </p:nvSpPr>
        <p:spPr>
          <a:xfrm>
            <a:off x="6883908" y="1353312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WaitList</a:t>
            </a:r>
            <a:r>
              <a:rPr lang="en-US" dirty="0">
                <a:solidFill>
                  <a:schemeClr val="tx1"/>
                </a:solidFill>
              </a:rPr>
              <a:t> ICON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AA4CB276-F6A9-4E61-9F46-CE5A7BD9D542}"/>
              </a:ext>
            </a:extLst>
          </p:cNvPr>
          <p:cNvSpPr/>
          <p:nvPr/>
        </p:nvSpPr>
        <p:spPr>
          <a:xfrm>
            <a:off x="6883908" y="2017776"/>
            <a:ext cx="3413760" cy="3035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will get notify by email and </a:t>
            </a:r>
            <a:r>
              <a:rPr lang="en-US" dirty="0" err="1">
                <a:solidFill>
                  <a:schemeClr val="tx1"/>
                </a:solidFill>
              </a:rPr>
              <a:t>sms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bla</a:t>
            </a:r>
            <a:r>
              <a:rPr lang="en-US" dirty="0">
                <a:solidFill>
                  <a:schemeClr val="tx1"/>
                </a:solidFill>
              </a:rPr>
              <a:t> only two hours </a:t>
            </a:r>
            <a:r>
              <a:rPr lang="en-US" dirty="0" err="1">
                <a:solidFill>
                  <a:schemeClr val="tx1"/>
                </a:solidFill>
              </a:rPr>
              <a:t>bla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[ ]checkbox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List me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D5B22659-DE45-4AAD-B5C3-79EA87DAE94E}"/>
              </a:ext>
            </a:extLst>
          </p:cNvPr>
          <p:cNvCxnSpPr>
            <a:cxnSpLocks/>
          </p:cNvCxnSpPr>
          <p:nvPr/>
        </p:nvCxnSpPr>
        <p:spPr>
          <a:xfrm flipV="1">
            <a:off x="3230880" y="3151632"/>
            <a:ext cx="2974848" cy="123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0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4AEBC4A-1E59-483C-9C84-1EB0FEDC710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D72635E-46B6-4F60-9BBC-7671824B31A5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1F61B2E-120A-4B26-A14A-DA257725E890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D098450-A085-4A81-A6E6-EDF64AD50D0E}"/>
              </a:ext>
            </a:extLst>
          </p:cNvPr>
          <p:cNvSpPr/>
          <p:nvPr/>
        </p:nvSpPr>
        <p:spPr>
          <a:xfrm>
            <a:off x="6150864" y="756718"/>
            <a:ext cx="4337304" cy="4054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651024C-F42A-4B08-8BAD-F54DB1F1746D}"/>
              </a:ext>
            </a:extLst>
          </p:cNvPr>
          <p:cNvSpPr/>
          <p:nvPr/>
        </p:nvSpPr>
        <p:spPr>
          <a:xfrm>
            <a:off x="6150864" y="4948498"/>
            <a:ext cx="4337304" cy="11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choose</a:t>
            </a:r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D43C216-07BB-4634-8D13-6D285212F365}"/>
              </a:ext>
            </a:extLst>
          </p:cNvPr>
          <p:cNvSpPr/>
          <p:nvPr/>
        </p:nvSpPr>
        <p:spPr>
          <a:xfrm>
            <a:off x="2103120" y="1139952"/>
            <a:ext cx="3413760" cy="452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7B125B2-806E-4BEC-83DF-F5D3307CDF29}"/>
              </a:ext>
            </a:extLst>
          </p:cNvPr>
          <p:cNvSpPr/>
          <p:nvPr/>
        </p:nvSpPr>
        <p:spPr>
          <a:xfrm>
            <a:off x="6621780" y="993648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Avliable</a:t>
            </a:r>
            <a:r>
              <a:rPr lang="en-US" dirty="0">
                <a:solidFill>
                  <a:schemeClr val="tx1"/>
                </a:solidFill>
              </a:rPr>
              <a:t> dates ICON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41EE5B-9C2D-453D-85D7-C57455A4F1E5}"/>
              </a:ext>
            </a:extLst>
          </p:cNvPr>
          <p:cNvSpPr/>
          <p:nvPr/>
        </p:nvSpPr>
        <p:spPr>
          <a:xfrm>
            <a:off x="6621780" y="1843826"/>
            <a:ext cx="3413760" cy="2850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Calnder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FECC8D22-94EB-407B-9DF1-FB9CE2EF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658" y="1835968"/>
            <a:ext cx="2917794" cy="2865807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C27D80B0-6E5D-4A3A-A982-D7D1F468855E}"/>
              </a:ext>
            </a:extLst>
          </p:cNvPr>
          <p:cNvSpPr/>
          <p:nvPr/>
        </p:nvSpPr>
        <p:spPr>
          <a:xfrm>
            <a:off x="6612636" y="1601831"/>
            <a:ext cx="3413760" cy="184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</a:t>
            </a:r>
            <a:r>
              <a:rPr lang="en-US" sz="1050" dirty="0">
                <a:solidFill>
                  <a:schemeClr val="tx1"/>
                </a:solidFill>
              </a:rPr>
              <a:t> &gt;&gt; payment &gt;&gt; confirmation</a:t>
            </a:r>
          </a:p>
        </p:txBody>
      </p:sp>
    </p:spTree>
    <p:extLst>
      <p:ext uri="{BB962C8B-B14F-4D97-AF65-F5344CB8AC3E}">
        <p14:creationId xmlns:p14="http://schemas.microsoft.com/office/powerpoint/2010/main" val="26151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4AEBC4A-1E59-483C-9C84-1EB0FEDC710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D72635E-46B6-4F60-9BBC-7671824B31A5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1F61B2E-120A-4B26-A14A-DA257725E890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D098450-A085-4A81-A6E6-EDF64AD50D0E}"/>
              </a:ext>
            </a:extLst>
          </p:cNvPr>
          <p:cNvSpPr/>
          <p:nvPr/>
        </p:nvSpPr>
        <p:spPr>
          <a:xfrm>
            <a:off x="6150864" y="756718"/>
            <a:ext cx="4337304" cy="4054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D43C216-07BB-4634-8D13-6D285212F365}"/>
              </a:ext>
            </a:extLst>
          </p:cNvPr>
          <p:cNvSpPr/>
          <p:nvPr/>
        </p:nvSpPr>
        <p:spPr>
          <a:xfrm>
            <a:off x="2103120" y="1139952"/>
            <a:ext cx="3413760" cy="452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7B125B2-806E-4BEC-83DF-F5D3307CDF29}"/>
              </a:ext>
            </a:extLst>
          </p:cNvPr>
          <p:cNvSpPr/>
          <p:nvPr/>
        </p:nvSpPr>
        <p:spPr>
          <a:xfrm>
            <a:off x="6621780" y="993648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PreOrder</a:t>
            </a:r>
            <a:r>
              <a:rPr lang="en-US" dirty="0">
                <a:solidFill>
                  <a:schemeClr val="tx1"/>
                </a:solidFill>
              </a:rPr>
              <a:t> ICON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41EE5B-9C2D-453D-85D7-C57455A4F1E5}"/>
              </a:ext>
            </a:extLst>
          </p:cNvPr>
          <p:cNvSpPr/>
          <p:nvPr/>
        </p:nvSpPr>
        <p:spPr>
          <a:xfrm>
            <a:off x="6621780" y="1859280"/>
            <a:ext cx="3413760" cy="2834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details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how to pay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15A136A0-E2B1-4307-BB70-08CE8052FD03}"/>
              </a:ext>
            </a:extLst>
          </p:cNvPr>
          <p:cNvSpPr/>
          <p:nvPr/>
        </p:nvSpPr>
        <p:spPr>
          <a:xfrm>
            <a:off x="6612636" y="1601831"/>
            <a:ext cx="3413760" cy="184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Order &gt;&gt; </a:t>
            </a:r>
            <a:r>
              <a:rPr lang="en-US" sz="1050" b="1" dirty="0">
                <a:solidFill>
                  <a:schemeClr val="tx1"/>
                </a:solidFill>
              </a:rPr>
              <a:t>payment</a:t>
            </a:r>
            <a:r>
              <a:rPr lang="en-US" sz="1050" dirty="0">
                <a:solidFill>
                  <a:schemeClr val="tx1"/>
                </a:solidFill>
              </a:rPr>
              <a:t> &gt;&gt; confirmation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8CEDD72-2CFE-4A9B-886D-334DCF624C2B}"/>
              </a:ext>
            </a:extLst>
          </p:cNvPr>
          <p:cNvSpPr/>
          <p:nvPr/>
        </p:nvSpPr>
        <p:spPr>
          <a:xfrm>
            <a:off x="6150864" y="4948498"/>
            <a:ext cx="4337304" cy="11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1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4AEBC4A-1E59-483C-9C84-1EB0FEDC710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D72635E-46B6-4F60-9BBC-7671824B31A5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1F61B2E-120A-4B26-A14A-DA257725E890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D098450-A085-4A81-A6E6-EDF64AD50D0E}"/>
              </a:ext>
            </a:extLst>
          </p:cNvPr>
          <p:cNvSpPr/>
          <p:nvPr/>
        </p:nvSpPr>
        <p:spPr>
          <a:xfrm>
            <a:off x="6150864" y="756718"/>
            <a:ext cx="4337304" cy="4054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D43C216-07BB-4634-8D13-6D285212F365}"/>
              </a:ext>
            </a:extLst>
          </p:cNvPr>
          <p:cNvSpPr/>
          <p:nvPr/>
        </p:nvSpPr>
        <p:spPr>
          <a:xfrm>
            <a:off x="2103120" y="1139952"/>
            <a:ext cx="3413760" cy="452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7B125B2-806E-4BEC-83DF-F5D3307CDF29}"/>
              </a:ext>
            </a:extLst>
          </p:cNvPr>
          <p:cNvSpPr/>
          <p:nvPr/>
        </p:nvSpPr>
        <p:spPr>
          <a:xfrm>
            <a:off x="6621780" y="993648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PreOrder</a:t>
            </a:r>
            <a:r>
              <a:rPr lang="en-US" dirty="0">
                <a:solidFill>
                  <a:schemeClr val="tx1"/>
                </a:solidFill>
              </a:rPr>
              <a:t> ICON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41EE5B-9C2D-453D-85D7-C57455A4F1E5}"/>
              </a:ext>
            </a:extLst>
          </p:cNvPr>
          <p:cNvSpPr/>
          <p:nvPr/>
        </p:nvSpPr>
        <p:spPr>
          <a:xfrm>
            <a:off x="6621780" y="1859280"/>
            <a:ext cx="3413760" cy="2834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GOOD JOB WE CONFIRM THE ORDER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QR</a:t>
            </a:r>
            <a:r>
              <a:rPr lang="he-IL" dirty="0">
                <a:solidFill>
                  <a:schemeClr val="tx1"/>
                </a:solidFill>
              </a:rPr>
              <a:t>קוד</a:t>
            </a:r>
          </a:p>
          <a:p>
            <a:pPr algn="ctr"/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 can edit the order here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Well </a:t>
            </a:r>
            <a:r>
              <a:rPr lang="en-US" dirty="0" err="1">
                <a:solidFill>
                  <a:schemeClr val="tx1"/>
                </a:solidFill>
              </a:rPr>
              <a:t>wil</a:t>
            </a:r>
            <a:r>
              <a:rPr lang="en-US" dirty="0">
                <a:solidFill>
                  <a:schemeClr val="tx1"/>
                </a:solidFill>
              </a:rPr>
              <a:t> send you a reminder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15A136A0-E2B1-4307-BB70-08CE8052FD03}"/>
              </a:ext>
            </a:extLst>
          </p:cNvPr>
          <p:cNvSpPr/>
          <p:nvPr/>
        </p:nvSpPr>
        <p:spPr>
          <a:xfrm>
            <a:off x="6612636" y="1601831"/>
            <a:ext cx="3413760" cy="184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Order &gt;&gt; payment &gt;&gt; </a:t>
            </a:r>
            <a:r>
              <a:rPr lang="en-US" sz="1050" b="1" dirty="0">
                <a:solidFill>
                  <a:schemeClr val="tx1"/>
                </a:solidFill>
              </a:rPr>
              <a:t>confirmation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8CEDD72-2CFE-4A9B-886D-334DCF624C2B}"/>
              </a:ext>
            </a:extLst>
          </p:cNvPr>
          <p:cNvSpPr/>
          <p:nvPr/>
        </p:nvSpPr>
        <p:spPr>
          <a:xfrm>
            <a:off x="6150864" y="4948498"/>
            <a:ext cx="4337304" cy="11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4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68B8461-1C4A-4B43-AC31-708FA844575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4EC5A51-25CB-4629-88D2-C1B735A25D0A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8CCF320-C452-46F0-89E1-209AB61408BF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34D8B53-B083-463F-BFE5-4689DD166E44}"/>
              </a:ext>
            </a:extLst>
          </p:cNvPr>
          <p:cNvSpPr/>
          <p:nvPr/>
        </p:nvSpPr>
        <p:spPr>
          <a:xfrm>
            <a:off x="6150864" y="756718"/>
            <a:ext cx="4337304" cy="39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FA65ED4-0A7F-4A14-B34D-E804CBB77165}"/>
              </a:ext>
            </a:extLst>
          </p:cNvPr>
          <p:cNvSpPr/>
          <p:nvPr/>
        </p:nvSpPr>
        <p:spPr>
          <a:xfrm>
            <a:off x="6150864" y="4948498"/>
            <a:ext cx="4337304" cy="11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986D7A1-42C5-4E82-B632-4FCF4FC28660}"/>
              </a:ext>
            </a:extLst>
          </p:cNvPr>
          <p:cNvSpPr/>
          <p:nvPr/>
        </p:nvSpPr>
        <p:spPr>
          <a:xfrm>
            <a:off x="2103120" y="1444752"/>
            <a:ext cx="3413760" cy="452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Details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Date and 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How many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Payment method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4882C52-21DA-418B-A1F1-4465FE2B5EEC}"/>
              </a:ext>
            </a:extLst>
          </p:cNvPr>
          <p:cNvSpPr/>
          <p:nvPr/>
        </p:nvSpPr>
        <p:spPr>
          <a:xfrm>
            <a:off x="6621780" y="993648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date and time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3638C661-AD83-4C30-82B1-40C8CE73871F}"/>
              </a:ext>
            </a:extLst>
          </p:cNvPr>
          <p:cNvSpPr/>
          <p:nvPr/>
        </p:nvSpPr>
        <p:spPr>
          <a:xfrm>
            <a:off x="6621780" y="1718469"/>
            <a:ext cx="3413760" cy="583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how many </a:t>
            </a:r>
            <a:r>
              <a:rPr lang="en-US" dirty="0" err="1">
                <a:solidFill>
                  <a:schemeClr val="tx1"/>
                </a:solidFill>
              </a:rPr>
              <a:t>pepole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694371D-AB2B-4778-9753-4F41601D7843}"/>
              </a:ext>
            </a:extLst>
          </p:cNvPr>
          <p:cNvSpPr/>
          <p:nvPr/>
        </p:nvSpPr>
        <p:spPr>
          <a:xfrm>
            <a:off x="6612636" y="5065155"/>
            <a:ext cx="341376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 Order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D46D700-3FB7-48B8-B6E5-A5D5D91012F5}"/>
              </a:ext>
            </a:extLst>
          </p:cNvPr>
          <p:cNvSpPr/>
          <p:nvPr/>
        </p:nvSpPr>
        <p:spPr>
          <a:xfrm>
            <a:off x="6612636" y="4110140"/>
            <a:ext cx="3413760" cy="413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3F97226E-439B-454F-A6AC-44F341655472}"/>
              </a:ext>
            </a:extLst>
          </p:cNvPr>
          <p:cNvSpPr/>
          <p:nvPr/>
        </p:nvSpPr>
        <p:spPr>
          <a:xfrm>
            <a:off x="2103120" y="805381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Order ICON</a:t>
            </a:r>
          </a:p>
        </p:txBody>
      </p:sp>
    </p:spTree>
    <p:extLst>
      <p:ext uri="{BB962C8B-B14F-4D97-AF65-F5344CB8AC3E}">
        <p14:creationId xmlns:p14="http://schemas.microsoft.com/office/powerpoint/2010/main" val="89934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4AEBC4A-1E59-483C-9C84-1EB0FEDC710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D72635E-46B6-4F60-9BBC-7671824B31A5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1F61B2E-120A-4B26-A14A-DA257725E890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D098450-A085-4A81-A6E6-EDF64AD50D0E}"/>
              </a:ext>
            </a:extLst>
          </p:cNvPr>
          <p:cNvSpPr/>
          <p:nvPr/>
        </p:nvSpPr>
        <p:spPr>
          <a:xfrm>
            <a:off x="6150864" y="756718"/>
            <a:ext cx="4337304" cy="4054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D43C216-07BB-4634-8D13-6D285212F365}"/>
              </a:ext>
            </a:extLst>
          </p:cNvPr>
          <p:cNvSpPr/>
          <p:nvPr/>
        </p:nvSpPr>
        <p:spPr>
          <a:xfrm>
            <a:off x="2103120" y="1139952"/>
            <a:ext cx="3413760" cy="2145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ORDER DETAIL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7B125B2-806E-4BEC-83DF-F5D3307CDF29}"/>
              </a:ext>
            </a:extLst>
          </p:cNvPr>
          <p:cNvSpPr/>
          <p:nvPr/>
        </p:nvSpPr>
        <p:spPr>
          <a:xfrm>
            <a:off x="6621780" y="993648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PreOrder</a:t>
            </a:r>
            <a:r>
              <a:rPr lang="en-US" dirty="0">
                <a:solidFill>
                  <a:schemeClr val="tx1"/>
                </a:solidFill>
              </a:rPr>
              <a:t> ICON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41EE5B-9C2D-453D-85D7-C57455A4F1E5}"/>
              </a:ext>
            </a:extLst>
          </p:cNvPr>
          <p:cNvSpPr/>
          <p:nvPr/>
        </p:nvSpPr>
        <p:spPr>
          <a:xfrm>
            <a:off x="6621780" y="1859280"/>
            <a:ext cx="3413760" cy="2834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in Payment details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how to pay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15A136A0-E2B1-4307-BB70-08CE8052FD03}"/>
              </a:ext>
            </a:extLst>
          </p:cNvPr>
          <p:cNvSpPr/>
          <p:nvPr/>
        </p:nvSpPr>
        <p:spPr>
          <a:xfrm>
            <a:off x="6612636" y="1601831"/>
            <a:ext cx="3413760" cy="184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Edit Order &gt;&gt; </a:t>
            </a:r>
            <a:r>
              <a:rPr lang="en-US" sz="1050" b="1" dirty="0">
                <a:solidFill>
                  <a:schemeClr val="tx1"/>
                </a:solidFill>
              </a:rPr>
              <a:t>payment</a:t>
            </a:r>
            <a:r>
              <a:rPr lang="en-US" sz="1050" dirty="0">
                <a:solidFill>
                  <a:schemeClr val="tx1"/>
                </a:solidFill>
              </a:rPr>
              <a:t> &gt;&gt; confirmation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8CEDD72-2CFE-4A9B-886D-334DCF624C2B}"/>
              </a:ext>
            </a:extLst>
          </p:cNvPr>
          <p:cNvSpPr/>
          <p:nvPr/>
        </p:nvSpPr>
        <p:spPr>
          <a:xfrm>
            <a:off x="6150864" y="4948498"/>
            <a:ext cx="4337304" cy="11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</a:t>
            </a:r>
            <a:endParaRPr lang="en-US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B3DE6D44-89D4-4369-94FA-501967408D6B}"/>
              </a:ext>
            </a:extLst>
          </p:cNvPr>
          <p:cNvSpPr/>
          <p:nvPr/>
        </p:nvSpPr>
        <p:spPr>
          <a:xfrm>
            <a:off x="2103120" y="3483952"/>
            <a:ext cx="3413760" cy="2145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ORDER DETAIL</a:t>
            </a:r>
          </a:p>
        </p:txBody>
      </p:sp>
    </p:spTree>
    <p:extLst>
      <p:ext uri="{BB962C8B-B14F-4D97-AF65-F5344CB8AC3E}">
        <p14:creationId xmlns:p14="http://schemas.microsoft.com/office/powerpoint/2010/main" val="264557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68B8461-1C4A-4B43-AC31-708FA844575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4EC5A51-25CB-4629-88D2-C1B735A25D0A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8CCF320-C452-46F0-89E1-209AB61408BF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FA65ED4-0A7F-4A14-B34D-E804CBB77165}"/>
              </a:ext>
            </a:extLst>
          </p:cNvPr>
          <p:cNvSpPr/>
          <p:nvPr/>
        </p:nvSpPr>
        <p:spPr>
          <a:xfrm>
            <a:off x="6150864" y="749808"/>
            <a:ext cx="4337304" cy="5355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986D7A1-42C5-4E82-B632-4FCF4FC28660}"/>
              </a:ext>
            </a:extLst>
          </p:cNvPr>
          <p:cNvSpPr/>
          <p:nvPr/>
        </p:nvSpPr>
        <p:spPr>
          <a:xfrm>
            <a:off x="2103120" y="1139952"/>
            <a:ext cx="3413760" cy="452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D46D700-3FB7-48B8-B6E5-A5D5D91012F5}"/>
              </a:ext>
            </a:extLst>
          </p:cNvPr>
          <p:cNvSpPr/>
          <p:nvPr/>
        </p:nvSpPr>
        <p:spPr>
          <a:xfrm>
            <a:off x="6612636" y="4794719"/>
            <a:ext cx="341376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784EE449-4805-442C-AE5F-584918142D91}"/>
              </a:ext>
            </a:extLst>
          </p:cNvPr>
          <p:cNvSpPr/>
          <p:nvPr/>
        </p:nvSpPr>
        <p:spPr>
          <a:xfrm>
            <a:off x="6612636" y="1130312"/>
            <a:ext cx="3413760" cy="30820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detail</a:t>
            </a:r>
          </a:p>
        </p:txBody>
      </p:sp>
    </p:spTree>
    <p:extLst>
      <p:ext uri="{BB962C8B-B14F-4D97-AF65-F5344CB8AC3E}">
        <p14:creationId xmlns:p14="http://schemas.microsoft.com/office/powerpoint/2010/main" val="136902167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284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study</dc:creator>
  <cp:lastModifiedBy>Haim Azulay</cp:lastModifiedBy>
  <cp:revision>2</cp:revision>
  <dcterms:created xsi:type="dcterms:W3CDTF">2020-11-30T16:10:34Z</dcterms:created>
  <dcterms:modified xsi:type="dcterms:W3CDTF">2020-12-01T14:46:20Z</dcterms:modified>
</cp:coreProperties>
</file>