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06" r:id="rId2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3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1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7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4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32" r:id="rId5"/>
    <p:sldLayoutId id="2147483733" r:id="rId6"/>
    <p:sldLayoutId id="2147483738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AC05D-AC5A-44B2-B83E-14CEF258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765" y="3958143"/>
            <a:ext cx="8304561" cy="2204491"/>
          </a:xfrm>
        </p:spPr>
        <p:txBody>
          <a:bodyPr anchor="ctr">
            <a:normAutofit/>
          </a:bodyPr>
          <a:lstStyle/>
          <a:p>
            <a:pPr algn="r"/>
            <a:r>
              <a:rPr lang="he-IL" sz="6600" b="1">
                <a:latin typeface="Calibri Light" panose="020F0302020204030204" pitchFamily="34" charset="0"/>
                <a:cs typeface="Calibri Light" panose="020F0302020204030204" pitchFamily="34" charset="0"/>
              </a:rPr>
              <a:t>מטלת סיום-</a:t>
            </a:r>
            <a:br>
              <a:rPr lang="he-IL" sz="6600" b="1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sz="6600" b="1">
                <a:latin typeface="Calibri Light" panose="020F0302020204030204" pitchFamily="34" charset="0"/>
                <a:cs typeface="Calibri Light" panose="020F0302020204030204" pitchFamily="34" charset="0"/>
              </a:rPr>
              <a:t>קורס </a:t>
            </a:r>
            <a:r>
              <a:rPr lang="he-IL" sz="7200" b="1">
                <a:latin typeface="Calibri Light" panose="020F0302020204030204" pitchFamily="34" charset="0"/>
                <a:cs typeface="Calibri Light" panose="020F0302020204030204" pitchFamily="34" charset="0"/>
              </a:rPr>
              <a:t>בעבודת</a:t>
            </a:r>
            <a:r>
              <a:rPr lang="he-IL" sz="6600" b="1">
                <a:latin typeface="Calibri Light" panose="020F0302020204030204" pitchFamily="34" charset="0"/>
                <a:cs typeface="Calibri Light" panose="020F0302020204030204" pitchFamily="34" charset="0"/>
              </a:rPr>
              <a:t> צוות</a:t>
            </a:r>
            <a:endParaRPr lang="en-IL" sz="6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2C718D6-0AC8-4CAB-BA34-99A2D1AD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29" r="-2" b="16579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72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A48D12F2-FF9C-47E1-98F3-5F2209DF34B7}"/>
              </a:ext>
            </a:extLst>
          </p:cNvPr>
          <p:cNvSpPr txBox="1">
            <a:spLocks/>
          </p:cNvSpPr>
          <p:nvPr/>
        </p:nvSpPr>
        <p:spPr>
          <a:xfrm>
            <a:off x="-122829" y="5366980"/>
            <a:ext cx="5500407" cy="17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2400" b="1">
                <a:latin typeface="Calibri" panose="020F0502020204030204" pitchFamily="34" charset="0"/>
                <a:cs typeface="Calibri" panose="020F0502020204030204" pitchFamily="34" charset="0"/>
              </a:rPr>
              <a:t>חברי הצוות: רועי עמר,בר כץ,רינת סטודנץ,</a:t>
            </a:r>
          </a:p>
          <a:p>
            <a:pPr algn="r"/>
            <a:r>
              <a:rPr lang="he-IL" sz="2400" b="1">
                <a:latin typeface="Calibri" panose="020F0502020204030204" pitchFamily="34" charset="0"/>
                <a:cs typeface="Calibri" panose="020F0502020204030204" pitchFamily="34" charset="0"/>
              </a:rPr>
              <a:t>הודיה מקונן, אנסטסיה קוקין וחיים אזולאי.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AE470AB-156A-4612-8ABF-283C09BC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7" y="3226369"/>
            <a:ext cx="3967741" cy="28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66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B964-F4F3-401F-9764-82876136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קפה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1959C7-C2C9-4A90-98AA-83FFA469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כלים שימושיים לעבודת צוות: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E837806-3396-4AB1-8775-0F496A97F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4111" l="10000" r="90000">
                        <a14:foregroundMark x1="27126" y1="17222" x2="25805" y2="21667"/>
                        <a14:foregroundMark x1="25805" y1="21667" x2="25805" y2="21667"/>
                        <a14:foregroundMark x1="25632" y1="22556" x2="25632" y2="22556"/>
                        <a14:foregroundMark x1="25632" y1="22889" x2="25632" y2="23889"/>
                        <a14:foregroundMark x1="25115" y1="23556" x2="25115" y2="23556"/>
                        <a14:foregroundMark x1="25115" y1="23556" x2="25115" y2="23556"/>
                        <a14:foregroundMark x1="25115" y1="23556" x2="25115" y2="23556"/>
                        <a14:foregroundMark x1="25115" y1="24111" x2="25115" y2="24111"/>
                        <a14:foregroundMark x1="25115" y1="24111" x2="25115" y2="24111"/>
                        <a14:foregroundMark x1="25000" y1="24778" x2="25000" y2="24778"/>
                        <a14:foregroundMark x1="25000" y1="25111" x2="25000" y2="25111"/>
                        <a14:foregroundMark x1="25000" y1="25111" x2="25000" y2="26667"/>
                        <a14:foregroundMark x1="25000" y1="26667" x2="25000" y2="26667"/>
                        <a14:foregroundMark x1="25000" y1="27000" x2="25000" y2="27000"/>
                        <a14:foregroundMark x1="25000" y1="27667" x2="25000" y2="27667"/>
                        <a14:foregroundMark x1="25000" y1="28000" x2="25000" y2="28889"/>
                        <a14:foregroundMark x1="25000" y1="28889" x2="24828" y2="31444"/>
                        <a14:foregroundMark x1="24828" y1="31444" x2="24828" y2="31444"/>
                        <a14:foregroundMark x1="24828" y1="31444" x2="24828" y2="31444"/>
                        <a14:foregroundMark x1="24828" y1="31444" x2="24828" y2="31444"/>
                        <a14:foregroundMark x1="24828" y1="31444" x2="24828" y2="31444"/>
                        <a14:foregroundMark x1="24828" y1="34000" x2="24828" y2="34000"/>
                        <a14:foregroundMark x1="24828" y1="34000" x2="24828" y2="34000"/>
                        <a14:foregroundMark x1="24483" y1="30889" x2="24483" y2="30889"/>
                        <a14:foregroundMark x1="24483" y1="30889" x2="24138" y2="35667"/>
                        <a14:foregroundMark x1="24138" y1="35667" x2="24138" y2="35667"/>
                        <a14:foregroundMark x1="23966" y1="36222" x2="23966" y2="36222"/>
                        <a14:foregroundMark x1="23966" y1="36222" x2="23966" y2="36222"/>
                        <a14:foregroundMark x1="23851" y1="37556" x2="23851" y2="37556"/>
                        <a14:foregroundMark x1="23851" y1="37556" x2="23333" y2="37889"/>
                        <a14:foregroundMark x1="23333" y1="37889" x2="23333" y2="37889"/>
                        <a14:foregroundMark x1="23333" y1="37889" x2="22816" y2="38778"/>
                        <a14:foregroundMark x1="22816" y1="38778" x2="22816" y2="38778"/>
                        <a14:foregroundMark x1="22816" y1="38778" x2="22816" y2="38778"/>
                        <a14:foregroundMark x1="22816" y1="38778" x2="22816" y2="38778"/>
                        <a14:foregroundMark x1="22529" y1="38778" x2="22529" y2="38778"/>
                        <a14:foregroundMark x1="22529" y1="39111" x2="22529" y2="39111"/>
                        <a14:foregroundMark x1="22184" y1="39778" x2="22184" y2="39778"/>
                        <a14:foregroundMark x1="21839" y1="40667" x2="21207" y2="42556"/>
                        <a14:foregroundMark x1="19713" y1="44556" x2="19713" y2="44556"/>
                        <a14:foregroundMark x1="19540" y1="44778" x2="19540" y2="44778"/>
                        <a14:foregroundMark x1="19080" y1="45778" x2="19080" y2="45778"/>
                        <a14:foregroundMark x1="19080" y1="46444" x2="18736" y2="47333"/>
                        <a14:foregroundMark x1="18563" y1="47667" x2="18218" y2="49333"/>
                        <a14:foregroundMark x1="18046" y1="49556" x2="17759" y2="50556"/>
                        <a14:foregroundMark x1="17759" y1="50556" x2="17759" y2="50556"/>
                        <a14:foregroundMark x1="17759" y1="50556" x2="17759" y2="50556"/>
                        <a14:foregroundMark x1="17414" y1="51222" x2="17414" y2="51222"/>
                        <a14:foregroundMark x1="17414" y1="51222" x2="17414" y2="51222"/>
                        <a14:foregroundMark x1="17414" y1="51222" x2="17414" y2="51222"/>
                        <a14:foregroundMark x1="17414" y1="51556" x2="17414" y2="51556"/>
                        <a14:foregroundMark x1="17414" y1="51556" x2="16897" y2="52111"/>
                        <a14:foregroundMark x1="16782" y1="52111" x2="16782" y2="52111"/>
                        <a14:foregroundMark x1="16782" y1="52111" x2="16782" y2="52111"/>
                        <a14:foregroundMark x1="16609" y1="52111" x2="16092" y2="53111"/>
                        <a14:foregroundMark x1="16092" y1="53444" x2="16092" y2="53444"/>
                        <a14:foregroundMark x1="16092" y1="53444" x2="15287" y2="55333"/>
                        <a14:foregroundMark x1="15287" y1="55333" x2="15287" y2="55333"/>
                        <a14:foregroundMark x1="15115" y1="55667" x2="15115" y2="55667"/>
                        <a14:foregroundMark x1="14598" y1="57222" x2="14598" y2="57222"/>
                        <a14:foregroundMark x1="14598" y1="58222" x2="14310" y2="60444"/>
                        <a14:foregroundMark x1="14310" y1="60444" x2="13621" y2="63889"/>
                        <a14:foregroundMark x1="13621" y1="63889" x2="13621" y2="63889"/>
                        <a14:foregroundMark x1="13621" y1="63889" x2="13276" y2="66444"/>
                        <a14:foregroundMark x1="13276" y1="67778" x2="13276" y2="67778"/>
                        <a14:foregroundMark x1="18908" y1="93111" x2="18908" y2="93111"/>
                        <a14:foregroundMark x1="31207" y1="87778" x2="31207" y2="87778"/>
                        <a14:foregroundMark x1="29598" y1="79444" x2="29598" y2="80444"/>
                        <a14:foregroundMark x1="25977" y1="84222" x2="25460" y2="85222"/>
                        <a14:foregroundMark x1="24483" y1="85889" x2="24483" y2="85889"/>
                        <a14:foregroundMark x1="24310" y1="86222" x2="22356" y2="88444"/>
                        <a14:foregroundMark x1="21667" y1="88444" x2="21034" y2="89000"/>
                        <a14:foregroundMark x1="21034" y1="89000" x2="20230" y2="90333"/>
                        <a14:foregroundMark x1="20230" y1="90333" x2="20230" y2="90333"/>
                        <a14:foregroundMark x1="19368" y1="91222" x2="19368" y2="91222"/>
                        <a14:foregroundMark x1="18758" y1="92966" x2="18908" y2="93444"/>
                        <a14:foregroundMark x1="38966" y1="10444" x2="38966" y2="10444"/>
                        <a14:foregroundMark x1="34828" y1="11111" x2="34828" y2="11111"/>
                        <a14:foregroundMark x1="33678" y1="9556" x2="33678" y2="9556"/>
                        <a14:foregroundMark x1="34828" y1="9556" x2="34828" y2="9556"/>
                        <a14:foregroundMark x1="35517" y1="9556" x2="35517" y2="9556"/>
                        <a14:foregroundMark x1="39598" y1="9222" x2="39598" y2="9222"/>
                        <a14:foregroundMark x1="46839" y1="7333" x2="46839" y2="7333"/>
                        <a14:foregroundMark x1="75159" y1="21642" x2="75287" y2="22556"/>
                        <a14:foregroundMark x1="75632" y1="24111" x2="75632" y2="24111"/>
                        <a14:foregroundMark x1="75115" y1="22556" x2="75632" y2="23889"/>
                        <a14:foregroundMark x1="75632" y1="24111" x2="75632" y2="24111"/>
                        <a14:foregroundMark x1="76264" y1="26444" x2="76264" y2="26444"/>
                        <a14:foregroundMark x1="76782" y1="29222" x2="76782" y2="29222"/>
                        <a14:foregroundMark x1="76954" y1="29889" x2="76954" y2="29889"/>
                        <a14:foregroundMark x1="78276" y1="32778" x2="78276" y2="32778"/>
                        <a14:foregroundMark x1="78276" y1="32778" x2="78276" y2="32778"/>
                        <a14:foregroundMark x1="84368" y1="46444" x2="84368" y2="46444"/>
                        <a14:foregroundMark x1="84368" y1="40111" x2="84368" y2="40111"/>
                        <a14:foregroundMark x1="84655" y1="39444" x2="84655" y2="39444"/>
                        <a14:foregroundMark x1="85000" y1="36889" x2="85000" y2="36889"/>
                        <a14:foregroundMark x1="85345" y1="35667" x2="85345" y2="35667"/>
                        <a14:foregroundMark x1="84540" y1="39111" x2="84540" y2="40111"/>
                        <a14:foregroundMark x1="84195" y1="41000" x2="84195" y2="41000"/>
                        <a14:foregroundMark x1="84023" y1="42333" x2="83851" y2="44222"/>
                        <a14:foregroundMark x1="83851" y1="44222" x2="83851" y2="44222"/>
                        <a14:foregroundMark x1="83506" y1="44556" x2="83506" y2="44556"/>
                        <a14:foregroundMark x1="83218" y1="45111" x2="83218" y2="45111"/>
                        <a14:foregroundMark x1="82874" y1="40111" x2="82874" y2="40111"/>
                        <a14:foregroundMark x1="82874" y1="40111" x2="82874" y2="40111"/>
                        <a14:foregroundMark x1="84540" y1="37889" x2="84540" y2="37889"/>
                        <a14:foregroundMark x1="84655" y1="36556" x2="84655" y2="36556"/>
                        <a14:foregroundMark x1="84655" y1="35000" x2="84655" y2="35000"/>
                        <a14:foregroundMark x1="79253" y1="93778" x2="78563" y2="93444"/>
                        <a14:foregroundMark x1="72816" y1="91556" x2="72816" y2="91556"/>
                        <a14:foregroundMark x1="62471" y1="39444" x2="62471" y2="39444"/>
                        <a14:foregroundMark x1="47989" y1="15222" x2="47989" y2="15222"/>
                        <a14:foregroundMark x1="46207" y1="16222" x2="45402" y2="34000"/>
                        <a14:foregroundMark x1="45402" y1="34000" x2="48218" y2="15444"/>
                        <a14:foregroundMark x1="48218" y1="15444" x2="43218" y2="21667"/>
                        <a14:foregroundMark x1="43736" y1="17444" x2="44368" y2="19111"/>
                        <a14:foregroundMark x1="45057" y1="20667" x2="45057" y2="20667"/>
                        <a14:foregroundMark x1="54425" y1="43889" x2="54425" y2="43889"/>
                        <a14:foregroundMark x1="54425" y1="42556" x2="52931" y2="58222"/>
                        <a14:foregroundMark x1="52299" y1="60444" x2="52299" y2="60444"/>
                        <a14:foregroundMark x1="50460" y1="60111" x2="44885" y2="55667"/>
                        <a14:foregroundMark x1="43563" y1="55333" x2="35172" y2="55333"/>
                        <a14:foregroundMark x1="30230" y1="55667" x2="30230" y2="55667"/>
                        <a14:foregroundMark x1="30230" y1="55667" x2="30230" y2="55667"/>
                        <a14:foregroundMark x1="30230" y1="55667" x2="30230" y2="55667"/>
                        <a14:foregroundMark x1="30230" y1="55333" x2="27759" y2="54000"/>
                        <a14:foregroundMark x1="27759" y1="54000" x2="27759" y2="54000"/>
                        <a14:foregroundMark x1="27126" y1="54000" x2="27126" y2="54000"/>
                        <a14:foregroundMark x1="27126" y1="54333" x2="28736" y2="54333"/>
                        <a14:foregroundMark x1="30057" y1="53111" x2="31207" y2="51778"/>
                        <a14:foregroundMark x1="33218" y1="49889" x2="33046" y2="52111"/>
                        <a14:foregroundMark x1="29080" y1="58222" x2="26954" y2="59444"/>
                        <a14:foregroundMark x1="24483" y1="55000" x2="24138" y2="60778"/>
                        <a14:foregroundMark x1="24138" y1="69333" x2="24138" y2="69333"/>
                        <a14:foregroundMark x1="24138" y1="71889" x2="24138" y2="73444"/>
                        <a14:foregroundMark x1="24138" y1="75000" x2="24138" y2="77000"/>
                        <a14:foregroundMark x1="24138" y1="77222" x2="24828" y2="80111"/>
                        <a14:foregroundMark x1="24828" y1="80111" x2="25460" y2="81111"/>
                        <a14:foregroundMark x1="25460" y1="81111" x2="26437" y2="83000"/>
                        <a14:foregroundMark x1="27471" y1="84222" x2="27759" y2="85222"/>
                        <a14:foregroundMark x1="27759" y1="85222" x2="27759" y2="85222"/>
                        <a14:foregroundMark x1="28908" y1="80111" x2="28908" y2="80111"/>
                        <a14:foregroundMark x1="29253" y1="72778" x2="29253" y2="72778"/>
                        <a14:foregroundMark x1="29253" y1="72778" x2="26609" y2="77222"/>
                        <a14:foregroundMark x1="31897" y1="76333" x2="31897" y2="76333"/>
                        <a14:foregroundMark x1="32874" y1="71889" x2="29080" y2="72444"/>
                        <a14:foregroundMark x1="28908" y1="72444" x2="41149" y2="77111"/>
                        <a14:foregroundMark x1="41149" y1="77111" x2="41092" y2="76667"/>
                        <a14:foregroundMark x1="35977" y1="80444" x2="26954" y2="85889"/>
                        <a14:foregroundMark x1="24138" y1="87778" x2="33161" y2="86667"/>
                        <a14:foregroundMark x1="33161" y1="86667" x2="40460" y2="81111"/>
                        <a14:foregroundMark x1="66897" y1="34667" x2="72816" y2="79444"/>
                        <a14:foregroundMark x1="69885" y1="35333" x2="71839" y2="68333"/>
                        <a14:foregroundMark x1="69885" y1="33111" x2="53908" y2="39444"/>
                        <a14:foregroundMark x1="59655" y1="32444" x2="47874" y2="58778"/>
                        <a14:foregroundMark x1="47874" y1="58778" x2="46667" y2="57889"/>
                        <a14:foregroundMark x1="40460" y1="18778" x2="49080" y2="17444"/>
                        <a14:foregroundMark x1="49080" y1="17444" x2="56724" y2="28333"/>
                        <a14:foregroundMark x1="56724" y1="28333" x2="62184" y2="42778"/>
                        <a14:foregroundMark x1="62184" y1="42778" x2="68506" y2="78556"/>
                        <a14:foregroundMark x1="68506" y1="78556" x2="75287" y2="83667"/>
                        <a14:foregroundMark x1="82874" y1="75333" x2="82874" y2="75333"/>
                        <a14:foregroundMark x1="84655" y1="74667" x2="84655" y2="74667"/>
                        <a14:foregroundMark x1="84540" y1="76000" x2="84540" y2="76000"/>
                        <a14:backgroundMark x1="10345" y1="19111" x2="10345" y2="19111"/>
                        <a14:backgroundMark x1="15460" y1="14889" x2="11724" y2="31889"/>
                        <a14:backgroundMark x1="11724" y1="31889" x2="5115" y2="42444"/>
                        <a14:backgroundMark x1="5115" y1="42444" x2="7069" y2="33667"/>
                        <a14:backgroundMark x1="23333" y1="11111" x2="19943" y2="26444"/>
                        <a14:backgroundMark x1="19943" y1="26444" x2="16897" y2="30556"/>
                        <a14:backgroundMark x1="17414" y1="92556" x2="17414" y2="92556"/>
                        <a14:backgroundMark x1="16092" y1="91222" x2="16092" y2="91222"/>
                        <a14:backgroundMark x1="16092" y1="90667" x2="17586" y2="94444"/>
                        <a14:backgroundMark x1="13276" y1="73444" x2="13276" y2="73444"/>
                        <a14:backgroundMark x1="11322" y1="71222" x2="12644" y2="77222"/>
                        <a14:backgroundMark x1="12126" y1="69333" x2="16897" y2="90889"/>
                        <a14:backgroundMark x1="74828" y1="17444" x2="75000" y2="21667"/>
                        <a14:backgroundMark x1="84540" y1="33111" x2="84540" y2="34333"/>
                        <a14:backgroundMark x1="83333" y1="88111" x2="82184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2743200"/>
            <a:ext cx="5791538" cy="29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8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AE7F446-88F3-4516-B632-CE8E2E9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762" y="475879"/>
            <a:ext cx="5749739" cy="1162422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טיפ להצלחה כצוות: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96B4B7-DD0B-4060-ACDC-82658569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757" y="1815602"/>
            <a:ext cx="7426550" cy="372861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קביעת מפגש שבועי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 ולו"ז עבודה להמשך השבוע(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 לתתי משימות קטנות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מנגנון יעיל לקבלת החלטות בתוך הקבוצה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לקחת הכל בפרופורציה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1">
              <a:buNone/>
            </a:pPr>
            <a:endParaRPr lang="en-IL" sz="1800" dirty="0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FA147F-F1DA-4A11-81AE-CD833F49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4" r="16892" b="1"/>
          <a:stretch/>
        </p:blipFill>
        <p:spPr>
          <a:xfrm>
            <a:off x="1124145" y="2932166"/>
            <a:ext cx="2815283" cy="2815283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82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2802B-1779-493B-B5C1-AD5F3B67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סיכום: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D5D84-91E7-40B6-918F-990EF8E1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שאלות??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en-IL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5EEDAC0-CD59-4B81-851C-F3E11D67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56" b="96889" l="4467" r="99000">
                        <a14:foregroundMark x1="18867" y1="12778" x2="18867" y2="12778"/>
                        <a14:foregroundMark x1="8733" y1="12778" x2="40467" y2="15111"/>
                        <a14:foregroundMark x1="11600" y1="8889" x2="4533" y2="6556"/>
                        <a14:foregroundMark x1="4533" y1="7333" x2="4533" y2="10444"/>
                        <a14:foregroundMark x1="4800" y1="21000" x2="6400" y2="57778"/>
                        <a14:foregroundMark x1="37400" y1="8111" x2="78333" y2="16667"/>
                        <a14:foregroundMark x1="78333" y1="16667" x2="93667" y2="11222"/>
                        <a14:foregroundMark x1="94667" y1="8111" x2="97467" y2="21778"/>
                        <a14:foregroundMark x1="97000" y1="15111" x2="93800" y2="61889"/>
                        <a14:foregroundMark x1="93800" y1="61889" x2="99000" y2="82778"/>
                        <a14:foregroundMark x1="99000" y1="82778" x2="98133" y2="96889"/>
                        <a14:foregroundMark x1="8267" y1="32778" x2="9467" y2="53333"/>
                        <a14:foregroundMark x1="9467" y1="53333" x2="5000" y2="82000"/>
                        <a14:foregroundMark x1="17000" y1="24556" x2="27267" y2="32000"/>
                        <a14:foregroundMark x1="51467" y1="11667" x2="52867" y2="38556"/>
                        <a14:foregroundMark x1="50733" y1="60556" x2="44267" y2="77889"/>
                        <a14:foregroundMark x1="44267" y1="77889" x2="42067" y2="79222"/>
                        <a14:foregroundMark x1="46333" y1="58111" x2="47867" y2="79111"/>
                        <a14:foregroundMark x1="47867" y1="79111" x2="49600" y2="76889"/>
                        <a14:foregroundMark x1="51667" y1="56556" x2="33133" y2="7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13" y="2726690"/>
            <a:ext cx="4059767" cy="24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B97C70-F877-4F27-85D0-DA8B9023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>
                <a:latin typeface="Calibri Light" panose="020F0302020204030204" pitchFamily="34" charset="0"/>
                <a:cs typeface="Calibri Light" panose="020F0302020204030204" pitchFamily="34" charset="0"/>
              </a:rPr>
              <a:t>מבוא: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7F650B-3E32-4119-967F-5B1D6BBA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בחירת מודל עבודה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EGOLESS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ציפיות מהעבודה כצוות במודל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84B7E67-CECB-4104-85C6-CDCDF1FD3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4" y="3661508"/>
            <a:ext cx="5669291" cy="19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6302-FAB6-4219-960F-EB0FEED8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>
                <a:latin typeface="Calibri Light" panose="020F0302020204030204" pitchFamily="34" charset="0"/>
                <a:cs typeface="Calibri Light" panose="020F0302020204030204" pitchFamily="34" charset="0"/>
              </a:rPr>
              <a:t>תהליך העבודה: פערים בתהליך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A2EE-0502-4347-AC0A-E99A6CE1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התארכות זמן פגישות שבועיות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בחירת אחראי ווטו אל מול מודל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Egoless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בהפרדת המשימות לחברי הצוות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הוספת מנגנון בקרה נוסף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group of people standing around a logo&#10;&#10;Description automatically generated with low confidence">
            <a:extLst>
              <a:ext uri="{FF2B5EF4-FFF2-40B4-BE49-F238E27FC236}">
                <a16:creationId xmlns:a16="http://schemas.microsoft.com/office/drawing/2014/main" id="{5CE05708-DF34-4262-9B37-31F94E6C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7" b="99215" l="9692" r="89868">
                        <a14:foregroundMark x1="51542" y1="7330" x2="51542" y2="7330"/>
                        <a14:foregroundMark x1="50514" y1="10471" x2="50514" y2="10471"/>
                        <a14:foregroundMark x1="50808" y1="7853" x2="50808" y2="7853"/>
                        <a14:foregroundMark x1="43172" y1="25393" x2="43172" y2="25393"/>
                        <a14:foregroundMark x1="35095" y1="40314" x2="35095" y2="40314"/>
                        <a14:foregroundMark x1="33333" y1="41623" x2="33333" y2="41623"/>
                        <a14:foregroundMark x1="33627" y1="45288" x2="33627" y2="45288"/>
                        <a14:foregroundMark x1="33921" y1="43455" x2="34214" y2="47120"/>
                        <a14:foregroundMark x1="34802" y1="47906" x2="34802" y2="47906"/>
                        <a14:foregroundMark x1="35389" y1="46073" x2="36123" y2="46073"/>
                        <a14:foregroundMark x1="35830" y1="47120" x2="35830" y2="47120"/>
                        <a14:foregroundMark x1="32746" y1="41361" x2="32746" y2="41361"/>
                        <a14:foregroundMark x1="33480" y1="45026" x2="33480" y2="45026"/>
                        <a14:foregroundMark x1="32599" y1="42670" x2="32599" y2="42670"/>
                        <a14:foregroundMark x1="33333" y1="44241" x2="33333" y2="44241"/>
                        <a14:foregroundMark x1="33921" y1="40576" x2="33921" y2="40576"/>
                        <a14:foregroundMark x1="33186" y1="41623" x2="33186" y2="41623"/>
                        <a14:foregroundMark x1="33774" y1="40838" x2="33774" y2="40838"/>
                        <a14:foregroundMark x1="34949" y1="39529" x2="34949" y2="39529"/>
                        <a14:foregroundMark x1="35536" y1="40838" x2="35536" y2="40838"/>
                        <a14:foregroundMark x1="35830" y1="42408" x2="35830" y2="42408"/>
                        <a14:foregroundMark x1="36270" y1="44241" x2="36270" y2="44241"/>
                        <a14:foregroundMark x1="36858" y1="46335" x2="36858" y2="46335"/>
                        <a14:foregroundMark x1="36123" y1="42408" x2="36123" y2="42408"/>
                        <a14:foregroundMark x1="36858" y1="45026" x2="36858" y2="45026"/>
                        <a14:foregroundMark x1="26579" y1="68325" x2="26579" y2="68325"/>
                        <a14:foregroundMark x1="23789" y1="89791" x2="23789" y2="89791"/>
                        <a14:foregroundMark x1="21292" y1="94764" x2="21292" y2="94764"/>
                        <a14:foregroundMark x1="21586" y1="96859" x2="21586" y2="96859"/>
                        <a14:foregroundMark x1="28047" y1="88743" x2="28047" y2="88743"/>
                        <a14:foregroundMark x1="28341" y1="93717" x2="28341" y2="93717"/>
                        <a14:foregroundMark x1="28341" y1="95812" x2="28341" y2="95812"/>
                        <a14:foregroundMark x1="28341" y1="97382" x2="28341" y2="97382"/>
                        <a14:foregroundMark x1="28634" y1="95288" x2="28634" y2="95288"/>
                        <a14:foregroundMark x1="28781" y1="97120" x2="28781" y2="97120"/>
                        <a14:foregroundMark x1="21733" y1="96597" x2="21733" y2="96597"/>
                        <a14:foregroundMark x1="23789" y1="96073" x2="23789" y2="96073"/>
                        <a14:foregroundMark x1="21586" y1="98429" x2="25991" y2="98168"/>
                        <a14:foregroundMark x1="22467" y1="96335" x2="30250" y2="96597"/>
                        <a14:foregroundMark x1="30250" y1="96597" x2="22761" y2="99738"/>
                        <a14:foregroundMark x1="22761" y1="99738" x2="23348" y2="96859"/>
                        <a14:foregroundMark x1="20852" y1="95550" x2="20852" y2="95550"/>
                        <a14:foregroundMark x1="20705" y1="97906" x2="20705" y2="97906"/>
                        <a14:foregroundMark x1="20117" y1="97120" x2="20117" y2="97120"/>
                        <a14:foregroundMark x1="19677" y1="96859" x2="19677" y2="96859"/>
                        <a14:foregroundMark x1="60059" y1="98691" x2="60059" y2="98691"/>
                        <a14:foregroundMark x1="60352" y1="97382" x2="60352" y2="97382"/>
                        <a14:foregroundMark x1="61380" y1="97382" x2="61380" y2="97382"/>
                        <a14:foregroundMark x1="61527" y1="97906" x2="61527" y2="97906"/>
                        <a14:foregroundMark x1="61968" y1="98168" x2="62408" y2="98168"/>
                        <a14:foregroundMark x1="63142" y1="98691" x2="63142" y2="98691"/>
                        <a14:foregroundMark x1="63436" y1="98691" x2="63436" y2="98691"/>
                        <a14:foregroundMark x1="63730" y1="98168" x2="63730" y2="98168"/>
                        <a14:foregroundMark x1="64464" y1="97120" x2="64464" y2="97120"/>
                        <a14:foregroundMark x1="64464" y1="97120" x2="64464" y2="97120"/>
                        <a14:foregroundMark x1="59912" y1="95812" x2="59912" y2="95812"/>
                        <a14:foregroundMark x1="59912" y1="96335" x2="59912" y2="96335"/>
                        <a14:foregroundMark x1="59912" y1="96335" x2="59912" y2="96335"/>
                        <a14:foregroundMark x1="59765" y1="96335" x2="59765" y2="96335"/>
                        <a14:foregroundMark x1="59031" y1="96335" x2="59031" y2="96335"/>
                        <a14:foregroundMark x1="59031" y1="96335" x2="59031" y2="96335"/>
                        <a14:foregroundMark x1="58884" y1="96073" x2="58884" y2="96073"/>
                        <a14:foregroundMark x1="58737" y1="96073" x2="58737" y2="96073"/>
                        <a14:foregroundMark x1="58297" y1="96597" x2="58297" y2="96597"/>
                        <a14:foregroundMark x1="58297" y1="96597" x2="58297" y2="96597"/>
                        <a14:foregroundMark x1="59325" y1="97906" x2="59325" y2="97906"/>
                        <a14:foregroundMark x1="58590" y1="97120" x2="58590" y2="97120"/>
                        <a14:foregroundMark x1="58297" y1="97120" x2="58297" y2="97120"/>
                        <a14:foregroundMark x1="58150" y1="97120" x2="58150" y2="97120"/>
                        <a14:foregroundMark x1="58150" y1="97644" x2="58150" y2="97644"/>
                        <a14:foregroundMark x1="70044" y1="90838" x2="70044" y2="90838"/>
                        <a14:foregroundMark x1="70485" y1="91623" x2="70485" y2="91623"/>
                        <a14:foregroundMark x1="70631" y1="91885" x2="70631" y2="91885"/>
                        <a14:foregroundMark x1="71072" y1="91885" x2="71072" y2="91885"/>
                        <a14:foregroundMark x1="71219" y1="91885" x2="71219" y2="91885"/>
                        <a14:foregroundMark x1="71366" y1="91885" x2="71366" y2="91885"/>
                        <a14:foregroundMark x1="71659" y1="86911" x2="71659" y2="86911"/>
                        <a14:foregroundMark x1="72394" y1="85340" x2="72394" y2="85340"/>
                        <a14:foregroundMark x1="72394" y1="88220" x2="72394" y2="88220"/>
                        <a14:foregroundMark x1="70925" y1="84031" x2="70925" y2="86649"/>
                        <a14:foregroundMark x1="70925" y1="86649" x2="70044" y2="88220"/>
                        <a14:foregroundMark x1="69750" y1="88220" x2="69750" y2="88220"/>
                        <a14:foregroundMark x1="71366" y1="91885" x2="71366" y2="91885"/>
                        <a14:foregroundMark x1="69750" y1="92932" x2="69310" y2="92408"/>
                        <a14:foregroundMark x1="69016" y1="91885" x2="69016" y2="91885"/>
                        <a14:foregroundMark x1="69016" y1="91361" x2="69016" y2="91361"/>
                        <a14:foregroundMark x1="70631" y1="91885" x2="70925" y2="92670"/>
                        <a14:foregroundMark x1="71366" y1="94241" x2="71366" y2="94241"/>
                        <a14:foregroundMark x1="71366" y1="94241" x2="71366" y2="94241"/>
                        <a14:foregroundMark x1="71953" y1="93717" x2="72247" y2="92670"/>
                        <a14:foregroundMark x1="72394" y1="91885" x2="72394" y2="91885"/>
                        <a14:foregroundMark x1="72394" y1="91885" x2="73128" y2="91623"/>
                        <a14:foregroundMark x1="73275" y1="91623" x2="73275" y2="91623"/>
                        <a14:foregroundMark x1="73421" y1="92408" x2="73568" y2="93455"/>
                        <a14:foregroundMark x1="73568" y1="93455" x2="73568" y2="93455"/>
                        <a14:foregroundMark x1="73568" y1="93455" x2="73568" y2="93455"/>
                        <a14:foregroundMark x1="72687" y1="88482" x2="73421" y2="91361"/>
                        <a14:foregroundMark x1="73568" y1="91623" x2="73568" y2="91623"/>
                        <a14:foregroundMark x1="74302" y1="92147" x2="74302" y2="92147"/>
                        <a14:foregroundMark x1="74302" y1="92147" x2="74302" y2="92147"/>
                        <a14:foregroundMark x1="74449" y1="92932" x2="74449" y2="92932"/>
                        <a14:foregroundMark x1="74449" y1="93455" x2="74449" y2="93455"/>
                        <a14:foregroundMark x1="74449" y1="94241" x2="74449" y2="94241"/>
                        <a14:foregroundMark x1="73568" y1="94764" x2="72540" y2="94241"/>
                        <a14:foregroundMark x1="72540" y1="94241" x2="68869" y2="94241"/>
                        <a14:foregroundMark x1="68722" y1="93979" x2="68429" y2="92932"/>
                        <a14:foregroundMark x1="68282" y1="92147" x2="68429" y2="93455"/>
                        <a14:foregroundMark x1="68576" y1="93979" x2="70631" y2="99476"/>
                        <a14:foregroundMark x1="70631" y1="99476" x2="70631" y2="99476"/>
                        <a14:foregroundMark x1="76799" y1="51832" x2="76799" y2="51832"/>
                        <a14:foregroundMark x1="75330" y1="49215" x2="75330" y2="51047"/>
                        <a14:foregroundMark x1="75184" y1="51309" x2="74596" y2="51832"/>
                        <a14:foregroundMark x1="73421" y1="51309" x2="73421" y2="51309"/>
                        <a14:foregroundMark x1="75771" y1="43979" x2="76358" y2="45288"/>
                        <a14:foregroundMark x1="77093" y1="46859" x2="74449" y2="52356"/>
                        <a14:foregroundMark x1="74743" y1="47906" x2="74743" y2="47906"/>
                        <a14:foregroundMark x1="74743" y1="47906" x2="74743" y2="50262"/>
                        <a14:foregroundMark x1="74743" y1="51571" x2="74743" y2="51571"/>
                        <a14:foregroundMark x1="74743" y1="51571" x2="74743" y2="51571"/>
                        <a14:foregroundMark x1="75624" y1="52880" x2="72540" y2="47120"/>
                        <a14:foregroundMark x1="76211" y1="44503" x2="76211" y2="44503"/>
                        <a14:foregroundMark x1="77386" y1="44764" x2="77386" y2="44764"/>
                        <a14:foregroundMark x1="77386" y1="43194" x2="77386" y2="43194"/>
                        <a14:foregroundMark x1="66814" y1="6021" x2="66814" y2="6021"/>
                        <a14:foregroundMark x1="65786" y1="10733" x2="65786" y2="10733"/>
                        <a14:foregroundMark x1="66373" y1="8639" x2="66373" y2="8639"/>
                        <a14:foregroundMark x1="67254" y1="8115" x2="67254" y2="8115"/>
                        <a14:foregroundMark x1="67401" y1="6545" x2="67401" y2="6545"/>
                        <a14:foregroundMark x1="67401" y1="5236" x2="67401" y2="5236"/>
                        <a14:foregroundMark x1="66960" y1="6021" x2="66960" y2="6021"/>
                        <a14:foregroundMark x1="67254" y1="4712" x2="67254" y2="4712"/>
                        <a14:foregroundMark x1="61087" y1="3927" x2="61087" y2="3927"/>
                        <a14:foregroundMark x1="61821" y1="8901" x2="61821" y2="8901"/>
                        <a14:foregroundMark x1="62408" y1="10995" x2="62408" y2="10995"/>
                        <a14:foregroundMark x1="62555" y1="11257" x2="62555" y2="11257"/>
                        <a14:foregroundMark x1="62261" y1="8901" x2="62261" y2="8901"/>
                        <a14:foregroundMark x1="62261" y1="10471" x2="62261" y2="10471"/>
                        <a14:foregroundMark x1="61968" y1="9424" x2="61968" y2="9424"/>
                        <a14:foregroundMark x1="61674" y1="8115" x2="61674" y2="8115"/>
                        <a14:foregroundMark x1="61527" y1="7592" x2="61527" y2="7592"/>
                        <a14:foregroundMark x1="61380" y1="7068" x2="61380" y2="7068"/>
                        <a14:foregroundMark x1="60940" y1="6021" x2="60940" y2="6021"/>
                        <a14:foregroundMark x1="60940" y1="6021" x2="60940" y2="6021"/>
                        <a14:foregroundMark x1="61087" y1="5497" x2="61087" y2="5497"/>
                        <a14:foregroundMark x1="60793" y1="4712" x2="60793" y2="4712"/>
                        <a14:foregroundMark x1="60940" y1="4712" x2="60940" y2="4712"/>
                        <a14:foregroundMark x1="60352" y1="4974" x2="60352" y2="4974"/>
                        <a14:foregroundMark x1="60352" y1="4974" x2="60352" y2="4974"/>
                        <a14:foregroundMark x1="60793" y1="5236" x2="60793" y2="5236"/>
                        <a14:foregroundMark x1="61380" y1="7330" x2="61527" y2="8639"/>
                        <a14:foregroundMark x1="62408" y1="9686" x2="62408" y2="9686"/>
                        <a14:foregroundMark x1="62555" y1="10471" x2="62996" y2="11257"/>
                        <a14:foregroundMark x1="66814" y1="8115" x2="66814" y2="8115"/>
                        <a14:foregroundMark x1="66226" y1="8639" x2="66226" y2="9424"/>
                        <a14:foregroundMark x1="66226" y1="9424" x2="66226" y2="9424"/>
                        <a14:foregroundMark x1="70044" y1="84817" x2="70044" y2="84817"/>
                        <a14:foregroundMark x1="69604" y1="85864" x2="69604" y2="85864"/>
                        <a14:foregroundMark x1="69457" y1="86126" x2="69310" y2="86911"/>
                        <a14:foregroundMark x1="68429" y1="85602" x2="68429" y2="85602"/>
                        <a14:foregroundMark x1="72687" y1="83508" x2="72687" y2="83508"/>
                        <a14:foregroundMark x1="72687" y1="82723" x2="72687" y2="82723"/>
                        <a14:foregroundMark x1="72687" y1="81937" x2="72687" y2="81937"/>
                        <a14:foregroundMark x1="72981" y1="81414" x2="72981" y2="81414"/>
                        <a14:foregroundMark x1="73421" y1="82723" x2="72981" y2="89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4" y="2978785"/>
            <a:ext cx="5357812" cy="30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9B76E-86B3-4E94-9953-3FF74BF3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תהליך העבודה: סיכונים שהתממשו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6EDD4F-5044-492B-B490-71A9D220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חלוקת עבודה לא נכונה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מחסור בידע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פערים בהבנה בין הדרישה למימוש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קונפליקטים</a:t>
            </a:r>
          </a:p>
        </p:txBody>
      </p:sp>
    </p:spTree>
    <p:extLst>
      <p:ext uri="{BB962C8B-B14F-4D97-AF65-F5344CB8AC3E}">
        <p14:creationId xmlns:p14="http://schemas.microsoft.com/office/powerpoint/2010/main" val="175219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CFA3-25DD-4079-BE43-7D85F555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בחירת מודל עבודה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קביעת ימי עבודה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בחירת עיצוב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התנהלות מול קונפליקטים</a:t>
            </a:r>
          </a:p>
          <a:p>
            <a:pPr marL="0" indent="0" algn="r" rtl="1">
              <a:buNone/>
            </a:pP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3C006-F0CC-4801-80E5-48E5D036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שאלות שהועלו להחלטה: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073EF4D-6F7D-485E-8748-9C497DBF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0" b="92973" l="9559" r="89706">
                        <a14:foregroundMark x1="32353" y1="20000" x2="32353" y2="20000"/>
                        <a14:foregroundMark x1="36397" y1="18378" x2="36397" y2="18378"/>
                        <a14:foregroundMark x1="25735" y1="38378" x2="25735" y2="38378"/>
                        <a14:foregroundMark x1="18750" y1="34054" x2="18750" y2="34054"/>
                        <a14:foregroundMark x1="20956" y1="91351" x2="20956" y2="91351"/>
                        <a14:foregroundMark x1="30147" y1="92973" x2="30147" y2="92973"/>
                        <a14:foregroundMark x1="45956" y1="65946" x2="45956" y2="65946"/>
                        <a14:foregroundMark x1="40441" y1="56757" x2="40441" y2="56757"/>
                        <a14:foregroundMark x1="44118" y1="32432" x2="44118" y2="32432"/>
                        <a14:foregroundMark x1="26103" y1="29730" x2="26103" y2="29730"/>
                        <a14:foregroundMark x1="51838" y1="23784" x2="51838" y2="23784"/>
                        <a14:foregroundMark x1="55882" y1="33514" x2="55882" y2="33514"/>
                        <a14:foregroundMark x1="59926" y1="36216" x2="59926" y2="36216"/>
                        <a14:foregroundMark x1="63235" y1="92973" x2="63235" y2="92973"/>
                        <a14:foregroundMark x1="56250" y1="90270" x2="56250" y2="90270"/>
                        <a14:foregroundMark x1="79412" y1="32973" x2="79412" y2="32973"/>
                        <a14:foregroundMark x1="71324" y1="47568" x2="71324" y2="47568"/>
                        <a14:foregroundMark x1="78676" y1="92973" x2="78676" y2="92973"/>
                        <a14:foregroundMark x1="47794" y1="89730" x2="47794" y2="89730"/>
                        <a14:foregroundMark x1="38603" y1="89189" x2="38603" y2="89189"/>
                        <a14:foregroundMark x1="43750" y1="34054" x2="43750" y2="34054"/>
                        <a14:foregroundMark x1="48162" y1="52973" x2="48162" y2="52973"/>
                        <a14:foregroundMark x1="77574" y1="88649" x2="77574" y2="88649"/>
                        <a14:foregroundMark x1="20221" y1="89189" x2="20221" y2="89189"/>
                        <a14:foregroundMark x1="63971" y1="87568" x2="63971" y2="87568"/>
                        <a14:foregroundMark x1="62868" y1="89189" x2="62868" y2="89189"/>
                        <a14:foregroundMark x1="22794" y1="29189" x2="22794" y2="29189"/>
                        <a14:foregroundMark x1="71324" y1="51351" x2="71324" y2="51351"/>
                        <a14:foregroundMark x1="36765" y1="14054" x2="36765" y2="1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49157"/>
            <a:ext cx="3049905" cy="20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347DE-D372-4F9D-8BD8-FECAB5DA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- יתרונות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966B72-52FF-40BB-ABE1-E5419992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עבודת צוות שיוויונית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שיתוף פעולה מירבי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שיתופיות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כבוד הדדי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בטחון לחברי הצוות בהשמעת קולם ודעתם</a:t>
            </a:r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80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09B4A8-744F-48FB-8FCB-0453D147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- חסרונות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398E6-FE3F-40A2-A570-494FDA3A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החלטות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קונפליקטים מיותרים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בזבוז זמן יקר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בחלוקת עבודה בין חברי הצוות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חוסר בהירות בין יחסי הכוחות בצוות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he-IL" dirty="0"/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8335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1682-9235-4258-B618-FF402865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 מראש מונעת התנגשות בעבודה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חלוקה לצוותים קטנים ומוגדרים תורמת לתפוקה גבוהה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פתיחות ושיח פעיל בין חברי הצוות תורם למניעת קונפליקטים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9C7D9-E615-46DE-973C-AA138BE9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תובנה קבוצתית: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2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2D15-1BB8-46F4-8210-1A7F8A65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החלטות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בחלוקת העבודה(אין אחראי על חלוקת העבודה)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תמונת מעקב ובקרה ברורה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2712EC-670A-479A-B5B5-BBD0A4F6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מסקנות מעבודה במודל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8024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242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Next LT Pro</vt:lpstr>
      <vt:lpstr>AvenirNext LT Pro Medium</vt:lpstr>
      <vt:lpstr>Calibri</vt:lpstr>
      <vt:lpstr>Calibri Light</vt:lpstr>
      <vt:lpstr>Century Gothic</vt:lpstr>
      <vt:lpstr>Posterama</vt:lpstr>
      <vt:lpstr>Wingdings</vt:lpstr>
      <vt:lpstr>ExploreVTI</vt:lpstr>
      <vt:lpstr>BrushVTI</vt:lpstr>
      <vt:lpstr>מטלת סיום- קורס בעבודת צוות</vt:lpstr>
      <vt:lpstr>מבוא:</vt:lpstr>
      <vt:lpstr>תהליך העבודה: פערים בתהליך</vt:lpstr>
      <vt:lpstr>תהליך העבודה: סיכונים שהתממשו</vt:lpstr>
      <vt:lpstr>שאלות שהועלו להחלטה:</vt:lpstr>
      <vt:lpstr> - יתרונותEGOLESSמודל </vt:lpstr>
      <vt:lpstr> - חסרונותEGOLESSמודל </vt:lpstr>
      <vt:lpstr>תובנה קבוצתית:</vt:lpstr>
      <vt:lpstr>:EGOLESSמסקנות מעבודה במודל </vt:lpstr>
      <vt:lpstr>כלים שימושיים לעבודת צוות:</vt:lpstr>
      <vt:lpstr>טיפ להצלחה כצוות:</vt:lpstr>
      <vt:lpstr>סיכום: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מטלת סיום- קורס בעבודת צוות</dc:title>
  <dc:creator>הודיה מקונן</dc:creator>
  <cp:lastModifiedBy>הודיה מקונן</cp:lastModifiedBy>
  <cp:revision>8</cp:revision>
  <dcterms:created xsi:type="dcterms:W3CDTF">2020-12-31T09:29:52Z</dcterms:created>
  <dcterms:modified xsi:type="dcterms:W3CDTF">2021-01-02T15:57:51Z</dcterms:modified>
</cp:coreProperties>
</file>