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4"/>
  </p:sldMasterIdLst>
  <p:sldIdLst>
    <p:sldId id="27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2AC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A0C0817-A112-4847-8014-A94B7D2A4EA3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18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9791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2790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2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32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8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9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0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2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FA2B21-3FCD-4721-B95C-427943F61125}" type="datetime1">
              <a:rPr lang="en-US" smtClean="0"/>
              <a:t>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24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hrutimehta/zomato-restaurants-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D15DA7-C024-48A7-99E3-D538A9342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38231"/>
            <a:ext cx="12192000" cy="3842158"/>
          </a:xfrm>
          <a:solidFill>
            <a:srgbClr val="1482AC"/>
          </a:solidFill>
        </p:spPr>
        <p:txBody>
          <a:bodyPr>
            <a:normAutofit/>
          </a:bodyPr>
          <a:lstStyle/>
          <a:p>
            <a:br>
              <a:rPr lang="en-US" sz="5400" b="1" dirty="0">
                <a:solidFill>
                  <a:schemeClr val="bg1"/>
                </a:solidFill>
                <a:latin typeface="Algerian" panose="04020705040A02060702" pitchFamily="82" charset="0"/>
                <a:ea typeface="Roboto"/>
                <a:cs typeface="Roboto"/>
                <a:sym typeface="Roboto"/>
              </a:rPr>
            </a:br>
            <a:r>
              <a:rPr lang="en-US" sz="5400" b="1" dirty="0">
                <a:solidFill>
                  <a:schemeClr val="bg1"/>
                </a:solidFill>
                <a:latin typeface="Algerian" panose="04020705040A02060702" pitchFamily="82" charset="0"/>
                <a:ea typeface="Roboto"/>
                <a:cs typeface="Roboto"/>
                <a:sym typeface="Roboto"/>
              </a:rPr>
              <a:t>Explore Zomato restaurants </a:t>
            </a:r>
            <a:r>
              <a:rPr lang="en-US" sz="5400" b="1">
                <a:solidFill>
                  <a:schemeClr val="bg1"/>
                </a:solidFill>
                <a:latin typeface="Algerian" panose="04020705040A02060702" pitchFamily="82" charset="0"/>
                <a:ea typeface="Roboto"/>
                <a:cs typeface="Roboto"/>
                <a:sym typeface="Roboto"/>
              </a:rPr>
              <a:t>dataset – City: GURUGaon</a:t>
            </a:r>
            <a:br>
              <a:rPr lang="en-US" sz="1050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00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19B8-32AE-4024-99B8-CE02E5C9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77498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162EE5-CC67-48BF-9CD8-984F7BA9F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" y="0"/>
            <a:ext cx="12190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7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498F-D016-4267-8AF9-22C83BA0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79176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BFA5E9-3E90-47DB-8665-151B73922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" y="0"/>
            <a:ext cx="12183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3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90D8-7090-4AA3-B63B-9739F5F4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75820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B2515-87FB-4371-ACEB-A94782C9A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" y="0"/>
            <a:ext cx="12185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8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4017-6ECF-487E-B7A9-BEBAFFDA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740"/>
            <a:ext cx="10058400" cy="79899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4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1: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CB6C8-5DF8-4B49-9B4D-C3E71C7BB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65320"/>
            <a:ext cx="10058400" cy="4887424"/>
          </a:xfrm>
        </p:spPr>
        <p:txBody>
          <a:bodyPr/>
          <a:lstStyle/>
          <a:p>
            <a:endParaRPr lang="en-US" dirty="0"/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dk1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Shopping Malls are most recommended venues nearby the locations.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0BE20D-4126-4F19-A9ED-EC68F7376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12" y="2343705"/>
            <a:ext cx="7116168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51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6B9-2453-457E-8FFB-19849F11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1740"/>
            <a:ext cx="10058400" cy="107419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2: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F6EDA-2FCC-4CB6-BE5C-0A14A42C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18586"/>
            <a:ext cx="10058400" cy="4834158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r>
              <a:rPr lang="en-US" sz="1600" dirty="0">
                <a:solidFill>
                  <a:schemeClr val="dk1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The Indian Restaurants are most recommended venues nearby the locations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57990-82F3-4AAE-B1C2-CBD3CEFC5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758" y="2941992"/>
            <a:ext cx="6287377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50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E38E-9955-4519-94A9-0E556F6D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6532"/>
            <a:ext cx="10058400" cy="174002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3: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5CA8-4C8E-4C0E-8157-53A6106F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03177"/>
            <a:ext cx="10058400" cy="4949567"/>
          </a:xfrm>
        </p:spPr>
        <p:txBody>
          <a:bodyPr/>
          <a:lstStyle/>
          <a:p>
            <a:pPr marL="0" indent="0">
              <a:buNone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Pizza Café is the most recommended venue.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F3250-A5E9-4158-8F62-3CC27BEE3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844" y="2669601"/>
            <a:ext cx="6744641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60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AB4A-DD42-470B-9A69-09F0B6A9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2862"/>
            <a:ext cx="10058400" cy="109195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4: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423C5-263C-4870-83A1-F2E43BB18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05523"/>
            <a:ext cx="10058400" cy="5047222"/>
          </a:xfrm>
        </p:spPr>
        <p:txBody>
          <a:bodyPr/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Indian Restaurants and Hotel are most recommended venues.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3DE13-F4AA-461C-8D0C-FD37DAB72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387" y="2517385"/>
            <a:ext cx="6801799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22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65D92-E5D5-4DE8-9B01-862CCF7E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656" y="376264"/>
            <a:ext cx="10058400" cy="106191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Cluster 5: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355CA-7F73-4F42-B435-2224857C0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67666"/>
            <a:ext cx="10058400" cy="4985078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Hotel and Asian  restaurant are most common venue.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97F88-199B-4251-BC92-643B44DA3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574" y="2642625"/>
            <a:ext cx="6820852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05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1DA0-D162-4DEE-B382-8C0E0DFB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E70C-07C3-4FBA-AE87-163514F5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9300" lvl="0" indent="-3175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Sector56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 has the best Chinese Restaurant.</a:t>
            </a: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DLF Phase3</a:t>
            </a:r>
            <a:r>
              <a:rPr lang="en-US" sz="2400" b="1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Georgia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Georgia"/>
              </a:rPr>
              <a:t>is</a:t>
            </a: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 the best place for edible person.</a:t>
            </a: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worst restaurants is in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Omaxe Celebration Mall, Sohna Road.</a:t>
            </a:r>
            <a:endParaRPr lang="en-US" sz="2400" b="1" dirty="0">
              <a:solidFill>
                <a:schemeClr val="dk1"/>
              </a:solidFill>
              <a:latin typeface="Arial" panose="020B0604020202020204" pitchFamily="34" charset="0"/>
              <a:ea typeface="Georgia"/>
              <a:cs typeface="Arial" panose="020B0604020202020204" pitchFamily="34" charset="0"/>
              <a:sym typeface="Georgia"/>
            </a:endParaRPr>
          </a:p>
          <a:p>
            <a:pPr marL="749300" lvl="0" indent="-3175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●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Ambience Mall and DLF Star Mall, Sector30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have best restaurants.</a:t>
            </a:r>
            <a:endParaRPr lang="en-US" sz="2400" dirty="0">
              <a:solidFill>
                <a:schemeClr val="dk1"/>
              </a:solidFill>
              <a:latin typeface="Arial" panose="020B0604020202020204" pitchFamily="34" charset="0"/>
              <a:ea typeface="Georgia"/>
              <a:cs typeface="Arial" panose="020B0604020202020204" pitchFamily="34" charset="0"/>
              <a:sym typeface="Georgia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5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6B45-A939-45CB-9952-E0309EDD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73142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7EF00-237C-4844-BFAF-C0FC471A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9311"/>
            <a:ext cx="10058400" cy="450568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Gurgaon is a city just southwest of New Delhi in northern India. It’s known as a financial and technology hub. </a:t>
            </a:r>
          </a:p>
          <a:p>
            <a:pPr marL="0" indent="0" algn="just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Kingdom of Dreams is a large complex for theatrical shows. Sheetal Mata Mandir is an orange-and-white-striped </a:t>
            </a:r>
          </a:p>
          <a:p>
            <a:pPr marL="0" indent="0" algn="just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Hindu temple. The Vintage Camera Museum showcases cameras and prints spanning a century. West of the city, Sultanpur </a:t>
            </a:r>
          </a:p>
          <a:p>
            <a:pPr marL="0" indent="0" algn="just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National Park is home to hundreds of bird species.</a:t>
            </a:r>
          </a:p>
          <a:p>
            <a:pPr marL="0" indent="0" algn="just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official language of Gurgaon and the one that is most widely spoken is Hindi. However, English is also spoken as </a:t>
            </a:r>
          </a:p>
          <a:p>
            <a:pPr marL="0" indent="0" algn="just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formal language within businesses and government agencies. Over last decades it is continuously growing because of the </a:t>
            </a:r>
          </a:p>
          <a:p>
            <a:pPr marL="0" indent="0" algn="just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city’s important role in government and commercial business.</a:t>
            </a:r>
          </a:p>
          <a:p>
            <a:pPr marL="0" indent="0" algn="just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With it’s diverse culture , comes diverse food items. There are many restaurants in Gurgaon City, each belonging to </a:t>
            </a:r>
          </a:p>
          <a:p>
            <a:pPr marL="0" indent="0" algn="just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different categories like Chinese , Italian , French etc. So as part of this project , we will list and visualize all </a:t>
            </a:r>
          </a:p>
          <a:p>
            <a:pPr marL="0" indent="0" algn="just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major parts of Gurgaon City and find which place is good for people so that can eat their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favourite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food of particular</a:t>
            </a:r>
          </a:p>
          <a:p>
            <a:pPr marL="0" indent="0" algn="just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cuisine.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38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2FA7-8812-4DAB-882D-F3A88081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5AD1-1C15-486E-858A-066D7D401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Questions that can be asked using the above mentioned datasets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is best location in Gurgaon City for Chinese Cuisine ?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Which areas has large number of Chinese Restaurants?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Which all areas have less number of restaurants ?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Which is the best place to stay if I prefer Chinese Cuisine ?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Which places are having best restaurants in Gurgaon?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1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B4608-7BB1-4582-A8DD-278F398B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15B72-6BED-4992-9F4A-C0BF97761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51247"/>
            <a:ext cx="10058400" cy="430149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 this project we need the following data :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Gurgaon Restaurants data that contains list of Locality, Restaurant name, Rating along with their latitude and longitude.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 source : Zomato Kaggle dataset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Description : This data set contains the required information. And we will use this data set to explore various locality of Gurgaon city. Nearby places in each locality of Gurgaon city.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Data source : Foursquare API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Description : By using this API we will get all the venues in each neighborhood.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00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D383-6C5B-41BC-B172-A457783A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APPROACH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9AD0F-03BB-437F-8EAA-E755F3624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9300" lvl="0" indent="-330200" algn="l" rtl="0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Collect the Gurgaon city data from </a:t>
            </a:r>
            <a:r>
              <a:rPr lang="en-US" sz="1800" dirty="0">
                <a:solidFill>
                  <a:schemeClr val="hlink"/>
                </a:solidFill>
                <a:uFill>
                  <a:noFill/>
                </a:u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  <a:hlinkClick r:id="rId2"/>
              </a:rPr>
              <a:t>Zomato Kaggle dataset</a:t>
            </a:r>
            <a:endParaRPr lang="en-US" sz="1800" dirty="0">
              <a:solidFill>
                <a:schemeClr val="hlink"/>
              </a:solidFill>
              <a:latin typeface="Arial" panose="020B0604020202020204" pitchFamily="34" charset="0"/>
              <a:ea typeface="Georgia"/>
              <a:cs typeface="Arial" panose="020B0604020202020204" pitchFamily="34" charset="0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Using Foursquare API we will find all venues for each neighborhood.</a:t>
            </a: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Filter out all venues that are nearby by locality.</a:t>
            </a: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Using aggregative rating for each restaurant to find the best places.</a:t>
            </a: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●"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Georgia"/>
                <a:cs typeface="Arial" panose="020B0604020202020204" pitchFamily="34" charset="0"/>
                <a:sym typeface="Georgia"/>
              </a:rPr>
              <a:t>Visualize the Ranking of neighborhoods using folium library(python)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highlight>
                <a:srgbClr val="FFFFFF"/>
              </a:highlight>
              <a:latin typeface="Arial" panose="020B0604020202020204" pitchFamily="34" charset="0"/>
              <a:ea typeface="Georgia"/>
              <a:cs typeface="Arial" panose="020B0604020202020204" pitchFamily="34" charset="0"/>
              <a:sym typeface="Georgia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95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413E-050A-4CD8-8DA1-418098D0D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041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B3AB-BDC9-408E-BFC5-E0824431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573157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4ED0B-5138-4320-9137-F4977616F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5"/>
            <a:ext cx="12192000" cy="685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4D91-F34D-415E-997D-3A5EC864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3"/>
            <a:ext cx="10058400" cy="576659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88E66-E20A-4056-92DA-B981AE2ED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" y="0"/>
            <a:ext cx="12187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0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9EB5-59C8-4C1F-B4B1-02C244DF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54" y="419451"/>
            <a:ext cx="10058400" cy="595618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C8E9F-DF33-4481-AC58-251E6944D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" y="0"/>
            <a:ext cx="121910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361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109</TotalTime>
  <Words>519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Algerian</vt:lpstr>
      <vt:lpstr>Arial</vt:lpstr>
      <vt:lpstr>Georgia</vt:lpstr>
      <vt:lpstr>Roboto</vt:lpstr>
      <vt:lpstr>Tw Cen MT</vt:lpstr>
      <vt:lpstr>Tw Cen MT Condensed</vt:lpstr>
      <vt:lpstr>Wingdings 3</vt:lpstr>
      <vt:lpstr>Integral</vt:lpstr>
      <vt:lpstr> Explore Zomato restaurants dataset – City: GURUGaon </vt:lpstr>
      <vt:lpstr>INTRODUCTION</vt:lpstr>
      <vt:lpstr>OBJECTIVES</vt:lpstr>
      <vt:lpstr>DATA</vt:lpstr>
      <vt:lpstr>APPROACH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Cluster 1: </vt:lpstr>
      <vt:lpstr>Cluster 2: </vt:lpstr>
      <vt:lpstr>Cluster 3: </vt:lpstr>
      <vt:lpstr>Cluster 4: </vt:lpstr>
      <vt:lpstr>Cluster 5: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 Zomato restaurants dataset in the</dc:title>
  <dc:creator>SHUBHANGI KUMAR</dc:creator>
  <cp:lastModifiedBy>HAIMESH CHAUDHARI</cp:lastModifiedBy>
  <cp:revision>12</cp:revision>
  <dcterms:created xsi:type="dcterms:W3CDTF">2021-01-10T20:11:27Z</dcterms:created>
  <dcterms:modified xsi:type="dcterms:W3CDTF">2021-01-14T08:34:23Z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