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2" r:id="rId4"/>
    <p:sldId id="271" r:id="rId5"/>
    <p:sldId id="261" r:id="rId6"/>
    <p:sldId id="264" r:id="rId7"/>
    <p:sldId id="263" r:id="rId8"/>
    <p:sldId id="265" r:id="rId9"/>
    <p:sldId id="267" r:id="rId10"/>
    <p:sldId id="268" r:id="rId11"/>
    <p:sldId id="269" r:id="rId12"/>
    <p:sldId id="270" r:id="rId13"/>
    <p:sldId id="273" r:id="rId14"/>
  </p:sldIdLst>
  <p:sldSz cx="9144000" cy="5143500" type="screen16x9"/>
  <p:notesSz cx="6858000" cy="9144000"/>
  <p:embeddedFontLst>
    <p:embeddedFont>
      <p:font typeface="Bebas Neue Book" panose="00000500000000000000" pitchFamily="2" charset="0"/>
      <p:regular r:id="rId16"/>
    </p:embeddedFont>
    <p:embeddedFont>
      <p:font typeface="Bebas Neue Bold" panose="020B0606020202050201" pitchFamily="34" charset="0"/>
      <p:bold r:id="rId17"/>
    </p:embeddedFont>
    <p:embeddedFont>
      <p:font typeface="Cordia New" panose="020B0304020202020204" pitchFamily="34" charset="-34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B8F"/>
    <a:srgbClr val="5BE7BF"/>
    <a:srgbClr val="A4F2DC"/>
    <a:srgbClr val="47E5B8"/>
    <a:srgbClr val="9AF0D7"/>
    <a:srgbClr val="BADFE8"/>
    <a:srgbClr val="11ABDF"/>
    <a:srgbClr val="11ABE1"/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9CB9D-8CB5-4602-89F0-7AF5B54B55C0}" type="datetimeFigureOut">
              <a:rPr lang="de-DE" smtClean="0"/>
              <a:t>16.10.2015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29CD4-F7EF-44E9-B721-EEDE19F46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04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29CD4-F7EF-44E9-B721-EEDE19F4640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35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DF6-437C-4EE4-B6D4-0FC188A03C74}" type="datetimeFigureOut">
              <a:rPr lang="de-DE" smtClean="0"/>
              <a:t>16.10.2015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B10-18B8-48FD-9C59-B3D6BBB5D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09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DF6-437C-4EE4-B6D4-0FC188A03C74}" type="datetimeFigureOut">
              <a:rPr lang="de-DE" smtClean="0"/>
              <a:t>16.10.2015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B10-18B8-48FD-9C59-B3D6BBB5D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97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DF6-437C-4EE4-B6D4-0FC188A03C74}" type="datetimeFigureOut">
              <a:rPr lang="de-DE" smtClean="0"/>
              <a:t>16.10.2015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B10-18B8-48FD-9C59-B3D6BBB5D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79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DF6-437C-4EE4-B6D4-0FC188A03C74}" type="datetimeFigureOut">
              <a:rPr lang="de-DE" smtClean="0"/>
              <a:t>16.10.2015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B10-18B8-48FD-9C59-B3D6BBB5D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7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DF6-437C-4EE4-B6D4-0FC188A03C74}" type="datetimeFigureOut">
              <a:rPr lang="de-DE" smtClean="0"/>
              <a:t>16.10.2015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B10-18B8-48FD-9C59-B3D6BBB5D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4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DF6-437C-4EE4-B6D4-0FC188A03C74}" type="datetimeFigureOut">
              <a:rPr lang="de-DE" smtClean="0"/>
              <a:t>16.10.2015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B10-18B8-48FD-9C59-B3D6BBB5D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94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DF6-437C-4EE4-B6D4-0FC188A03C74}" type="datetimeFigureOut">
              <a:rPr lang="de-DE" smtClean="0"/>
              <a:t>16.10.2015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B10-18B8-48FD-9C59-B3D6BBB5D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0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DF6-437C-4EE4-B6D4-0FC188A03C74}" type="datetimeFigureOut">
              <a:rPr lang="de-DE" smtClean="0"/>
              <a:t>16.10.2015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B10-18B8-48FD-9C59-B3D6BBB5D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81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DF6-437C-4EE4-B6D4-0FC188A03C74}" type="datetimeFigureOut">
              <a:rPr lang="de-DE" smtClean="0"/>
              <a:t>16.10.2015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B10-18B8-48FD-9C59-B3D6BBB5D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67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DF6-437C-4EE4-B6D4-0FC188A03C74}" type="datetimeFigureOut">
              <a:rPr lang="de-DE" smtClean="0"/>
              <a:t>16.10.2015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B10-18B8-48FD-9C59-B3D6BBB5D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3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8DF6-437C-4EE4-B6D4-0FC188A03C74}" type="datetimeFigureOut">
              <a:rPr lang="de-DE" smtClean="0"/>
              <a:t>16.10.2015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B10-18B8-48FD-9C59-B3D6BBB5D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19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6000">
              <a:srgbClr val="BADFE8">
                <a:lumMod val="70000"/>
                <a:lumOff val="3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38DF6-437C-4EE4-B6D4-0FC188A03C74}" type="datetimeFigureOut">
              <a:rPr lang="de-DE" smtClean="0"/>
              <a:t>16.10.2015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7B10-18B8-48FD-9C59-B3D6BBB5DA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90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ichmueller\Desktop\Event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03" y="1727062"/>
            <a:ext cx="6953595" cy="168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8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chmueller\Desktop\IMG_57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89754"/>
            <a:ext cx="9207895" cy="690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296109" y="483518"/>
            <a:ext cx="6551794" cy="3631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500" dirty="0" err="1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How</a:t>
            </a:r>
            <a:r>
              <a:rPr lang="de-DE" sz="11500" dirty="0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 will </a:t>
            </a:r>
            <a:r>
              <a:rPr lang="de-DE" sz="11500" dirty="0" err="1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you</a:t>
            </a:r>
            <a:endParaRPr lang="de-DE" sz="11500" dirty="0" smtClean="0">
              <a:solidFill>
                <a:srgbClr val="1BBB8F"/>
              </a:solidFill>
              <a:latin typeface="Bebas Neue Bold" panose="020B0606020202050201" pitchFamily="34" charset="0"/>
              <a:cs typeface="Cordia New" panose="020B0304020202020204" pitchFamily="34" charset="-34"/>
            </a:endParaRPr>
          </a:p>
          <a:p>
            <a:pPr algn="ctr"/>
            <a:r>
              <a:rPr lang="de-DE" sz="11500" dirty="0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Do </a:t>
            </a:r>
            <a:r>
              <a:rPr lang="de-DE" sz="11500" dirty="0" err="1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it</a:t>
            </a:r>
            <a:r>
              <a:rPr lang="de-DE" sz="11500" dirty="0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?</a:t>
            </a:r>
            <a:endParaRPr lang="de-DE" sz="11500" dirty="0">
              <a:solidFill>
                <a:srgbClr val="1BBB8F"/>
              </a:solidFill>
              <a:latin typeface="Bebas Neue Bold" panose="020B0606020202050201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64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ichmueller\Desktop\ezgif.com-gif-mak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4180"/>
            <a:ext cx="6480720" cy="485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9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79512" y="802035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MAY</a:t>
            </a:r>
          </a:p>
          <a:p>
            <a:pPr algn="ctr"/>
            <a:endParaRPr lang="de-DE" sz="1600" dirty="0" smtClean="0">
              <a:solidFill>
                <a:srgbClr val="1BBB8F"/>
              </a:solidFill>
              <a:latin typeface="Bebas Neue Bold" panose="020B0606020202050201" pitchFamily="34" charset="0"/>
              <a:cs typeface="Cordia New" panose="020B0304020202020204" pitchFamily="34" charset="-34"/>
            </a:endParaRPr>
          </a:p>
          <a:p>
            <a:pPr algn="ctr"/>
            <a:r>
              <a:rPr lang="de-DE" sz="4400" dirty="0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THE</a:t>
            </a:r>
          </a:p>
          <a:p>
            <a:pPr algn="ctr"/>
            <a:endParaRPr lang="de-DE" sz="1600" dirty="0" smtClean="0">
              <a:solidFill>
                <a:srgbClr val="1BBB8F"/>
              </a:solidFill>
              <a:latin typeface="Bebas Neue Bold" panose="020B0606020202050201" pitchFamily="34" charset="0"/>
              <a:cs typeface="Cordia New" panose="020B0304020202020204" pitchFamily="34" charset="-34"/>
            </a:endParaRPr>
          </a:p>
          <a:p>
            <a:pPr algn="ctr"/>
            <a:r>
              <a:rPr lang="de-DE" sz="4400" dirty="0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HACKING</a:t>
            </a:r>
          </a:p>
          <a:p>
            <a:pPr algn="ctr"/>
            <a:endParaRPr lang="de-DE" sz="1600" dirty="0" smtClean="0">
              <a:solidFill>
                <a:srgbClr val="1BBB8F"/>
              </a:solidFill>
              <a:latin typeface="Bebas Neue Bold" panose="020B0606020202050201" pitchFamily="34" charset="0"/>
              <a:cs typeface="Cordia New" panose="020B0304020202020204" pitchFamily="34" charset="-34"/>
            </a:endParaRPr>
          </a:p>
          <a:p>
            <a:pPr algn="ctr"/>
            <a:r>
              <a:rPr lang="de-DE" sz="4400" dirty="0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BEGIN!</a:t>
            </a:r>
            <a:endParaRPr lang="en-US" sz="4400" dirty="0" smtClean="0">
              <a:solidFill>
                <a:srgbClr val="1BBB8F"/>
              </a:solidFill>
              <a:latin typeface="Bebas Neue Bold" panose="020B0606020202050201" pitchFamily="34" charset="0"/>
              <a:cs typeface="Cordia New" panose="020B0304020202020204" pitchFamily="34" charset="-34"/>
            </a:endParaRPr>
          </a:p>
        </p:txBody>
      </p:sp>
      <p:pic>
        <p:nvPicPr>
          <p:cNvPr id="7170" name="Picture 2" descr="C:\Users\michmueller\Desktop\giph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7725"/>
            <a:ext cx="47625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1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969365" y="1203598"/>
            <a:ext cx="520527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3800" dirty="0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The </a:t>
            </a:r>
            <a:r>
              <a:rPr lang="de-DE" sz="13800" dirty="0" err="1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goal</a:t>
            </a:r>
            <a:endParaRPr lang="de-DE" sz="13800" dirty="0">
              <a:solidFill>
                <a:srgbClr val="1BBB8F"/>
              </a:solidFill>
              <a:latin typeface="Bebas Neue Bold" panose="020B0606020202050201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36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chmueller\Desktop\1445016305_beach_cha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11710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11560" y="498768"/>
            <a:ext cx="445025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000" dirty="0" err="1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Simplify</a:t>
            </a:r>
            <a:r>
              <a:rPr lang="de-DE" sz="6000" dirty="0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 Campus </a:t>
            </a:r>
          </a:p>
          <a:p>
            <a:pPr algn="ctr"/>
            <a:r>
              <a:rPr lang="de-DE" sz="6000" dirty="0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Administration</a:t>
            </a:r>
            <a:endParaRPr lang="de-DE" sz="6000" dirty="0">
              <a:solidFill>
                <a:srgbClr val="1BBB8F"/>
              </a:solidFill>
              <a:latin typeface="Bebas Neue Bold" panose="020B0606020202050201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456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59532" y="494258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5BE7BF"/>
                </a:solidFill>
                <a:latin typeface="Bebas Neue Book" panose="00000500000000000000" pitchFamily="2" charset="0"/>
                <a:cs typeface="Cordia New" panose="020B0304020202020204" pitchFamily="34" charset="-34"/>
              </a:rPr>
              <a:t>As a </a:t>
            </a:r>
            <a:r>
              <a:rPr lang="en-US" sz="4400" dirty="0">
                <a:solidFill>
                  <a:srgbClr val="1BBB8F"/>
                </a:solidFill>
                <a:latin typeface="Bebas Neue Book" panose="00000500000000000000" pitchFamily="2" charset="0"/>
                <a:cs typeface="Cordia New" panose="020B0304020202020204" pitchFamily="34" charset="-34"/>
              </a:rPr>
              <a:t>Campus </a:t>
            </a:r>
            <a:r>
              <a:rPr lang="en-US" sz="4400" dirty="0" smtClean="0">
                <a:solidFill>
                  <a:srgbClr val="1BBB8F"/>
                </a:solidFill>
                <a:latin typeface="Bebas Neue Book" panose="00000500000000000000" pitchFamily="2" charset="0"/>
                <a:cs typeface="Cordia New" panose="020B0304020202020204" pitchFamily="34" charset="-34"/>
              </a:rPr>
              <a:t>administrator</a:t>
            </a:r>
          </a:p>
          <a:p>
            <a:pPr algn="ctr"/>
            <a:endParaRPr lang="en-US" sz="4400" dirty="0" smtClean="0">
              <a:solidFill>
                <a:srgbClr val="1BBB8F"/>
              </a:solidFill>
              <a:latin typeface="Bebas Neue Book" panose="00000500000000000000" pitchFamily="2" charset="0"/>
              <a:cs typeface="Cordia New" panose="020B0304020202020204" pitchFamily="34" charset="-34"/>
            </a:endParaRPr>
          </a:p>
          <a:p>
            <a:pPr algn="ctr"/>
            <a:r>
              <a:rPr lang="en-US" sz="4400" dirty="0" smtClean="0">
                <a:solidFill>
                  <a:srgbClr val="5BE7BF"/>
                </a:solidFill>
                <a:latin typeface="Bebas Neue Book" panose="00000500000000000000" pitchFamily="2" charset="0"/>
                <a:cs typeface="Cordia New" panose="020B0304020202020204" pitchFamily="34" charset="-34"/>
              </a:rPr>
              <a:t>I want to </a:t>
            </a:r>
            <a:r>
              <a:rPr lang="en-US" sz="4400" dirty="0">
                <a:solidFill>
                  <a:srgbClr val="5BE7BF"/>
                </a:solidFill>
                <a:latin typeface="Bebas Neue Book" panose="00000500000000000000" pitchFamily="2" charset="0"/>
                <a:cs typeface="Cordia New" panose="020B0304020202020204" pitchFamily="34" charset="-34"/>
              </a:rPr>
              <a:t>be able </a:t>
            </a:r>
            <a:r>
              <a:rPr lang="en-US" sz="4400" dirty="0" smtClean="0">
                <a:solidFill>
                  <a:srgbClr val="5BE7BF"/>
                </a:solidFill>
                <a:latin typeface="Bebas Neue Book" panose="00000500000000000000" pitchFamily="2" charset="0"/>
                <a:cs typeface="Cordia New" panose="020B0304020202020204" pitchFamily="34" charset="-34"/>
              </a:rPr>
              <a:t>to</a:t>
            </a:r>
          </a:p>
          <a:p>
            <a:pPr algn="ctr"/>
            <a:endParaRPr lang="en-US" sz="4400" dirty="0">
              <a:solidFill>
                <a:srgbClr val="1BBB8F"/>
              </a:solidFill>
              <a:latin typeface="Bebas Neue Book" panose="00000500000000000000" pitchFamily="2" charset="0"/>
              <a:cs typeface="Cordia New" panose="020B0304020202020204" pitchFamily="34" charset="-34"/>
            </a:endParaRPr>
          </a:p>
          <a:p>
            <a:pPr algn="ctr"/>
            <a:r>
              <a:rPr lang="en-US" sz="4400" dirty="0" smtClean="0">
                <a:solidFill>
                  <a:srgbClr val="1BBB8F"/>
                </a:solidFill>
                <a:latin typeface="Bebas Neue Book" panose="00000500000000000000" pitchFamily="2" charset="0"/>
                <a:cs typeface="Cordia New" panose="020B0304020202020204" pitchFamily="34" charset="-34"/>
              </a:rPr>
              <a:t>upload </a:t>
            </a:r>
            <a:r>
              <a:rPr lang="en-US" sz="4400" dirty="0">
                <a:solidFill>
                  <a:srgbClr val="1BBB8F"/>
                </a:solidFill>
                <a:latin typeface="Bebas Neue Book" panose="00000500000000000000" pitchFamily="2" charset="0"/>
                <a:cs typeface="Cordia New" panose="020B0304020202020204" pitchFamily="34" charset="-34"/>
              </a:rPr>
              <a:t>the presentation </a:t>
            </a:r>
            <a:r>
              <a:rPr lang="en-US" sz="4400" dirty="0" smtClean="0">
                <a:solidFill>
                  <a:srgbClr val="1BBB8F"/>
                </a:solidFill>
                <a:latin typeface="Bebas Neue Book" panose="00000500000000000000" pitchFamily="2" charset="0"/>
                <a:cs typeface="Cordia New" panose="020B0304020202020204" pitchFamily="34" charset="-34"/>
              </a:rPr>
              <a:t>And video after</a:t>
            </a:r>
          </a:p>
          <a:p>
            <a:pPr algn="ctr"/>
            <a:r>
              <a:rPr lang="en-US" sz="4400" dirty="0" smtClean="0">
                <a:solidFill>
                  <a:srgbClr val="1BBB8F"/>
                </a:solidFill>
                <a:latin typeface="Bebas Neue Book" panose="00000500000000000000" pitchFamily="2" charset="0"/>
                <a:cs typeface="Cordia New" panose="020B0304020202020204" pitchFamily="34" charset="-34"/>
              </a:rPr>
              <a:t>a </a:t>
            </a:r>
            <a:r>
              <a:rPr lang="en-US" sz="4400" dirty="0">
                <a:solidFill>
                  <a:srgbClr val="1BBB8F"/>
                </a:solidFill>
                <a:latin typeface="Bebas Neue Book" panose="00000500000000000000" pitchFamily="2" charset="0"/>
                <a:cs typeface="Cordia New" panose="020B0304020202020204" pitchFamily="34" charset="-34"/>
              </a:rPr>
              <a:t>session and share it in ONE</a:t>
            </a:r>
            <a:endParaRPr lang="de-DE" sz="4400" dirty="0">
              <a:solidFill>
                <a:srgbClr val="1BBB8F"/>
              </a:solidFill>
              <a:latin typeface="Bebas Neue Book" panose="00000500000000000000" pitchFamily="2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501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ichmueller\Desktop\1445016408_Neon_Line_Social_Circles_50Icon_10px_grid-45.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1" y="627534"/>
            <a:ext cx="1347557" cy="134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308840" y="197594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Bebas Neue Book" panose="00000500000000000000" pitchFamily="2" charset="0"/>
              </a:rPr>
              <a:t>flv</a:t>
            </a:r>
            <a:endParaRPr lang="de-DE" sz="1400" dirty="0">
              <a:latin typeface="Bebas Neue Book" panose="00000500000000000000" pitchFamily="2" charset="0"/>
            </a:endParaRPr>
          </a:p>
        </p:txBody>
      </p:sp>
      <p:pic>
        <p:nvPicPr>
          <p:cNvPr id="1028" name="Picture 4" descr="C:\Users\michmueller\Desktop\1445016528_device_board_presentation_content_ch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25" y="3128069"/>
            <a:ext cx="1108073" cy="144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2472" y="4640237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Bebas Neue Book" panose="00000500000000000000" pitchFamily="2" charset="0"/>
              </a:rPr>
              <a:t>PPTX / </a:t>
            </a:r>
            <a:r>
              <a:rPr lang="de-DE" sz="1400" dirty="0" err="1" smtClean="0">
                <a:latin typeface="Bebas Neue Book" panose="00000500000000000000" pitchFamily="2" charset="0"/>
              </a:rPr>
              <a:t>PDf</a:t>
            </a:r>
            <a:endParaRPr lang="de-DE" sz="1400" dirty="0">
              <a:latin typeface="Bebas Neue Book" panose="00000500000000000000" pitchFamily="2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197998" y="1301313"/>
            <a:ext cx="1290113" cy="119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3465251" y="1385714"/>
            <a:ext cx="2213499" cy="2213499"/>
            <a:chOff x="2931820" y="1385714"/>
            <a:chExt cx="2213499" cy="2213499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820" y="1385714"/>
              <a:ext cx="2213499" cy="2213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 descr="C:\Users\michmueller\Desktop\Event_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223" y="1880139"/>
              <a:ext cx="768189" cy="186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Gerade Verbindung 12"/>
            <p:cNvCxnSpPr/>
            <p:nvPr/>
          </p:nvCxnSpPr>
          <p:spPr>
            <a:xfrm>
              <a:off x="3233223" y="2364645"/>
              <a:ext cx="11227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3233223" y="2517045"/>
              <a:ext cx="90672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3233223" y="2643758"/>
              <a:ext cx="10507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3233223" y="2787774"/>
              <a:ext cx="83472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Zylinder 22"/>
          <p:cNvSpPr/>
          <p:nvPr/>
        </p:nvSpPr>
        <p:spPr>
          <a:xfrm>
            <a:off x="7624979" y="3345933"/>
            <a:ext cx="648072" cy="861935"/>
          </a:xfrm>
          <a:prstGeom prst="ca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623932" y="4282037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Bebas Neue Book" panose="00000500000000000000" pitchFamily="2" charset="0"/>
              </a:rPr>
              <a:t>Sessions</a:t>
            </a:r>
            <a:endParaRPr lang="de-DE" sz="1400" dirty="0">
              <a:latin typeface="Bebas Neue Book" panose="00000500000000000000" pitchFamily="2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"/>
          <a:stretch/>
        </p:blipFill>
        <p:spPr bwMode="auto">
          <a:xfrm>
            <a:off x="7351045" y="522550"/>
            <a:ext cx="1109387" cy="58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Gerade Verbindung mit Pfeil 32"/>
          <p:cNvCxnSpPr/>
          <p:nvPr/>
        </p:nvCxnSpPr>
        <p:spPr>
          <a:xfrm flipH="1">
            <a:off x="2197998" y="2532061"/>
            <a:ext cx="1276471" cy="13196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34" y="2083805"/>
            <a:ext cx="1327854" cy="71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Gerade Verbindung mit Pfeil 36"/>
          <p:cNvCxnSpPr>
            <a:stCxn id="1033" idx="2"/>
          </p:cNvCxnSpPr>
          <p:nvPr/>
        </p:nvCxnSpPr>
        <p:spPr>
          <a:xfrm>
            <a:off x="6801161" y="2797839"/>
            <a:ext cx="730039" cy="80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6775716" y="1203598"/>
            <a:ext cx="611468" cy="86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5658244" y="2492463"/>
            <a:ext cx="395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7636817" y="1131590"/>
            <a:ext cx="7777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Bebas Neue Book" panose="00000500000000000000" pitchFamily="2" charset="0"/>
              </a:rPr>
              <a:t>MP4</a:t>
            </a:r>
          </a:p>
          <a:p>
            <a:r>
              <a:rPr lang="de-DE" sz="1400" dirty="0" err="1" smtClean="0">
                <a:latin typeface="Bebas Neue Book" panose="00000500000000000000" pitchFamily="2" charset="0"/>
              </a:rPr>
              <a:t>Webm</a:t>
            </a:r>
            <a:endParaRPr lang="de-DE" sz="1400" dirty="0" smtClean="0">
              <a:latin typeface="Bebas Neue Book" panose="00000500000000000000" pitchFamily="2" charset="0"/>
            </a:endParaRPr>
          </a:p>
          <a:p>
            <a:r>
              <a:rPr lang="de-DE" sz="1400" dirty="0" smtClean="0">
                <a:latin typeface="Bebas Neue Book" panose="00000500000000000000" pitchFamily="2" charset="0"/>
              </a:rPr>
              <a:t>PPTX / PDF</a:t>
            </a:r>
            <a:endParaRPr lang="de-DE" sz="1400" dirty="0">
              <a:latin typeface="Bebas Neue Book" panose="00000500000000000000" pitchFamily="2" charset="0"/>
            </a:endParaRPr>
          </a:p>
        </p:txBody>
      </p:sp>
      <p:pic>
        <p:nvPicPr>
          <p:cNvPr id="1034" name="Picture 10" descr="C:\Users\michmueller\Desktop\1445017707_male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22374"/>
            <a:ext cx="929382" cy="92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feld 51"/>
          <p:cNvSpPr txBox="1"/>
          <p:nvPr/>
        </p:nvSpPr>
        <p:spPr>
          <a:xfrm>
            <a:off x="306331" y="2931790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Bebas Neue Book" panose="00000500000000000000" pitchFamily="2" charset="0"/>
              </a:rPr>
              <a:t>Admin</a:t>
            </a:r>
            <a:endParaRPr lang="de-DE" sz="1400" dirty="0">
              <a:latin typeface="Bebas Neue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2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3" grpId="0" animBg="1"/>
      <p:bldP spid="2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573424" y="1203598"/>
            <a:ext cx="599715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3800" dirty="0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The Vision</a:t>
            </a:r>
            <a:endParaRPr lang="de-DE" sz="13800" dirty="0">
              <a:solidFill>
                <a:srgbClr val="1BBB8F"/>
              </a:solidFill>
              <a:latin typeface="Bebas Neue Bold" panose="020B0606020202050201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24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ichmueller\Desktop\1445016408_Neon_Line_Social_Circles_50Icon_10px_grid-45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20253"/>
            <a:ext cx="424393" cy="42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chmueller\Desktop\1445016528_device_board_presentation_content_char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81" y="4534125"/>
            <a:ext cx="324926" cy="42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67817"/>
            <a:ext cx="3238961" cy="323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C:\Users\michmueller\Desktop\Event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56" y="1589384"/>
            <a:ext cx="1168116" cy="28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ylinder 22"/>
          <p:cNvSpPr/>
          <p:nvPr/>
        </p:nvSpPr>
        <p:spPr>
          <a:xfrm>
            <a:off x="7624979" y="3345933"/>
            <a:ext cx="648072" cy="861935"/>
          </a:xfrm>
          <a:prstGeom prst="ca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85774" y="4282037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Bebas Neue Book" panose="00000500000000000000" pitchFamily="2" charset="0"/>
              </a:rPr>
              <a:t>Sessions</a:t>
            </a:r>
          </a:p>
          <a:p>
            <a:r>
              <a:rPr lang="de-DE" sz="1400" dirty="0" smtClean="0">
                <a:latin typeface="Bebas Neue Book" panose="00000500000000000000" pitchFamily="2" charset="0"/>
              </a:rPr>
              <a:t>Events</a:t>
            </a:r>
          </a:p>
          <a:p>
            <a:r>
              <a:rPr lang="de-DE" sz="1400" dirty="0" smtClean="0">
                <a:latin typeface="Bebas Neue Book" panose="00000500000000000000" pitchFamily="2" charset="0"/>
              </a:rPr>
              <a:t>Speakers</a:t>
            </a:r>
            <a:endParaRPr lang="de-DE" sz="1400" dirty="0">
              <a:latin typeface="Bebas Neue Book" panose="00000500000000000000" pitchFamily="2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"/>
          <a:stretch/>
        </p:blipFill>
        <p:spPr bwMode="auto">
          <a:xfrm>
            <a:off x="7351045" y="522550"/>
            <a:ext cx="1109387" cy="58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34" y="2083805"/>
            <a:ext cx="1327854" cy="71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Gerade Verbindung mit Pfeil 36"/>
          <p:cNvCxnSpPr>
            <a:stCxn id="1033" idx="2"/>
          </p:cNvCxnSpPr>
          <p:nvPr/>
        </p:nvCxnSpPr>
        <p:spPr>
          <a:xfrm>
            <a:off x="6801161" y="2797839"/>
            <a:ext cx="730039" cy="80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6775716" y="1203598"/>
            <a:ext cx="611468" cy="86317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5658244" y="2492463"/>
            <a:ext cx="395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C:\Users\michmueller\Desktop\1445017707_male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26" y="4010703"/>
            <a:ext cx="724892" cy="7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/>
          <p:cNvSpPr txBox="1"/>
          <p:nvPr/>
        </p:nvSpPr>
        <p:spPr>
          <a:xfrm>
            <a:off x="3823428" y="4731990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Bebas Neue Book" panose="00000500000000000000" pitchFamily="2" charset="0"/>
              </a:rPr>
              <a:t>Admin</a:t>
            </a:r>
            <a:endParaRPr lang="de-DE" sz="1400" dirty="0">
              <a:latin typeface="Bebas Neue Book" panose="00000500000000000000" pitchFamily="2" charset="0"/>
            </a:endParaRPr>
          </a:p>
        </p:txBody>
      </p:sp>
      <p:pic>
        <p:nvPicPr>
          <p:cNvPr id="3075" name="Picture 3" descr="C:\Users\michmueller\Desktop\1445017865_female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35" y="1275606"/>
            <a:ext cx="949281" cy="9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/>
          <p:cNvSpPr txBox="1"/>
          <p:nvPr/>
        </p:nvSpPr>
        <p:spPr>
          <a:xfrm>
            <a:off x="755576" y="216906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Bebas Neue Book" panose="00000500000000000000" pitchFamily="2" charset="0"/>
              </a:rPr>
              <a:t>User</a:t>
            </a:r>
            <a:endParaRPr lang="de-DE" sz="1400" dirty="0">
              <a:latin typeface="Bebas Neue Book" panose="00000500000000000000" pitchFamily="2" charset="0"/>
            </a:endParaRPr>
          </a:p>
        </p:txBody>
      </p:sp>
      <p:pic>
        <p:nvPicPr>
          <p:cNvPr id="3076" name="Picture 4" descr="C:\Users\michmueller\Desktop\1445018000_matureman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8" y="2414558"/>
            <a:ext cx="949280" cy="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michmueller\Dropbox\Idev\Event\Competitors\Photo 12-10-15 22 16 53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6" b="7111"/>
          <a:stretch/>
        </p:blipFill>
        <p:spPr bwMode="auto">
          <a:xfrm>
            <a:off x="2913556" y="2092746"/>
            <a:ext cx="2378524" cy="124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Gerade Verbindung mit Pfeil 30"/>
          <p:cNvCxnSpPr/>
          <p:nvPr/>
        </p:nvCxnSpPr>
        <p:spPr>
          <a:xfrm>
            <a:off x="2160332" y="2499742"/>
            <a:ext cx="395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4102818" y="3610342"/>
            <a:ext cx="43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C:\Users\michmueller\Desktop\1445018406_circle_add_plu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55693"/>
            <a:ext cx="388954" cy="38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C:\Users\michmueller\Desktop\1445018406_circle_add_plu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986" y="4559060"/>
            <a:ext cx="388954" cy="38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26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C:\Users\michmueller\Desktop\1445017707_mal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18162"/>
            <a:ext cx="724892" cy="7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2802" y="3851167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Bebas Neue Book" panose="00000500000000000000" pitchFamily="2" charset="0"/>
              </a:rPr>
              <a:t>Andreas</a:t>
            </a:r>
            <a:endParaRPr lang="de-DE" sz="1400" dirty="0">
              <a:latin typeface="Bebas Neue Book" panose="00000500000000000000" pitchFamily="2" charset="0"/>
            </a:endParaRPr>
          </a:p>
        </p:txBody>
      </p:sp>
      <p:pic>
        <p:nvPicPr>
          <p:cNvPr id="6" name="Picture 10" descr="C:\Users\michmueller\Desktop\1445017707_mal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548" y="3118162"/>
            <a:ext cx="724892" cy="7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853658" y="3851167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Bebas Neue Book" panose="00000500000000000000" pitchFamily="2" charset="0"/>
              </a:rPr>
              <a:t>Michael</a:t>
            </a:r>
            <a:endParaRPr lang="de-DE" sz="1400" dirty="0">
              <a:latin typeface="Bebas Neue Book" panose="00000500000000000000" pitchFamily="2" charset="0"/>
            </a:endParaRPr>
          </a:p>
        </p:txBody>
      </p:sp>
      <p:pic>
        <p:nvPicPr>
          <p:cNvPr id="8" name="Picture 4" descr="C:\Users\michmueller\Desktop\1445018000_maturema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54" y="3838242"/>
            <a:ext cx="724892" cy="7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268082" y="456822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Bebas Neue Book" panose="00000500000000000000" pitchFamily="2" charset="0"/>
              </a:rPr>
              <a:t>Thomas</a:t>
            </a:r>
            <a:endParaRPr lang="de-DE" sz="1400" dirty="0">
              <a:latin typeface="Bebas Neue Book" panose="00000500000000000000" pitchFamily="2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809542" y="-236562"/>
            <a:ext cx="7524917" cy="3693319"/>
            <a:chOff x="863507" y="-51901"/>
            <a:chExt cx="7524917" cy="3693319"/>
          </a:xfrm>
        </p:grpSpPr>
        <p:sp>
          <p:nvSpPr>
            <p:cNvPr id="12" name="Rechteck 11"/>
            <p:cNvSpPr/>
            <p:nvPr/>
          </p:nvSpPr>
          <p:spPr>
            <a:xfrm>
              <a:off x="1439571" y="-51901"/>
              <a:ext cx="6264857" cy="36933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3800" dirty="0" smtClean="0">
                  <a:solidFill>
                    <a:srgbClr val="1BBB8F"/>
                  </a:solidFill>
                  <a:latin typeface="Bebas Neue Bold" panose="020B0606020202050201" pitchFamily="34" charset="0"/>
                  <a:cs typeface="Cordia New" panose="020B0304020202020204" pitchFamily="34" charset="-34"/>
                </a:rPr>
                <a:t>THE MEN</a:t>
              </a:r>
            </a:p>
            <a:p>
              <a:pPr algn="ctr"/>
              <a:r>
                <a:rPr lang="de-DE" sz="9600" spc="-150" dirty="0" smtClean="0">
                  <a:solidFill>
                    <a:srgbClr val="1BBB8F"/>
                  </a:solidFill>
                  <a:latin typeface="Bebas Neue Bold" panose="020B0606020202050201" pitchFamily="34" charset="0"/>
                  <a:cs typeface="Cordia New" panose="020B0304020202020204" pitchFamily="34" charset="-34"/>
                </a:rPr>
                <a:t>BEHIND </a:t>
              </a:r>
              <a:r>
                <a:rPr lang="de-DE" sz="9600" spc="-150" dirty="0" err="1" smtClean="0">
                  <a:solidFill>
                    <a:srgbClr val="1BBB8F"/>
                  </a:solidFill>
                  <a:latin typeface="Bebas Neue Bold" panose="020B0606020202050201" pitchFamily="34" charset="0"/>
                  <a:cs typeface="Cordia New" panose="020B0304020202020204" pitchFamily="34" charset="-34"/>
                </a:rPr>
                <a:t>the</a:t>
              </a:r>
              <a:r>
                <a:rPr lang="de-DE" sz="9600" spc="-150" dirty="0" smtClean="0">
                  <a:solidFill>
                    <a:srgbClr val="1BBB8F"/>
                  </a:solidFill>
                  <a:latin typeface="Bebas Neue Bold" panose="020B0606020202050201" pitchFamily="34" charset="0"/>
                  <a:cs typeface="Cordia New" panose="020B0304020202020204" pitchFamily="34" charset="-34"/>
                </a:rPr>
                <a:t> </a:t>
              </a:r>
              <a:r>
                <a:rPr lang="de-DE" sz="9600" spc="-150" dirty="0" err="1" smtClean="0">
                  <a:solidFill>
                    <a:srgbClr val="1BBB8F"/>
                  </a:solidFill>
                  <a:latin typeface="Bebas Neue Bold" panose="020B0606020202050201" pitchFamily="34" charset="0"/>
                  <a:cs typeface="Cordia New" panose="020B0304020202020204" pitchFamily="34" charset="-34"/>
                </a:rPr>
                <a:t>tool</a:t>
              </a:r>
              <a:endParaRPr lang="de-DE" sz="9600" spc="-150" dirty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863507" y="843558"/>
              <a:ext cx="1152128" cy="720080"/>
            </a:xfrm>
            <a:prstGeom prst="rect">
              <a:avLst/>
            </a:prstGeom>
            <a:solidFill>
              <a:srgbClr val="1B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1BBB8F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236296" y="843196"/>
              <a:ext cx="1152128" cy="720080"/>
            </a:xfrm>
            <a:prstGeom prst="rect">
              <a:avLst/>
            </a:prstGeom>
            <a:solidFill>
              <a:srgbClr val="1B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1BBB8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2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92817" y="915566"/>
            <a:ext cx="835837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500" dirty="0" err="1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Where</a:t>
            </a:r>
            <a:r>
              <a:rPr lang="de-DE" sz="11500" dirty="0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 </a:t>
            </a:r>
            <a:r>
              <a:rPr lang="de-DE" sz="11500" dirty="0" err="1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art</a:t>
            </a:r>
            <a:r>
              <a:rPr lang="de-DE" sz="11500" dirty="0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 </a:t>
            </a:r>
            <a:r>
              <a:rPr lang="de-DE" sz="11500" dirty="0" err="1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thou</a:t>
            </a:r>
            <a:r>
              <a:rPr lang="de-DE" sz="11500" dirty="0" smtClean="0">
                <a:solidFill>
                  <a:srgbClr val="1BBB8F"/>
                </a:solidFill>
                <a:latin typeface="Bebas Neue Bold" panose="020B0606020202050201" pitchFamily="34" charset="0"/>
                <a:cs typeface="Cordia New" panose="020B0304020202020204" pitchFamily="34" charset="-34"/>
              </a:rPr>
              <a:t>?</a:t>
            </a:r>
            <a:endParaRPr lang="de-DE" sz="11500" dirty="0">
              <a:solidFill>
                <a:srgbClr val="1BBB8F"/>
              </a:solidFill>
              <a:latin typeface="Bebas Neue Bold" panose="020B0606020202050201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321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Bildschirmpräsentation (16:9)</PresentationFormat>
  <Paragraphs>40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Bebas Neue Book</vt:lpstr>
      <vt:lpstr>Bebas Neue Bold</vt:lpstr>
      <vt:lpstr>Cordia New</vt:lpstr>
      <vt:lpstr>Calibri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1&amp;1 Internet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Peter Müller</dc:creator>
  <cp:lastModifiedBy>Michael Peter Müller</cp:lastModifiedBy>
  <cp:revision>56</cp:revision>
  <dcterms:created xsi:type="dcterms:W3CDTF">2015-10-16T08:59:42Z</dcterms:created>
  <dcterms:modified xsi:type="dcterms:W3CDTF">2015-10-16T13:31:53Z</dcterms:modified>
</cp:coreProperties>
</file>