
<file path=[Content_Types].xml><?xml version="1.0" encoding="utf-8"?>
<Types xmlns="http://schemas.openxmlformats.org/package/2006/content-types">
  <Default Extension="bin" ContentType="image/jpeg"/>
  <Default Extension="rels" ContentType="application/vnd.openxmlformats-package.relationships+xml"/>
  <Default Extension="xml" ContentType="application/vnd.openxmlformats-officedocument.presentationml.presentation.main+xml"/>
  <Default Extension="psmdcp" ContentType="application/vnd.openxmlformats-package.core-properties+xml"/>
  <Override PartName="/ppt/presProps.xml" ContentType="application/vnd.openxmlformats-officedocument.presentationml.presProps+xml"/>
  <Override PartName="/ppt/slideLayouts/slideLayout.xml" ContentType="application/vnd.openxmlformats-officedocument.presentationml.slideLayout+xml"/>
  <Override PartName="/ppt/slideLayouts/slideMasters/slideMaster.xml" ContentType="application/vnd.openxmlformats-officedocument.presentationml.slideMaster+xml"/>
  <Override PartName="/ppt/slideLayouts/slideLayouts/slideLayout2.xml" ContentType="application/vnd.openxmlformats-officedocument.presentationml.slideLayout+xml"/>
  <Override PartName="/ppt/slideLayouts/slideLayouts/slideLayout3.xml" ContentType="application/vnd.openxmlformats-officedocument.presentationml.slideLayout+xml"/>
  <Override PartName="/ppt/slideLayouts/slideLayouts/slideLayout4.xml" ContentType="application/vnd.openxmlformats-officedocument.presentationml.slideLayout+xml"/>
  <Override PartName="/ppt/slideLayouts/slideMasters/theme/theme.xml" ContentType="application/vnd.openxmlformats-officedocument.theme+xml"/>
  <Override PartName="/ppt/slideLayouts/slideLayouts/slideLayout5.xml" ContentType="application/vnd.openxmlformats-officedocument.presentationml.slideLayout+xml"/>
  <Override PartName="/ppt/slideLayouts/slideLayouts/slideLayout6.xml" ContentType="application/vnd.openxmlformats-officedocument.presentationml.slideLayout+xml"/>
  <Override PartName="/ppt/slideLayouts/slideLayouts/slideLayout7.xml" ContentType="application/vnd.openxmlformats-officedocument.presentationml.slideLayout+xml"/>
  <Override PartName="/ppt/slideLayouts/slideLayouts/slideLayout8.xml" ContentType="application/vnd.openxmlformats-officedocument.presentationml.slideLayout+xml"/>
  <Override PartName="/ppt/slideLayouts/slideLayouts/slideLayout9.xml" ContentType="application/vnd.openxmlformats-officedocument.presentationml.slideLayout+xml"/>
  <Override PartName="/ppt/slideLayouts/slideLayouts/slideLayouta.xml" ContentType="application/vnd.openxmlformats-officedocument.presentationml.slideLayout+xml"/>
  <Override PartName="/ppt/slideLayouts/slideLayouts/slideLayoutb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media/image.bin" ContentType="image/png"/>
  <Override PartName="/ppt/slides/slide3.xml" ContentType="application/vnd.openxmlformats-officedocument.presentationml.slide+xml"/>
  <Override PartName="/ppt/media/image2.bin" ContentType="image/png"/>
  <Override PartName="/ppt/slides/slide4.xml" ContentType="application/vnd.openxmlformats-officedocument.presentationml.slide+xml"/>
  <Override PartName="/ppt/media/image3.bin" ContentType="image/png"/>
  <Override PartName="/ppt/slides/slide5.xml" ContentType="application/vnd.openxmlformats-officedocument.presentationml.slide+xml"/>
  <Override PartName="/ppt/media/image4.bin" ContentType="image/png"/>
  <Override PartName="/ppt/slides/slide6.xml" ContentType="application/vnd.openxmlformats-officedocument.presentationml.slide+xml"/>
  <Override PartName="/ppt/media/image5.bin" ContentType="image/png"/>
  <Override PartName="/ppt/slides/slide7.xml" ContentType="application/vnd.openxmlformats-officedocument.presentationml.slide+xml"/>
  <Override PartName="/ppt/media/image6.bin" ContentType="image/png"/>
  <Override PartName="/ppt/slides/slide8.xml" ContentType="application/vnd.openxmlformats-officedocument.presentationml.slide+xml"/>
  <Override PartName="/ppt/media/image7.bin" ContentType="image/png"/>
  <Override PartName="/ppt/slides/slide9.xml" ContentType="application/vnd.openxmlformats-officedocument.presentationml.slide+xml"/>
  <Override PartName="/ppt/media/image8.bin" ContentType="image/png"/>
  <Override PartName="/ppt/slides/slidea.xml" ContentType="application/vnd.openxmlformats-officedocument.presentationml.slide+xml"/>
  <Override PartName="/ppt/media/image9.bin" ContentType="image/png"/>
  <Override PartName="/ppt/slides/slideb.xml" ContentType="application/vnd.openxmlformats-officedocument.presentationml.slide+xml"/>
  <Override PartName="/ppt/media/imagea.bin" ContentType="image/png"/>
  <Override PartName="/ppt/slides/slidec.xml" ContentType="application/vnd.openxmlformats-officedocument.presentationml.slide+xml"/>
  <Override PartName="/ppt/media/imageb.bin" ContentType="image/png"/>
  <Override PartName="/ppt/slides/slided.xml" ContentType="application/vnd.openxmlformats-officedocument.presentationml.slide+xml"/>
  <Override PartName="/ppt/media/imagec.bin" ContentType="image/png"/>
  <Override PartName="/ppt/slides/slidee.xml" ContentType="application/vnd.openxmlformats-officedocument.presentationml.slide+xml"/>
  <Override PartName="/ppt/media/imaged.bin" ContentType="image/png"/>
  <Override PartName="/ppt/slides/slidef.xml" ContentType="application/vnd.openxmlformats-officedocument.presentationml.slide+xml"/>
  <Override PartName="/ppt/media/imagee.bin" ContentType="image/png"/>
  <Override PartName="/ppt/slides/slide10.xml" ContentType="application/vnd.openxmlformats-officedocument.presentationml.slide+xml"/>
  <Override PartName="/ppt/media/imagef.bin" ContentType="image/png"/>
  <Override PartName="/ppt/slides/slide11.xml" ContentType="application/vnd.openxmlformats-officedocument.presentationml.slide+xml"/>
  <Override PartName="/ppt/media/image10.bin" ContentType="image/png"/>
  <Override PartName="/ppt/slides/slide12.xml" ContentType="application/vnd.openxmlformats-officedocument.presentationml.slide+xml"/>
  <Override PartName="/ppt/media/image11.bin" ContentType="image/png"/>
  <Override PartName="/ppt/slides/slide13.xml" ContentType="application/vnd.openxmlformats-officedocument.presentationml.slide+xml"/>
  <Override PartName="/ppt/media/image12.bin" ContentType="image/png"/>
  <Override PartName="/ppt/slides/slide14.xml" ContentType="application/vnd.openxmlformats-officedocument.presentationml.slide+xml"/>
  <Override PartName="/ppt/media/image13.bin" ContentType="image/png"/>
  <Override PartName="/ppt/slides/slide15.xml" ContentType="application/vnd.openxmlformats-officedocument.presentationml.slide+xml"/>
  <Override PartName="/ppt/media/image14.bin" ContentType="image/png"/>
  <Override PartName="/ppt/slides/slide16.xml" ContentType="application/vnd.openxmlformats-officedocument.presentationml.slide+xml"/>
  <Override PartName="/ppt/media/image15.bin" ContentType="image/png"/>
  <Override PartName="/ppt/slides/slide17.xml" ContentType="application/vnd.openxmlformats-officedocument.presentationml.slide+xml"/>
  <Override PartName="/ppt/media/image16.bin" ContentType="image/png"/>
  <Override PartName="/ppt/slides/slide18.xml" ContentType="application/vnd.openxmlformats-officedocument.presentationml.slide+xml"/>
  <Override PartName="/ppt/media/image17.bin" ContentType="image/png"/>
  <Override PartName="/ppt/slides/slide19.xml" ContentType="application/vnd.openxmlformats-officedocument.presentationml.slide+xml"/>
  <Override PartName="/ppt/media/image18.bin" ContentType="image/png"/>
  <Override PartName="/ppt/slides/slide1a.xml" ContentType="application/vnd.openxmlformats-officedocument.presentationml.slide+xml"/>
  <Override PartName="/ppt/media/image19.bin" ContentType="image/png"/>
  <Override PartName="/ppt/slides/slide1b.xml" ContentType="application/vnd.openxmlformats-officedocument.presentationml.slide+xml"/>
  <Override PartName="/ppt/media/image1a.bin" ContentType="image/png"/>
  <Override PartName="/ppt/slides/slide1c.xml" ContentType="application/vnd.openxmlformats-officedocument.presentationml.slide+xml"/>
  <Override PartName="/ppt/media/image1b.bin" ContentType="image/png"/>
  <Override PartName="/ppt/slides/slide1d.xml" ContentType="application/vnd.openxmlformats-officedocument.presentationml.slide+xml"/>
  <Override PartName="/ppt/media/image1c.bin" ContentType="image/png"/>
  <Override PartName="/ppt/slides/slide1e.xml" ContentType="application/vnd.openxmlformats-officedocument.presentationml.slide+xml"/>
  <Override PartName="/ppt/media/image1d.bin" ContentType="image/png"/>
</Types>
</file>

<file path=_rels/.rels>&#65279;<?xml version="1.0" encoding="utf-8"?><Relationships xmlns="http://schemas.openxmlformats.org/package/2006/relationships"><Relationship Type="http://schemas.openxmlformats.org/package/2006/relationships/metadata/thumbnail" Target="/docProps/thumbnail.bin" Id="rId2" /><Relationship Type="http://schemas.openxmlformats.org/officeDocument/2006/relationships/officeDocument" Target="/ppt/presentation.xml" Id="R7f4dd4d795304217" /><Relationship Type="http://schemas.openxmlformats.org/officeDocument/2006/relationships/extended-properties" Target="/docProps/app.xml" Id="rId4" /><Relationship Type="http://schemas.openxmlformats.org/package/2006/relationships/metadata/core-properties" Target="/package/services/metadata/core-properties/d89d22d2311248a8b65f418cfbd8ebc8.psmdcp" Id="R2c6efff534744b58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b495414b5db84386"/>
    <p:sldId id="258" r:id="R36e8bb876af24971"/>
    <p:sldId id="259" r:id="Rdbe9d9953927443d"/>
    <p:sldId id="260" r:id="Rd735b3df927647dd"/>
    <p:sldId id="261" r:id="Re69a80b2003643af"/>
    <p:sldId id="262" r:id="Rba66bf2693614581"/>
    <p:sldId id="263" r:id="Reca036d473c549f3"/>
    <p:sldId id="264" r:id="Ref332b980a5d4cd7"/>
    <p:sldId id="265" r:id="R6bba64bc082f4b70"/>
    <p:sldId id="266" r:id="R27ff1722815545ec"/>
    <p:sldId id="267" r:id="Rfc29d34fd3874e4a"/>
    <p:sldId id="268" r:id="R11581ccc1949419a"/>
    <p:sldId id="269" r:id="R35d33ccccedc4b66"/>
    <p:sldId id="270" r:id="Rfd06c6b0d9c44a5d"/>
    <p:sldId id="271" r:id="R6f9055ec7d4e4281"/>
    <p:sldId id="272" r:id="R07f5891d203749e2"/>
    <p:sldId id="273" r:id="Rb7e6fb95943940b0"/>
    <p:sldId id="274" r:id="R5d1794960a4d4b77"/>
    <p:sldId id="275" r:id="R97c67f04dfa540a6"/>
    <p:sldId id="276" r:id="R2b15ceb592c44539"/>
    <p:sldId id="277" r:id="R73b5d22e30cf49fe"/>
    <p:sldId id="278" r:id="Re433511b203a4474"/>
    <p:sldId id="279" r:id="R666f967989fa483c"/>
    <p:sldId id="280" r:id="R19e824ff11ce4160"/>
    <p:sldId id="281" r:id="R9ec16ba8bb9b4b57"/>
    <p:sldId id="282" r:id="R68e4498617754e77"/>
    <p:sldId id="283" r:id="R182cd44d04334599"/>
    <p:sldId id="284" r:id="R50551d671b494dc0"/>
    <p:sldId id="285" r:id="Re262b6bc496a435e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Id3" /><Relationship Type="http://schemas.openxmlformats.org/officeDocument/2006/relationships/slideMaster" Target="/ppt/slideLayouts/slideMasters/slideMaster.xml" Id="rId1" /><Relationship Type="http://schemas.openxmlformats.org/officeDocument/2006/relationships/tableStyles" Target="/ppt/tableStyles.xml" Id="rId6" /><Relationship Type="http://schemas.openxmlformats.org/officeDocument/2006/relationships/theme" Target="/ppt/slideLayouts/slideMasters/theme/theme.xml" Id="rId5" /><Relationship Type="http://schemas.openxmlformats.org/officeDocument/2006/relationships/viewProps" Target="/ppt/viewProps.xml" Id="rId4" /><Relationship Type="http://schemas.openxmlformats.org/officeDocument/2006/relationships/slide" Target="/ppt/slides/slide2.xml" Id="Rb495414b5db84386" /><Relationship Type="http://schemas.openxmlformats.org/officeDocument/2006/relationships/slide" Target="/ppt/slides/slide3.xml" Id="R36e8bb876af24971" /><Relationship Type="http://schemas.openxmlformats.org/officeDocument/2006/relationships/slide" Target="/ppt/slides/slide4.xml" Id="Rdbe9d9953927443d" /><Relationship Type="http://schemas.openxmlformats.org/officeDocument/2006/relationships/slide" Target="/ppt/slides/slide5.xml" Id="Rd735b3df927647dd" /><Relationship Type="http://schemas.openxmlformats.org/officeDocument/2006/relationships/slide" Target="/ppt/slides/slide6.xml" Id="Re69a80b2003643af" /><Relationship Type="http://schemas.openxmlformats.org/officeDocument/2006/relationships/slide" Target="/ppt/slides/slide7.xml" Id="Rba66bf2693614581" /><Relationship Type="http://schemas.openxmlformats.org/officeDocument/2006/relationships/slide" Target="/ppt/slides/slide8.xml" Id="Reca036d473c549f3" /><Relationship Type="http://schemas.openxmlformats.org/officeDocument/2006/relationships/slide" Target="/ppt/slides/slide9.xml" Id="Ref332b980a5d4cd7" /><Relationship Type="http://schemas.openxmlformats.org/officeDocument/2006/relationships/slide" Target="/ppt/slides/slidea.xml" Id="R6bba64bc082f4b70" /><Relationship Type="http://schemas.openxmlformats.org/officeDocument/2006/relationships/slide" Target="/ppt/slides/slideb.xml" Id="R27ff1722815545ec" /><Relationship Type="http://schemas.openxmlformats.org/officeDocument/2006/relationships/slide" Target="/ppt/slides/slidec.xml" Id="Rfc29d34fd3874e4a" /><Relationship Type="http://schemas.openxmlformats.org/officeDocument/2006/relationships/slide" Target="/ppt/slides/slided.xml" Id="R11581ccc1949419a" /><Relationship Type="http://schemas.openxmlformats.org/officeDocument/2006/relationships/slide" Target="/ppt/slides/slidee.xml" Id="R35d33ccccedc4b66" /><Relationship Type="http://schemas.openxmlformats.org/officeDocument/2006/relationships/slide" Target="/ppt/slides/slidef.xml" Id="Rfd06c6b0d9c44a5d" /><Relationship Type="http://schemas.openxmlformats.org/officeDocument/2006/relationships/slide" Target="/ppt/slides/slide10.xml" Id="R6f9055ec7d4e4281" /><Relationship Type="http://schemas.openxmlformats.org/officeDocument/2006/relationships/slide" Target="/ppt/slides/slide11.xml" Id="R07f5891d203749e2" /><Relationship Type="http://schemas.openxmlformats.org/officeDocument/2006/relationships/slide" Target="/ppt/slides/slide12.xml" Id="Rb7e6fb95943940b0" /><Relationship Type="http://schemas.openxmlformats.org/officeDocument/2006/relationships/slide" Target="/ppt/slides/slide13.xml" Id="R5d1794960a4d4b77" /><Relationship Type="http://schemas.openxmlformats.org/officeDocument/2006/relationships/slide" Target="/ppt/slides/slide14.xml" Id="R97c67f04dfa540a6" /><Relationship Type="http://schemas.openxmlformats.org/officeDocument/2006/relationships/slide" Target="/ppt/slides/slide15.xml" Id="R2b15ceb592c44539" /><Relationship Type="http://schemas.openxmlformats.org/officeDocument/2006/relationships/slide" Target="/ppt/slides/slide16.xml" Id="R73b5d22e30cf49fe" /><Relationship Type="http://schemas.openxmlformats.org/officeDocument/2006/relationships/slide" Target="/ppt/slides/slide17.xml" Id="Re433511b203a4474" /><Relationship Type="http://schemas.openxmlformats.org/officeDocument/2006/relationships/slide" Target="/ppt/slides/slide18.xml" Id="R666f967989fa483c" /><Relationship Type="http://schemas.openxmlformats.org/officeDocument/2006/relationships/slide" Target="/ppt/slides/slide19.xml" Id="R19e824ff11ce4160" /><Relationship Type="http://schemas.openxmlformats.org/officeDocument/2006/relationships/slide" Target="/ppt/slides/slide1a.xml" Id="R9ec16ba8bb9b4b57" /><Relationship Type="http://schemas.openxmlformats.org/officeDocument/2006/relationships/slide" Target="/ppt/slides/slide1b.xml" Id="R68e4498617754e77" /><Relationship Type="http://schemas.openxmlformats.org/officeDocument/2006/relationships/slide" Target="/ppt/slides/slide1c.xml" Id="R182cd44d04334599" /><Relationship Type="http://schemas.openxmlformats.org/officeDocument/2006/relationships/slide" Target="/ppt/slides/slide1d.xml" Id="R50551d671b494dc0" /><Relationship Type="http://schemas.openxmlformats.org/officeDocument/2006/relationships/slide" Target="/ppt/slides/slide1e.xml" Id="Re262b6bc496a435e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4167-FB73-4A8E-B54A-1D41D9EB4FBF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5BBB-3714-4270-AB6D-2284F7600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343129"/>
      </p:ext>
    </p:extLst>
  </p:cSld>
  <p:clrMapOvr>
    <a:masterClrMapping/>
  </p:clrMapOvr>
</p:sldLayout>
</file>

<file path=ppt/slideLayouts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4167-FB73-4A8E-B54A-1D41D9EB4FBF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5BBB-3714-4270-AB6D-2284F7600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623364"/>
      </p:ext>
    </p:extLst>
  </p:cSld>
  <p:clrMapOvr>
    <a:masterClrMapping/>
  </p:clrMapOvr>
</p:sldLayout>
</file>

<file path=ppt/slideLayouts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4167-FB73-4A8E-B54A-1D41D9EB4FBF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5BBB-3714-4270-AB6D-2284F7600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79535"/>
      </p:ext>
    </p:extLst>
  </p:cSld>
  <p:clrMapOvr>
    <a:masterClrMapping/>
  </p:clrMapOvr>
</p:sldLayout>
</file>

<file path=ppt/slideLayouts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4167-FB73-4A8E-B54A-1D41D9EB4FBF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5BBB-3714-4270-AB6D-2284F7600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897738"/>
      </p:ext>
    </p:extLst>
  </p:cSld>
  <p:clrMapOvr>
    <a:masterClrMapping/>
  </p:clrMapOvr>
</p:sldLayout>
</file>

<file path=ppt/slideLayouts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4167-FB73-4A8E-B54A-1D41D9EB4FBF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5BBB-3714-4270-AB6D-2284F7600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794633"/>
      </p:ext>
    </p:extLst>
  </p:cSld>
  <p:clrMapOvr>
    <a:masterClrMapping/>
  </p:clrMapOvr>
</p:sldLayout>
</file>

<file path=ppt/slideLayouts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4167-FB73-4A8E-B54A-1D41D9EB4FBF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5BBB-3714-4270-AB6D-2284F7600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834248"/>
      </p:ext>
    </p:extLst>
  </p:cSld>
  <p:clrMapOvr>
    <a:masterClrMapping/>
  </p:clrMapOvr>
</p:sldLayout>
</file>

<file path=ppt/slideLayouts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4167-FB73-4A8E-B54A-1D41D9EB4FBF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5BBB-3714-4270-AB6D-2284F7600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688285"/>
      </p:ext>
    </p:extLst>
  </p:cSld>
  <p:clrMapOvr>
    <a:masterClrMapping/>
  </p:clrMapOvr>
</p:sldLayout>
</file>

<file path=ppt/slideLayouts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4167-FB73-4A8E-B54A-1D41D9EB4FBF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5BBB-3714-4270-AB6D-2284F7600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975214"/>
      </p:ext>
    </p:extLst>
  </p:cSld>
  <p:clrMapOvr>
    <a:masterClrMapping/>
  </p:clrMapOvr>
</p:sldLayout>
</file>

<file path=ppt/slideLayouts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4167-FB73-4A8E-B54A-1D41D9EB4FBF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5BBB-3714-4270-AB6D-2284F7600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124249"/>
      </p:ext>
    </p:extLst>
  </p:cSld>
  <p:clrMapOvr>
    <a:masterClrMapping/>
  </p:clrMapOvr>
</p:sldLayout>
</file>

<file path=ppt/slideLayouts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4167-FB73-4A8E-B54A-1D41D9EB4FBF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5BBB-3714-4270-AB6D-2284F7600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313794"/>
      </p:ext>
    </p:extLst>
  </p:cSld>
  <p:clrMapOvr>
    <a:masterClrMapping/>
  </p:clrMapOvr>
</p:sldLayout>
</file>

<file path=ppt/slideLayouts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4167-FB73-4A8E-B54A-1D41D9EB4FBF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5BBB-3714-4270-AB6D-2284F7600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23542"/>
      </p:ext>
    </p:extLst>
  </p:cSld>
  <p:clrMapOvr>
    <a:masterClrMapping/>
  </p:clrMapOvr>
</p:sldLayout>
</file>

<file path=ppt/slideLayouts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s/slideLayout2.xml" Id="rId8" /><Relationship Type="http://schemas.openxmlformats.org/officeDocument/2006/relationships/slideLayout" Target="/ppt/slideLayouts/slideLayouts/slideLayout3.xml" Id="rId3" /><Relationship Type="http://schemas.openxmlformats.org/officeDocument/2006/relationships/slideLayout" Target="/ppt/slideLayouts/slideLayouts/slideLayout4.xml" Id="rId7" /><Relationship Type="http://schemas.openxmlformats.org/officeDocument/2006/relationships/theme" Target="/ppt/slideLayouts/slideMasters/theme/theme.xml" Id="rId12" /><Relationship Type="http://schemas.openxmlformats.org/officeDocument/2006/relationships/slideLayout" Target="/ppt/slideLayouts/slideLayouts/slideLayout5.xml" Id="rId2" /><Relationship Type="http://schemas.openxmlformats.org/officeDocument/2006/relationships/slideLayout" Target="/ppt/slideLayouts/slideLayouts/slideLayout6.xml" Id="rId1" /><Relationship Type="http://schemas.openxmlformats.org/officeDocument/2006/relationships/slideLayout" Target="/ppt/slideLayouts/slideLayout.xml" Id="rId6" /><Relationship Type="http://schemas.openxmlformats.org/officeDocument/2006/relationships/slideLayout" Target="/ppt/slideLayouts/slideLayouts/slideLayout7.xml" Id="rId11" /><Relationship Type="http://schemas.openxmlformats.org/officeDocument/2006/relationships/slideLayout" Target="/ppt/slideLayouts/slideLayouts/slideLayout8.xml" Id="rId5" /><Relationship Type="http://schemas.openxmlformats.org/officeDocument/2006/relationships/slideLayout" Target="/ppt/slideLayouts/slideLayouts/slideLayout9.xml" Id="rId10" /><Relationship Type="http://schemas.openxmlformats.org/officeDocument/2006/relationships/slideLayout" Target="/ppt/slideLayouts/slideLayouts/slideLayouta.xml" Id="rId4" /><Relationship Type="http://schemas.openxmlformats.org/officeDocument/2006/relationships/slideLayout" Target="/ppt/slideLayouts/slideLayouts/slideLayoutb.xml" Id="rId9" /></Relationships>
</file>

<file path=ppt/slideLayouts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94167-FB73-4A8E-B54A-1D41D9EB4FBF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85BBB-3714-4270-AB6D-2284F7600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11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Layouts/slideMasters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3ff05842c115468f" /><Relationship Type="http://schemas.openxmlformats.org/officeDocument/2006/relationships/image" Target="/ppt/media/imagef.bin" Id="rId916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6c7686ea0f6c4b69" /><Relationship Type="http://schemas.openxmlformats.org/officeDocument/2006/relationships/image" Target="/ppt/media/image10.bin" Id="rId916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2d27b23d5b674f94" /><Relationship Type="http://schemas.openxmlformats.org/officeDocument/2006/relationships/image" Target="/ppt/media/image11.bin" Id="rId916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8b613fd1eb9446a3" /><Relationship Type="http://schemas.openxmlformats.org/officeDocument/2006/relationships/image" Target="/ppt/media/image12.bin" Id="rId916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6ee0bad7bc244cc9" /><Relationship Type="http://schemas.openxmlformats.org/officeDocument/2006/relationships/image" Target="/ppt/media/image13.bin" Id="rId916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44dbc27b55e9456c" /><Relationship Type="http://schemas.openxmlformats.org/officeDocument/2006/relationships/image" Target="/ppt/media/image14.bin" Id="rId916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bc50632307ca4e93" /><Relationship Type="http://schemas.openxmlformats.org/officeDocument/2006/relationships/image" Target="/ppt/media/image15.bin" Id="rId916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61e95a5da5124cfa" /><Relationship Type="http://schemas.openxmlformats.org/officeDocument/2006/relationships/image" Target="/ppt/media/image16.bin" Id="rId916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b4f0219fbeef470f" /><Relationship Type="http://schemas.openxmlformats.org/officeDocument/2006/relationships/image" Target="/ppt/media/image17.bin" Id="rId916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0cccca5af9624f72" /><Relationship Type="http://schemas.openxmlformats.org/officeDocument/2006/relationships/image" Target="/ppt/media/image18.bin" Id="rId916" /></Relationships>
</file>

<file path=ppt/slides/_rels/slide1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2fdc913deae04513" /><Relationship Type="http://schemas.openxmlformats.org/officeDocument/2006/relationships/image" Target="/ppt/media/image19.bin" Id="rId916" /></Relationships>
</file>

<file path=ppt/slides/_rels/slide1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eee0622736a84e38" /><Relationship Type="http://schemas.openxmlformats.org/officeDocument/2006/relationships/image" Target="/ppt/media/image1a.bin" Id="rId916" /></Relationships>
</file>

<file path=ppt/slides/_rels/slide1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e1bf0c5275994f2f" /><Relationship Type="http://schemas.openxmlformats.org/officeDocument/2006/relationships/image" Target="/ppt/media/image1b.bin" Id="rId916" /></Relationships>
</file>

<file path=ppt/slides/_rels/slide1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a5f72ece3681498f" /><Relationship Type="http://schemas.openxmlformats.org/officeDocument/2006/relationships/image" Target="/ppt/media/image1c.bin" Id="rId916" /></Relationships>
</file>

<file path=ppt/slides/_rels/slide1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82c14b739ead402c" /><Relationship Type="http://schemas.openxmlformats.org/officeDocument/2006/relationships/image" Target="/ppt/media/image1d.bin" Id="rId916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a5d1ed2cd5f3443d" /><Relationship Type="http://schemas.openxmlformats.org/officeDocument/2006/relationships/image" Target="/ppt/media/image.bin" Id="rId916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72ba5b73ba9f48fd" /><Relationship Type="http://schemas.openxmlformats.org/officeDocument/2006/relationships/image" Target="/ppt/media/image2.bin" Id="rId916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cac89d56e19346b9" /><Relationship Type="http://schemas.openxmlformats.org/officeDocument/2006/relationships/image" Target="/ppt/media/image3.bin" Id="rId916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3783466d31904507" /><Relationship Type="http://schemas.openxmlformats.org/officeDocument/2006/relationships/image" Target="/ppt/media/image4.bin" Id="rId916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3f3322cf9c0942e8" /><Relationship Type="http://schemas.openxmlformats.org/officeDocument/2006/relationships/image" Target="/ppt/media/image5.bin" Id="rId916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2f942dbb36804763" /><Relationship Type="http://schemas.openxmlformats.org/officeDocument/2006/relationships/image" Target="/ppt/media/image6.bin" Id="rId916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8d6e0477c28a4af5" /><Relationship Type="http://schemas.openxmlformats.org/officeDocument/2006/relationships/image" Target="/ppt/media/image7.bin" Id="rId916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68b62a3eab274435" /><Relationship Type="http://schemas.openxmlformats.org/officeDocument/2006/relationships/image" Target="/ppt/media/image8.bin" Id="rId916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456770135f2c41bc" /><Relationship Type="http://schemas.openxmlformats.org/officeDocument/2006/relationships/image" Target="/ppt/media/image9.bin" Id="rId916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75f80ca2f300410a" /><Relationship Type="http://schemas.openxmlformats.org/officeDocument/2006/relationships/image" Target="/ppt/media/imagea.bin" Id="rId916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eb68045d12884beb" /><Relationship Type="http://schemas.openxmlformats.org/officeDocument/2006/relationships/image" Target="/ppt/media/imageb.bin" Id="rId916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7566a460c56448d3" /><Relationship Type="http://schemas.openxmlformats.org/officeDocument/2006/relationships/image" Target="/ppt/media/imagec.bin" Id="rId916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2954e87100774643" /><Relationship Type="http://schemas.openxmlformats.org/officeDocument/2006/relationships/image" Target="/ppt/media/imaged.bin" Id="rId916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05ae586532874e49" /><Relationship Type="http://schemas.openxmlformats.org/officeDocument/2006/relationships/image" Target="/ppt/media/imagee.bin" Id="rId916" /></Relationships>
</file>

<file path=ppt/slides/slide10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22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9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3762102"/>
          </a:xfrm>
          <a:prstGeom prst="rect">
            <a:avLst/>
          </a:prstGeom>
        </p:spPr>
      </p:pic>
    </p:spTree>
  </p:cSld>
</p:sld>
</file>

<file path=ppt/slides/slide11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23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9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3762102"/>
          </a:xfrm>
          <a:prstGeom prst="rect">
            <a:avLst/>
          </a:prstGeom>
        </p:spPr>
      </p:pic>
    </p:spTree>
  </p:cSld>
</p:sld>
</file>

<file path=ppt/slides/slide12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24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9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3762102"/>
          </a:xfrm>
          <a:prstGeom prst="rect">
            <a:avLst/>
          </a:prstGeom>
        </p:spPr>
      </p:pic>
    </p:spTree>
  </p:cSld>
</p:sld>
</file>

<file path=ppt/slides/slide13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25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9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3762102"/>
          </a:xfrm>
          <a:prstGeom prst="rect">
            <a:avLst/>
          </a:prstGeom>
        </p:spPr>
      </p:pic>
    </p:spTree>
  </p:cSld>
</p:sld>
</file>

<file path=ppt/slides/slide14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26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9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3762102"/>
          </a:xfrm>
          <a:prstGeom prst="rect">
            <a:avLst/>
          </a:prstGeom>
        </p:spPr>
      </p:pic>
    </p:spTree>
  </p:cSld>
</p:sld>
</file>

<file path=ppt/slides/slide15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27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9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3762102"/>
          </a:xfrm>
          <a:prstGeom prst="rect">
            <a:avLst/>
          </a:prstGeom>
        </p:spPr>
      </p:pic>
    </p:spTree>
  </p:cSld>
</p:sld>
</file>

<file path=ppt/slides/slide16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28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9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3762102"/>
          </a:xfrm>
          <a:prstGeom prst="rect">
            <a:avLst/>
          </a:prstGeom>
        </p:spPr>
      </p:pic>
    </p:spTree>
  </p:cSld>
</p:sld>
</file>

<file path=ppt/slides/slide17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29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9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3762102"/>
          </a:xfrm>
          <a:prstGeom prst="rect">
            <a:avLst/>
          </a:prstGeom>
        </p:spPr>
      </p:pic>
    </p:spTree>
  </p:cSld>
</p:sld>
</file>

<file path=ppt/slides/slide18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3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9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3762102"/>
          </a:xfrm>
          <a:prstGeom prst="rect">
            <a:avLst/>
          </a:prstGeom>
        </p:spPr>
      </p:pic>
    </p:spTree>
  </p:cSld>
</p:sld>
</file>

<file path=ppt/slides/slide19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4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9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3762102"/>
          </a:xfrm>
          <a:prstGeom prst="rect">
            <a:avLst/>
          </a:prstGeom>
        </p:spPr>
      </p:pic>
    </p:spTree>
  </p:cSld>
</p:sld>
</file>

<file path=ppt/slides/slide1a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5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9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3762102"/>
          </a:xfrm>
          <a:prstGeom prst="rect">
            <a:avLst/>
          </a:prstGeom>
        </p:spPr>
      </p:pic>
    </p:spTree>
  </p:cSld>
</p:sld>
</file>

<file path=ppt/slides/slide1b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6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9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3762102"/>
          </a:xfrm>
          <a:prstGeom prst="rect">
            <a:avLst/>
          </a:prstGeom>
        </p:spPr>
      </p:pic>
    </p:spTree>
  </p:cSld>
</p:sld>
</file>

<file path=ppt/slides/slide1c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7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9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3762102"/>
          </a:xfrm>
          <a:prstGeom prst="rect">
            <a:avLst/>
          </a:prstGeom>
        </p:spPr>
      </p:pic>
    </p:spTree>
  </p:cSld>
</p:sld>
</file>

<file path=ppt/slides/slide1d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8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9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3762102"/>
          </a:xfrm>
          <a:prstGeom prst="rect">
            <a:avLst/>
          </a:prstGeom>
        </p:spPr>
      </p:pic>
    </p:spTree>
  </p:cSld>
</p:sld>
</file>

<file path=ppt/slides/slide1e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9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9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3762102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1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9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3762102"/>
          </a:xfrm>
          <a:prstGeom prst="rect">
            <a:avLst/>
          </a:prstGeom>
        </p:spPr>
      </p:pic>
    </p:spTree>
  </p:cSld>
</p:sld>
</file>

<file path=ppt/slides/slide3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10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9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3762102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11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9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3762102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12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9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3762102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13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9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3762102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14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9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3762102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15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9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3762102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16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9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3762102"/>
          </a:xfrm>
          <a:prstGeom prst="rect">
            <a:avLst/>
          </a:prstGeom>
        </p:spPr>
      </p:pic>
    </p:spTree>
  </p:cSld>
</p:sld>
</file>

<file path=ppt/slides/slidea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17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9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3762102"/>
          </a:xfrm>
          <a:prstGeom prst="rect">
            <a:avLst/>
          </a:prstGeom>
        </p:spPr>
      </p:pic>
    </p:spTree>
  </p:cSld>
</p:sld>
</file>

<file path=ppt/slides/slideb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18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9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3762102"/>
          </a:xfrm>
          <a:prstGeom prst="rect">
            <a:avLst/>
          </a:prstGeom>
        </p:spPr>
      </p:pic>
    </p:spTree>
  </p:cSld>
</p:sld>
</file>

<file path=ppt/slides/slidec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19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9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3762102"/>
          </a:xfrm>
          <a:prstGeom prst="rect">
            <a:avLst/>
          </a:prstGeom>
        </p:spPr>
      </p:pic>
    </p:spTree>
  </p:cSld>
</p:sld>
</file>

<file path=ppt/slides/slided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2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9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3762102"/>
          </a:xfrm>
          <a:prstGeom prst="rect">
            <a:avLst/>
          </a:prstGeom>
        </p:spPr>
      </p:pic>
    </p:spTree>
  </p:cSld>
</p:sld>
</file>

<file path=ppt/slides/slidee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20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9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3762102"/>
          </a:xfrm>
          <a:prstGeom prst="rect">
            <a:avLst/>
          </a:prstGeom>
        </p:spPr>
      </p:pic>
    </p:spTree>
  </p:cSld>
</p:sld>
</file>

<file path=ppt/slides/slidef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21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9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3762102"/>
          </a:xfrm>
          <a:prstGeom prst="rect">
            <a:avLst/>
          </a:prstGeom>
        </p:spPr>
      </p:pic>
    </p:spTree>
  </p:cSld>
</p:sld>
</file>

<file path=docProps/app.xml><?xml version="1.0" encoding="utf-8"?>
<ap:Properties xmlns:vt="http://schemas.openxmlformats.org/officeDocument/2006/docPropsVTypes" xmlns:ap="http://schemas.openxmlformats.org/officeDocument/2006/extended-properties">
  <ap:TotalTime>0</ap:TotalTime>
  <ap:Words>0</ap:Words>
  <ap:Application>Microsoft Office PowerPoint</ap:Application>
  <ap:PresentationFormat>On-screen Show (4:3)</ap:PresentationFormat>
  <ap:Paragraphs>0</ap:Paragraphs>
  <ap:Slides>1</ap:Slides>
  <ap:Notes>0</ap:Notes>
  <ap:HiddenSlides>0</ap:HiddenSlides>
  <ap:MMClips>0</ap:MMClips>
  <ap:ScaleCrop>false</ap:ScaleCrop>
  <ap: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ap:HeadingPairs>
  <ap:TitlesOfParts>
    <vt:vector baseType="lpstr" size="2">
      <vt:lpstr>Office Theme</vt:lpstr>
      <vt:lpstr>PowerPoint Presentation</vt:lpstr>
    </vt:vector>
  </ap:TitlesOfParts>
  <ap:Company>TNO</ap:Company>
  <ap:LinksUpToDate>false</ap:LinksUpToDate>
  <ap:SharedDoc>false</ap:SharedDoc>
  <ap:HyperlinksChanged>false</ap:HyperlinksChanged>
  <ap:AppVersion>14.0000</ap:AppVersion>
</ap:Properties>
</file>