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3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12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68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7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3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9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4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9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94167-FB73-4A8E-B54A-1D41D9EB4FBF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5BBB-3714-4270-AB6D-2284F7600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Vullings</dc:creator>
  <cp:lastModifiedBy>Erik Vullings</cp:lastModifiedBy>
  <cp:revision>2</cp:revision>
  <dcterms:created xsi:type="dcterms:W3CDTF">2014-06-04T10:40:19Z</dcterms:created>
  <dcterms:modified xsi:type="dcterms:W3CDTF">2014-06-04T11:13:05Z</dcterms:modified>
</cp:coreProperties>
</file>