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1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34"/>
  </p:notesMasterIdLst>
  <p:sldIdLst>
    <p:sldId id="256" r:id="rId3"/>
    <p:sldId id="258" r:id="rId4"/>
    <p:sldId id="287" r:id="rId5"/>
    <p:sldId id="259" r:id="rId6"/>
    <p:sldId id="343" r:id="rId7"/>
    <p:sldId id="344" r:id="rId8"/>
    <p:sldId id="345" r:id="rId9"/>
    <p:sldId id="347" r:id="rId10"/>
    <p:sldId id="338" r:id="rId11"/>
    <p:sldId id="340" r:id="rId12"/>
    <p:sldId id="341" r:id="rId13"/>
    <p:sldId id="348" r:id="rId14"/>
    <p:sldId id="346" r:id="rId15"/>
    <p:sldId id="349" r:id="rId16"/>
    <p:sldId id="364" r:id="rId17"/>
    <p:sldId id="365" r:id="rId18"/>
    <p:sldId id="366" r:id="rId19"/>
    <p:sldId id="367" r:id="rId20"/>
    <p:sldId id="368" r:id="rId21"/>
    <p:sldId id="369" r:id="rId22"/>
    <p:sldId id="296" r:id="rId23"/>
    <p:sldId id="334" r:id="rId24"/>
    <p:sldId id="370" r:id="rId25"/>
    <p:sldId id="371" r:id="rId26"/>
    <p:sldId id="372" r:id="rId27"/>
    <p:sldId id="333" r:id="rId28"/>
    <p:sldId id="336" r:id="rId29"/>
    <p:sldId id="374" r:id="rId30"/>
    <p:sldId id="373" r:id="rId31"/>
    <p:sldId id="375" r:id="rId32"/>
    <p:sldId id="257" r:id="rId3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1B58"/>
    <a:srgbClr val="D60093"/>
    <a:srgbClr val="F9DFE7"/>
    <a:srgbClr val="FF99CC"/>
    <a:srgbClr val="FFA7A7"/>
    <a:srgbClr val="E47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DA17E-A8EE-4DE4-AFB6-62E3AF441957}" v="78" dt="2024-08-02T05:58:05.710"/>
    <p1510:client id="{D9225A18-3C18-47C6-834A-32C2B5B4907B}" v="89" dt="2024-08-02T00:24:31.277"/>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snapToGrid="0">
      <p:cViewPr varScale="1">
        <p:scale>
          <a:sx n="78" d="100"/>
          <a:sy n="78" d="100"/>
        </p:scale>
        <p:origin x="8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25C60-8AF3-4F2D-A0CF-72FE723FD09C}" type="datetimeFigureOut">
              <a:rPr lang="pt-BR" smtClean="0"/>
              <a:t>09/08/2024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1E409-2C30-477A-AA5B-F3ECFD1AAC99}" type="slidenum">
              <a:rPr lang="pt-BR" smtClean="0"/>
              <a:t>‹nº›</a:t>
            </a:fld>
            <a:endParaRPr lang="pt-BR"/>
          </a:p>
        </p:txBody>
      </p:sp>
    </p:spTree>
    <p:extLst>
      <p:ext uri="{BB962C8B-B14F-4D97-AF65-F5344CB8AC3E}">
        <p14:creationId xmlns:p14="http://schemas.microsoft.com/office/powerpoint/2010/main" val="3911424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AE979-8133-1E1B-506B-86C0E0A87E6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44DFE51-34CA-F118-43ED-0F97E5FFA99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Número de Slide 5">
            <a:extLst>
              <a:ext uri="{FF2B5EF4-FFF2-40B4-BE49-F238E27FC236}">
                <a16:creationId xmlns:a16="http://schemas.microsoft.com/office/drawing/2014/main" id="{F95BA200-ED87-0DD8-02C9-D7F743974222}"/>
              </a:ext>
            </a:extLst>
          </p:cNvPr>
          <p:cNvSpPr>
            <a:spLocks noGrp="1"/>
          </p:cNvSpPr>
          <p:nvPr>
            <p:ph type="sldNum" sz="quarter" idx="12"/>
          </p:nvPr>
        </p:nvSpPr>
        <p:spPr/>
        <p:txBody>
          <a:bodyPr/>
          <a:lstStyle/>
          <a:p>
            <a:fld id="{FF2898D7-1FF1-4103-B358-6DBA8C7DBDE2}" type="slidenum">
              <a:rPr lang="pt-BR" smtClean="0"/>
              <a:t>‹nº›</a:t>
            </a:fld>
            <a:endParaRPr lang="pt-BR" dirty="0"/>
          </a:p>
        </p:txBody>
      </p:sp>
    </p:spTree>
    <p:extLst>
      <p:ext uri="{BB962C8B-B14F-4D97-AF65-F5344CB8AC3E}">
        <p14:creationId xmlns:p14="http://schemas.microsoft.com/office/powerpoint/2010/main" val="329521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88019F-FBD1-C020-B30C-0AAAF9250C2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9986CD3C-5CE2-6332-74E7-ECD8592294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p>
        </p:txBody>
      </p:sp>
      <p:sp>
        <p:nvSpPr>
          <p:cNvPr id="4" name="Espaço Reservado para Texto 3">
            <a:extLst>
              <a:ext uri="{FF2B5EF4-FFF2-40B4-BE49-F238E27FC236}">
                <a16:creationId xmlns:a16="http://schemas.microsoft.com/office/drawing/2014/main" id="{5CF82D99-EC1E-5132-5DD0-9DA84D999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8EB424D-3542-FC6B-2B06-7C3B7CE36086}"/>
              </a:ext>
            </a:extLst>
          </p:cNvPr>
          <p:cNvSpPr>
            <a:spLocks noGrp="1"/>
          </p:cNvSpPr>
          <p:nvPr>
            <p:ph type="dt" sz="half" idx="10"/>
          </p:nvPr>
        </p:nvSpPr>
        <p:spPr>
          <a:xfrm>
            <a:off x="838200" y="6356350"/>
            <a:ext cx="2743200" cy="365125"/>
          </a:xfrm>
          <a:prstGeom prst="rect">
            <a:avLst/>
          </a:prstGeom>
        </p:spPr>
        <p:txBody>
          <a:bodyPr/>
          <a:lstStyle/>
          <a:p>
            <a:endParaRPr lang="pt-BR"/>
          </a:p>
        </p:txBody>
      </p:sp>
      <p:sp>
        <p:nvSpPr>
          <p:cNvPr id="6" name="Espaço Reservado para Rodapé 5">
            <a:extLst>
              <a:ext uri="{FF2B5EF4-FFF2-40B4-BE49-F238E27FC236}">
                <a16:creationId xmlns:a16="http://schemas.microsoft.com/office/drawing/2014/main" id="{72AEC864-3DC8-33A9-A245-0FE6BE4F17FE}"/>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2D1164F6-C914-05BC-6C4C-8CA1DC4077DF}"/>
              </a:ext>
            </a:extLst>
          </p:cNvPr>
          <p:cNvSpPr>
            <a:spLocks noGrp="1"/>
          </p:cNvSpPr>
          <p:nvPr>
            <p:ph type="sldNum" sz="quarter" idx="12"/>
          </p:nvPr>
        </p:nvSpPr>
        <p:spPr/>
        <p:txBody>
          <a:bodyPr/>
          <a:lstStyle/>
          <a:p>
            <a:fld id="{FF2898D7-1FF1-4103-B358-6DBA8C7DBDE2}" type="slidenum">
              <a:rPr lang="pt-BR" smtClean="0"/>
              <a:t>‹nº›</a:t>
            </a:fld>
            <a:endParaRPr lang="pt-BR"/>
          </a:p>
        </p:txBody>
      </p:sp>
    </p:spTree>
    <p:extLst>
      <p:ext uri="{BB962C8B-B14F-4D97-AF65-F5344CB8AC3E}">
        <p14:creationId xmlns:p14="http://schemas.microsoft.com/office/powerpoint/2010/main" val="2023205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974CE7-B8A8-AC26-F84C-8D037FD69E7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B07283D-EDBD-D0EF-FF19-48D71EB6EEB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444D1E5-7BFD-4169-F8FF-0E0332E54D30}"/>
              </a:ext>
            </a:extLst>
          </p:cNvPr>
          <p:cNvSpPr>
            <a:spLocks noGrp="1"/>
          </p:cNvSpPr>
          <p:nvPr>
            <p:ph type="dt" sz="half" idx="10"/>
          </p:nvPr>
        </p:nvSpPr>
        <p:spPr>
          <a:xfrm>
            <a:off x="838200" y="6356350"/>
            <a:ext cx="2743200" cy="365125"/>
          </a:xfrm>
          <a:prstGeom prst="rect">
            <a:avLst/>
          </a:prstGeom>
        </p:spPr>
        <p:txBody>
          <a:bodyPr/>
          <a:lstStyle/>
          <a:p>
            <a:endParaRPr lang="pt-BR"/>
          </a:p>
        </p:txBody>
      </p:sp>
      <p:sp>
        <p:nvSpPr>
          <p:cNvPr id="5" name="Espaço Reservado para Rodapé 4">
            <a:extLst>
              <a:ext uri="{FF2B5EF4-FFF2-40B4-BE49-F238E27FC236}">
                <a16:creationId xmlns:a16="http://schemas.microsoft.com/office/drawing/2014/main" id="{7F23C0B1-7602-6BC4-387F-B18A63DB741F}"/>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F2B109D8-1C55-905A-C661-96840A1B8FD4}"/>
              </a:ext>
            </a:extLst>
          </p:cNvPr>
          <p:cNvSpPr>
            <a:spLocks noGrp="1"/>
          </p:cNvSpPr>
          <p:nvPr>
            <p:ph type="sldNum" sz="quarter" idx="12"/>
          </p:nvPr>
        </p:nvSpPr>
        <p:spPr/>
        <p:txBody>
          <a:bodyPr/>
          <a:lstStyle/>
          <a:p>
            <a:fld id="{FF2898D7-1FF1-4103-B358-6DBA8C7DBDE2}" type="slidenum">
              <a:rPr lang="pt-BR" smtClean="0"/>
              <a:t>‹nº›</a:t>
            </a:fld>
            <a:endParaRPr lang="pt-BR"/>
          </a:p>
        </p:txBody>
      </p:sp>
    </p:spTree>
    <p:extLst>
      <p:ext uri="{BB962C8B-B14F-4D97-AF65-F5344CB8AC3E}">
        <p14:creationId xmlns:p14="http://schemas.microsoft.com/office/powerpoint/2010/main" val="1975859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601986A-0F62-9E28-D2B5-0722CFB36AFC}"/>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A992135-F18E-A8EE-95FD-052504A16C0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42B707-C72B-F23D-295A-E8AFE64330A8}"/>
              </a:ext>
            </a:extLst>
          </p:cNvPr>
          <p:cNvSpPr>
            <a:spLocks noGrp="1"/>
          </p:cNvSpPr>
          <p:nvPr>
            <p:ph type="dt" sz="half" idx="10"/>
          </p:nvPr>
        </p:nvSpPr>
        <p:spPr>
          <a:xfrm>
            <a:off x="838200" y="6356350"/>
            <a:ext cx="2743200" cy="365125"/>
          </a:xfrm>
          <a:prstGeom prst="rect">
            <a:avLst/>
          </a:prstGeom>
        </p:spPr>
        <p:txBody>
          <a:bodyPr/>
          <a:lstStyle/>
          <a:p>
            <a:endParaRPr lang="pt-BR"/>
          </a:p>
        </p:txBody>
      </p:sp>
      <p:sp>
        <p:nvSpPr>
          <p:cNvPr id="5" name="Espaço Reservado para Rodapé 4">
            <a:extLst>
              <a:ext uri="{FF2B5EF4-FFF2-40B4-BE49-F238E27FC236}">
                <a16:creationId xmlns:a16="http://schemas.microsoft.com/office/drawing/2014/main" id="{1F6061D5-FF7D-9368-93E0-9AC8F4215DF5}"/>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E46ED396-05FA-C870-0355-CF05FC6CB19F}"/>
              </a:ext>
            </a:extLst>
          </p:cNvPr>
          <p:cNvSpPr>
            <a:spLocks noGrp="1"/>
          </p:cNvSpPr>
          <p:nvPr>
            <p:ph type="sldNum" sz="quarter" idx="12"/>
          </p:nvPr>
        </p:nvSpPr>
        <p:spPr/>
        <p:txBody>
          <a:bodyPr/>
          <a:lstStyle/>
          <a:p>
            <a:fld id="{FF2898D7-1FF1-4103-B358-6DBA8C7DBDE2}" type="slidenum">
              <a:rPr lang="pt-BR" smtClean="0"/>
              <a:t>‹nº›</a:t>
            </a:fld>
            <a:endParaRPr lang="pt-BR"/>
          </a:p>
        </p:txBody>
      </p:sp>
    </p:spTree>
    <p:extLst>
      <p:ext uri="{BB962C8B-B14F-4D97-AF65-F5344CB8AC3E}">
        <p14:creationId xmlns:p14="http://schemas.microsoft.com/office/powerpoint/2010/main" val="1831241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Slide de Título">
    <p:spTree>
      <p:nvGrpSpPr>
        <p:cNvPr id="1" name=""/>
        <p:cNvGrpSpPr/>
        <p:nvPr/>
      </p:nvGrpSpPr>
      <p:grpSpPr>
        <a:xfrm>
          <a:off x="0" y="0"/>
          <a:ext cx="0" cy="0"/>
          <a:chOff x="0" y="0"/>
          <a:chExt cx="0" cy="0"/>
        </a:xfrm>
      </p:grpSpPr>
      <p:grpSp>
        <p:nvGrpSpPr>
          <p:cNvPr id="7" name="Group 2">
            <a:extLst>
              <a:ext uri="{FF2B5EF4-FFF2-40B4-BE49-F238E27FC236}">
                <a16:creationId xmlns:a16="http://schemas.microsoft.com/office/drawing/2014/main" id="{91E73614-149D-3F7F-F35C-0582F7C0064B}"/>
              </a:ext>
            </a:extLst>
          </p:cNvPr>
          <p:cNvGrpSpPr/>
          <p:nvPr/>
        </p:nvGrpSpPr>
        <p:grpSpPr>
          <a:xfrm>
            <a:off x="0" y="5702904"/>
            <a:ext cx="12192000" cy="1177163"/>
            <a:chOff x="0" y="0"/>
            <a:chExt cx="35191453" cy="3270634"/>
          </a:xfrm>
        </p:grpSpPr>
        <p:sp>
          <p:nvSpPr>
            <p:cNvPr id="8" name="Freeform 3">
              <a:extLst>
                <a:ext uri="{FF2B5EF4-FFF2-40B4-BE49-F238E27FC236}">
                  <a16:creationId xmlns:a16="http://schemas.microsoft.com/office/drawing/2014/main" id="{E3C5856D-AA33-6E72-8D43-87282588C84B}"/>
                </a:ext>
              </a:extLst>
            </p:cNvPr>
            <p:cNvSpPr/>
            <p:nvPr/>
          </p:nvSpPr>
          <p:spPr>
            <a:xfrm>
              <a:off x="0" y="0"/>
              <a:ext cx="35191452" cy="3270634"/>
            </a:xfrm>
            <a:custGeom>
              <a:avLst/>
              <a:gdLst/>
              <a:ahLst/>
              <a:cxnLst/>
              <a:rect l="l" t="t" r="r" b="b"/>
              <a:pathLst>
                <a:path w="35191452" h="3270634">
                  <a:moveTo>
                    <a:pt x="35066994" y="3270634"/>
                  </a:moveTo>
                  <a:lnTo>
                    <a:pt x="124460" y="3270634"/>
                  </a:lnTo>
                  <a:cubicBezTo>
                    <a:pt x="55880" y="3270634"/>
                    <a:pt x="0" y="3214754"/>
                    <a:pt x="0" y="3146174"/>
                  </a:cubicBezTo>
                  <a:lnTo>
                    <a:pt x="0" y="124460"/>
                  </a:lnTo>
                  <a:cubicBezTo>
                    <a:pt x="0" y="55880"/>
                    <a:pt x="55880" y="0"/>
                    <a:pt x="124460" y="0"/>
                  </a:cubicBezTo>
                  <a:lnTo>
                    <a:pt x="35066994" y="0"/>
                  </a:lnTo>
                  <a:cubicBezTo>
                    <a:pt x="35135573" y="0"/>
                    <a:pt x="35191452" y="55880"/>
                    <a:pt x="35191452" y="124460"/>
                  </a:cubicBezTo>
                  <a:lnTo>
                    <a:pt x="35191452" y="3146174"/>
                  </a:lnTo>
                  <a:cubicBezTo>
                    <a:pt x="35191452" y="3214754"/>
                    <a:pt x="35135573" y="3270634"/>
                    <a:pt x="35066994" y="3270634"/>
                  </a:cubicBezTo>
                  <a:close/>
                </a:path>
              </a:pathLst>
            </a:custGeom>
            <a:solidFill>
              <a:srgbClr val="E47A9B"/>
            </a:solidFill>
          </p:spPr>
          <p:txBody>
            <a:bodyPr/>
            <a:lstStyle/>
            <a:p>
              <a:endParaRPr lang="pt-BR" dirty="0"/>
            </a:p>
          </p:txBody>
        </p:sp>
      </p:grpSp>
      <p:sp>
        <p:nvSpPr>
          <p:cNvPr id="11" name="TextBox 9">
            <a:extLst>
              <a:ext uri="{FF2B5EF4-FFF2-40B4-BE49-F238E27FC236}">
                <a16:creationId xmlns:a16="http://schemas.microsoft.com/office/drawing/2014/main" id="{8C01257C-BE80-FB8A-8D99-7FD421419D0F}"/>
              </a:ext>
            </a:extLst>
          </p:cNvPr>
          <p:cNvSpPr txBox="1"/>
          <p:nvPr/>
        </p:nvSpPr>
        <p:spPr>
          <a:xfrm>
            <a:off x="85723" y="1608068"/>
            <a:ext cx="9159877" cy="2382383"/>
          </a:xfrm>
          <a:prstGeom prst="rect">
            <a:avLst/>
          </a:prstGeom>
        </p:spPr>
        <p:txBody>
          <a:bodyPr wrap="square" lIns="0" tIns="0" rIns="0" bIns="0" rtlCol="0" anchor="t">
            <a:spAutoFit/>
          </a:bodyPr>
          <a:lstStyle/>
          <a:p>
            <a:pPr algn="ctr">
              <a:lnSpc>
                <a:spcPct val="150000"/>
              </a:lnSpc>
            </a:pPr>
            <a:r>
              <a:rPr lang="en-US" sz="5500" b="1" spc="-150" dirty="0">
                <a:solidFill>
                  <a:srgbClr val="9C1B58"/>
                </a:solidFill>
                <a:latin typeface="Amasis MT Pro Black" panose="02040A04050005020304" pitchFamily="18" charset="0"/>
                <a:ea typeface="Open Sans Extra Bold" panose="020B0604020202020204" charset="0"/>
                <a:cs typeface="Open Sans Extra Bold" panose="020B0604020202020204" charset="0"/>
              </a:rPr>
              <a:t>ALGORITMOS E LÓGICA DE PROGRAMAÇÃO</a:t>
            </a:r>
          </a:p>
        </p:txBody>
      </p:sp>
      <p:sp>
        <p:nvSpPr>
          <p:cNvPr id="12" name="Freeform 6">
            <a:extLst>
              <a:ext uri="{FF2B5EF4-FFF2-40B4-BE49-F238E27FC236}">
                <a16:creationId xmlns:a16="http://schemas.microsoft.com/office/drawing/2014/main" id="{27C52651-5FE4-6D90-6A86-43E5453AE4F7}"/>
              </a:ext>
            </a:extLst>
          </p:cNvPr>
          <p:cNvSpPr>
            <a:spLocks/>
          </p:cNvSpPr>
          <p:nvPr/>
        </p:nvSpPr>
        <p:spPr>
          <a:xfrm>
            <a:off x="9481128" y="1173824"/>
            <a:ext cx="2246865" cy="3451888"/>
          </a:xfrm>
          <a:custGeom>
            <a:avLst/>
            <a:gdLst/>
            <a:ahLst/>
            <a:cxnLst/>
            <a:rect l="l" t="t" r="r" b="b"/>
            <a:pathLst>
              <a:path w="3370298" h="5177832">
                <a:moveTo>
                  <a:pt x="0" y="0"/>
                </a:moveTo>
                <a:lnTo>
                  <a:pt x="3370298" y="0"/>
                </a:lnTo>
                <a:lnTo>
                  <a:pt x="3370298" y="5177832"/>
                </a:lnTo>
                <a:lnTo>
                  <a:pt x="0" y="5177832"/>
                </a:lnTo>
                <a:lnTo>
                  <a:pt x="0" y="0"/>
                </a:lnTo>
                <a:close/>
              </a:path>
            </a:pathLst>
          </a:custGeom>
          <a:blipFill>
            <a:blip r:embed="rId2">
              <a:extLst>
                <a:ext uri="{96DAC541-7B7A-43D3-8B79-37D633B846F1}">
                  <asvg:svgBlip xmlns:asvg="http://schemas.microsoft.com/office/drawing/2016/SVG/main" r:embed="rId3"/>
                </a:ext>
              </a:extLst>
            </a:blip>
            <a:stretch>
              <a:fillRect/>
            </a:stretch>
          </a:blipFill>
          <a:scene3d>
            <a:camera prst="orthographicFront">
              <a:rot lat="0" lon="300000" rev="0"/>
            </a:camera>
            <a:lightRig rig="threePt" dir="t"/>
          </a:scene3d>
        </p:spPr>
        <p:txBody>
          <a:bodyPr/>
          <a:lstStyle/>
          <a:p>
            <a:endParaRPr lang="pt-BR" sz="1200" dirty="0"/>
          </a:p>
        </p:txBody>
      </p:sp>
      <p:grpSp>
        <p:nvGrpSpPr>
          <p:cNvPr id="13" name="Group 2">
            <a:extLst>
              <a:ext uri="{FF2B5EF4-FFF2-40B4-BE49-F238E27FC236}">
                <a16:creationId xmlns:a16="http://schemas.microsoft.com/office/drawing/2014/main" id="{67B53E48-A036-3213-441C-0889F1BF1E8E}"/>
              </a:ext>
            </a:extLst>
          </p:cNvPr>
          <p:cNvGrpSpPr/>
          <p:nvPr/>
        </p:nvGrpSpPr>
        <p:grpSpPr>
          <a:xfrm>
            <a:off x="0" y="5932423"/>
            <a:ext cx="12192000" cy="925577"/>
            <a:chOff x="0" y="0"/>
            <a:chExt cx="35191453" cy="3270634"/>
          </a:xfrm>
          <a:solidFill>
            <a:srgbClr val="9C1B58"/>
          </a:solidFill>
        </p:grpSpPr>
        <p:sp>
          <p:nvSpPr>
            <p:cNvPr id="14" name="Freeform 3">
              <a:extLst>
                <a:ext uri="{FF2B5EF4-FFF2-40B4-BE49-F238E27FC236}">
                  <a16:creationId xmlns:a16="http://schemas.microsoft.com/office/drawing/2014/main" id="{FD429E27-E7EB-F250-4A42-C30949083950}"/>
                </a:ext>
              </a:extLst>
            </p:cNvPr>
            <p:cNvSpPr/>
            <p:nvPr/>
          </p:nvSpPr>
          <p:spPr>
            <a:xfrm>
              <a:off x="0" y="0"/>
              <a:ext cx="35191452" cy="3270634"/>
            </a:xfrm>
            <a:custGeom>
              <a:avLst/>
              <a:gdLst/>
              <a:ahLst/>
              <a:cxnLst/>
              <a:rect l="l" t="t" r="r" b="b"/>
              <a:pathLst>
                <a:path w="35191452" h="3270634">
                  <a:moveTo>
                    <a:pt x="35066994" y="3270634"/>
                  </a:moveTo>
                  <a:lnTo>
                    <a:pt x="124460" y="3270634"/>
                  </a:lnTo>
                  <a:cubicBezTo>
                    <a:pt x="55880" y="3270634"/>
                    <a:pt x="0" y="3214754"/>
                    <a:pt x="0" y="3146174"/>
                  </a:cubicBezTo>
                  <a:lnTo>
                    <a:pt x="0" y="124460"/>
                  </a:lnTo>
                  <a:cubicBezTo>
                    <a:pt x="0" y="55880"/>
                    <a:pt x="55880" y="0"/>
                    <a:pt x="124460" y="0"/>
                  </a:cubicBezTo>
                  <a:lnTo>
                    <a:pt x="35066994" y="0"/>
                  </a:lnTo>
                  <a:cubicBezTo>
                    <a:pt x="35135573" y="0"/>
                    <a:pt x="35191452" y="55880"/>
                    <a:pt x="35191452" y="124460"/>
                  </a:cubicBezTo>
                  <a:lnTo>
                    <a:pt x="35191452" y="3146174"/>
                  </a:lnTo>
                  <a:cubicBezTo>
                    <a:pt x="35191452" y="3214754"/>
                    <a:pt x="35135573" y="3270634"/>
                    <a:pt x="35066994" y="3270634"/>
                  </a:cubicBezTo>
                  <a:close/>
                </a:path>
              </a:pathLst>
            </a:custGeom>
            <a:grpFill/>
          </p:spPr>
          <p:txBody>
            <a:bodyPr/>
            <a:lstStyle/>
            <a:p>
              <a:endParaRPr lang="pt-BR" dirty="0"/>
            </a:p>
          </p:txBody>
        </p:sp>
      </p:grpSp>
      <p:sp>
        <p:nvSpPr>
          <p:cNvPr id="3" name="Subtítulo 2">
            <a:extLst>
              <a:ext uri="{FF2B5EF4-FFF2-40B4-BE49-F238E27FC236}">
                <a16:creationId xmlns:a16="http://schemas.microsoft.com/office/drawing/2014/main" id="{391B73C2-EF21-2DE9-17AB-2E50FB834FA8}"/>
              </a:ext>
            </a:extLst>
          </p:cNvPr>
          <p:cNvSpPr>
            <a:spLocks noGrp="1"/>
          </p:cNvSpPr>
          <p:nvPr>
            <p:ph type="subTitle" idx="1"/>
          </p:nvPr>
        </p:nvSpPr>
        <p:spPr>
          <a:xfrm>
            <a:off x="-17175" y="5760617"/>
            <a:ext cx="12191999" cy="1155096"/>
          </a:xfrm>
        </p:spPr>
        <p:txBody>
          <a:bodyPr>
            <a:normAutofit/>
          </a:bodyPr>
          <a:lstStyle>
            <a:lvl1pPr marL="0" indent="0" algn="ctr">
              <a:lnSpc>
                <a:spcPct val="250000"/>
              </a:lnSpc>
              <a:buNone/>
              <a:defRPr sz="2400" b="0" spc="0">
                <a:solidFill>
                  <a:schemeClr val="bg1"/>
                </a:solidFill>
                <a:latin typeface="Blinker" panose="020B060402020202020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1091589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D3C82-1565-1BB1-9A6A-D0C9FE8ABC7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598EC52-4AF5-4249-7F7B-98F29037ED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5BA89FE-73C1-CDC7-A432-31BA3BF075B6}"/>
              </a:ext>
            </a:extLst>
          </p:cNvPr>
          <p:cNvSpPr>
            <a:spLocks noGrp="1"/>
          </p:cNvSpPr>
          <p:nvPr>
            <p:ph type="dt" sz="half" idx="10"/>
          </p:nvPr>
        </p:nvSpPr>
        <p:spPr/>
        <p:txBody>
          <a:bodyPr/>
          <a:lstStyle/>
          <a:p>
            <a:fld id="{291DB66A-45DA-4573-9911-DEDBA767DFFD}" type="datetimeFigureOut">
              <a:rPr lang="pt-BR" smtClean="0"/>
              <a:t>09/08/2024</a:t>
            </a:fld>
            <a:endParaRPr lang="pt-BR"/>
          </a:p>
        </p:txBody>
      </p:sp>
      <p:sp>
        <p:nvSpPr>
          <p:cNvPr id="5" name="Espaço Reservado para Rodapé 4">
            <a:extLst>
              <a:ext uri="{FF2B5EF4-FFF2-40B4-BE49-F238E27FC236}">
                <a16:creationId xmlns:a16="http://schemas.microsoft.com/office/drawing/2014/main" id="{23B9F97D-AEFF-38A5-63F5-B2F8A832A3A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7632D09-9B9A-C4DC-79C0-89377B0AD9E2}"/>
              </a:ext>
            </a:extLst>
          </p:cNvPr>
          <p:cNvSpPr>
            <a:spLocks noGrp="1"/>
          </p:cNvSpPr>
          <p:nvPr>
            <p:ph type="sldNum" sz="quarter" idx="12"/>
          </p:nvPr>
        </p:nvSpPr>
        <p:spPr/>
        <p:txBody>
          <a:bodyPr/>
          <a:lstStyle/>
          <a:p>
            <a:fld id="{1C211C7D-B46B-482B-B69D-ACE4BA6FE6F5}" type="slidenum">
              <a:rPr lang="pt-BR" smtClean="0"/>
              <a:t>‹nº›</a:t>
            </a:fld>
            <a:endParaRPr lang="pt-BR"/>
          </a:p>
        </p:txBody>
      </p:sp>
    </p:spTree>
    <p:extLst>
      <p:ext uri="{BB962C8B-B14F-4D97-AF65-F5344CB8AC3E}">
        <p14:creationId xmlns:p14="http://schemas.microsoft.com/office/powerpoint/2010/main" val="2361883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823D0E-3E35-F5EB-9844-8B57F50E1C7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8221889-45AC-9045-838E-3C509920EB7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624062-C4E5-6F60-A3D3-3F92BAC8ACFF}"/>
              </a:ext>
            </a:extLst>
          </p:cNvPr>
          <p:cNvSpPr>
            <a:spLocks noGrp="1"/>
          </p:cNvSpPr>
          <p:nvPr>
            <p:ph type="dt" sz="half" idx="10"/>
          </p:nvPr>
        </p:nvSpPr>
        <p:spPr/>
        <p:txBody>
          <a:bodyPr/>
          <a:lstStyle/>
          <a:p>
            <a:fld id="{291DB66A-45DA-4573-9911-DEDBA767DFFD}" type="datetimeFigureOut">
              <a:rPr lang="pt-BR" smtClean="0"/>
              <a:t>09/08/2024</a:t>
            </a:fld>
            <a:endParaRPr lang="pt-BR"/>
          </a:p>
        </p:txBody>
      </p:sp>
      <p:sp>
        <p:nvSpPr>
          <p:cNvPr id="5" name="Espaço Reservado para Rodapé 4">
            <a:extLst>
              <a:ext uri="{FF2B5EF4-FFF2-40B4-BE49-F238E27FC236}">
                <a16:creationId xmlns:a16="http://schemas.microsoft.com/office/drawing/2014/main" id="{CDE97E7E-9E95-FB57-2742-745942E855B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78570CC-3783-32C3-0CA4-88038B645E62}"/>
              </a:ext>
            </a:extLst>
          </p:cNvPr>
          <p:cNvSpPr>
            <a:spLocks noGrp="1"/>
          </p:cNvSpPr>
          <p:nvPr>
            <p:ph type="sldNum" sz="quarter" idx="12"/>
          </p:nvPr>
        </p:nvSpPr>
        <p:spPr/>
        <p:txBody>
          <a:bodyPr/>
          <a:lstStyle/>
          <a:p>
            <a:fld id="{1C211C7D-B46B-482B-B69D-ACE4BA6FE6F5}" type="slidenum">
              <a:rPr lang="pt-BR" smtClean="0"/>
              <a:t>‹nº›</a:t>
            </a:fld>
            <a:endParaRPr lang="pt-BR"/>
          </a:p>
        </p:txBody>
      </p:sp>
    </p:spTree>
    <p:extLst>
      <p:ext uri="{BB962C8B-B14F-4D97-AF65-F5344CB8AC3E}">
        <p14:creationId xmlns:p14="http://schemas.microsoft.com/office/powerpoint/2010/main" val="532367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DC767-643B-510B-E10D-65B0A0FD7902}"/>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E24336F-CFAC-CFB9-4A81-ABAD1467DF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2B794F8-E418-4E51-DBFE-EB41EF6DB0D2}"/>
              </a:ext>
            </a:extLst>
          </p:cNvPr>
          <p:cNvSpPr>
            <a:spLocks noGrp="1"/>
          </p:cNvSpPr>
          <p:nvPr>
            <p:ph type="dt" sz="half" idx="10"/>
          </p:nvPr>
        </p:nvSpPr>
        <p:spPr/>
        <p:txBody>
          <a:bodyPr/>
          <a:lstStyle/>
          <a:p>
            <a:fld id="{291DB66A-45DA-4573-9911-DEDBA767DFFD}" type="datetimeFigureOut">
              <a:rPr lang="pt-BR" smtClean="0"/>
              <a:t>09/08/2024</a:t>
            </a:fld>
            <a:endParaRPr lang="pt-BR"/>
          </a:p>
        </p:txBody>
      </p:sp>
      <p:sp>
        <p:nvSpPr>
          <p:cNvPr id="5" name="Espaço Reservado para Rodapé 4">
            <a:extLst>
              <a:ext uri="{FF2B5EF4-FFF2-40B4-BE49-F238E27FC236}">
                <a16:creationId xmlns:a16="http://schemas.microsoft.com/office/drawing/2014/main" id="{47AFF9C1-36E2-C491-58A6-F1815065B66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D1DC511-BB98-F93C-8CCC-E0F33A2E57F4}"/>
              </a:ext>
            </a:extLst>
          </p:cNvPr>
          <p:cNvSpPr>
            <a:spLocks noGrp="1"/>
          </p:cNvSpPr>
          <p:nvPr>
            <p:ph type="sldNum" sz="quarter" idx="12"/>
          </p:nvPr>
        </p:nvSpPr>
        <p:spPr/>
        <p:txBody>
          <a:bodyPr/>
          <a:lstStyle/>
          <a:p>
            <a:fld id="{1C211C7D-B46B-482B-B69D-ACE4BA6FE6F5}" type="slidenum">
              <a:rPr lang="pt-BR" smtClean="0"/>
              <a:t>‹nº›</a:t>
            </a:fld>
            <a:endParaRPr lang="pt-BR"/>
          </a:p>
        </p:txBody>
      </p:sp>
    </p:spTree>
    <p:extLst>
      <p:ext uri="{BB962C8B-B14F-4D97-AF65-F5344CB8AC3E}">
        <p14:creationId xmlns:p14="http://schemas.microsoft.com/office/powerpoint/2010/main" val="3981312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F6DA5-30E7-9F67-F9AF-73762200858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386DAD6-25AE-58C0-D2ED-02D05F7CA26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16F791A6-5F3D-E8B5-6541-2ED8F632AEF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F33E5070-EB9D-C9CA-B38D-E8330A55410E}"/>
              </a:ext>
            </a:extLst>
          </p:cNvPr>
          <p:cNvSpPr>
            <a:spLocks noGrp="1"/>
          </p:cNvSpPr>
          <p:nvPr>
            <p:ph type="dt" sz="half" idx="10"/>
          </p:nvPr>
        </p:nvSpPr>
        <p:spPr/>
        <p:txBody>
          <a:bodyPr/>
          <a:lstStyle/>
          <a:p>
            <a:fld id="{291DB66A-45DA-4573-9911-DEDBA767DFFD}" type="datetimeFigureOut">
              <a:rPr lang="pt-BR" smtClean="0"/>
              <a:t>09/08/2024</a:t>
            </a:fld>
            <a:endParaRPr lang="pt-BR"/>
          </a:p>
        </p:txBody>
      </p:sp>
      <p:sp>
        <p:nvSpPr>
          <p:cNvPr id="6" name="Espaço Reservado para Rodapé 5">
            <a:extLst>
              <a:ext uri="{FF2B5EF4-FFF2-40B4-BE49-F238E27FC236}">
                <a16:creationId xmlns:a16="http://schemas.microsoft.com/office/drawing/2014/main" id="{CAD53BE1-0CF4-BB9E-AD93-EBA3118177B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B3455FC-8610-A2C8-42E6-35B9947FEA59}"/>
              </a:ext>
            </a:extLst>
          </p:cNvPr>
          <p:cNvSpPr>
            <a:spLocks noGrp="1"/>
          </p:cNvSpPr>
          <p:nvPr>
            <p:ph type="sldNum" sz="quarter" idx="12"/>
          </p:nvPr>
        </p:nvSpPr>
        <p:spPr/>
        <p:txBody>
          <a:bodyPr/>
          <a:lstStyle/>
          <a:p>
            <a:fld id="{1C211C7D-B46B-482B-B69D-ACE4BA6FE6F5}" type="slidenum">
              <a:rPr lang="pt-BR" smtClean="0"/>
              <a:t>‹nº›</a:t>
            </a:fld>
            <a:endParaRPr lang="pt-BR"/>
          </a:p>
        </p:txBody>
      </p:sp>
    </p:spTree>
    <p:extLst>
      <p:ext uri="{BB962C8B-B14F-4D97-AF65-F5344CB8AC3E}">
        <p14:creationId xmlns:p14="http://schemas.microsoft.com/office/powerpoint/2010/main" val="411721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BEF425-10C4-EF9C-1695-8C43580F986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4B04089-7EA6-FAA8-3503-EF520BE45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23FE766-7E54-C861-0E7F-A92458C78F72}"/>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D3C5196-A8E5-5E1D-611C-B24C1D216F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8EC576A-53D9-0C31-6A50-561A4CAE078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B30351B5-B3AB-B982-EBAB-859EAB7644AE}"/>
              </a:ext>
            </a:extLst>
          </p:cNvPr>
          <p:cNvSpPr>
            <a:spLocks noGrp="1"/>
          </p:cNvSpPr>
          <p:nvPr>
            <p:ph type="dt" sz="half" idx="10"/>
          </p:nvPr>
        </p:nvSpPr>
        <p:spPr/>
        <p:txBody>
          <a:bodyPr/>
          <a:lstStyle/>
          <a:p>
            <a:fld id="{291DB66A-45DA-4573-9911-DEDBA767DFFD}" type="datetimeFigureOut">
              <a:rPr lang="pt-BR" smtClean="0"/>
              <a:t>09/08/2024</a:t>
            </a:fld>
            <a:endParaRPr lang="pt-BR"/>
          </a:p>
        </p:txBody>
      </p:sp>
      <p:sp>
        <p:nvSpPr>
          <p:cNvPr id="8" name="Espaço Reservado para Rodapé 7">
            <a:extLst>
              <a:ext uri="{FF2B5EF4-FFF2-40B4-BE49-F238E27FC236}">
                <a16:creationId xmlns:a16="http://schemas.microsoft.com/office/drawing/2014/main" id="{3BF5EBEB-101D-8AE9-93FF-4036CCF1E1FA}"/>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CC98E315-4552-1FFF-9313-9F6893F7E05E}"/>
              </a:ext>
            </a:extLst>
          </p:cNvPr>
          <p:cNvSpPr>
            <a:spLocks noGrp="1"/>
          </p:cNvSpPr>
          <p:nvPr>
            <p:ph type="sldNum" sz="quarter" idx="12"/>
          </p:nvPr>
        </p:nvSpPr>
        <p:spPr/>
        <p:txBody>
          <a:bodyPr/>
          <a:lstStyle/>
          <a:p>
            <a:fld id="{1C211C7D-B46B-482B-B69D-ACE4BA6FE6F5}" type="slidenum">
              <a:rPr lang="pt-BR" smtClean="0"/>
              <a:t>‹nº›</a:t>
            </a:fld>
            <a:endParaRPr lang="pt-BR"/>
          </a:p>
        </p:txBody>
      </p:sp>
    </p:spTree>
    <p:extLst>
      <p:ext uri="{BB962C8B-B14F-4D97-AF65-F5344CB8AC3E}">
        <p14:creationId xmlns:p14="http://schemas.microsoft.com/office/powerpoint/2010/main" val="2324682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843C9-FA2C-9465-1D0A-C683B81A4422}"/>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BE4D444E-F626-739B-534C-68F5B16C2237}"/>
              </a:ext>
            </a:extLst>
          </p:cNvPr>
          <p:cNvSpPr>
            <a:spLocks noGrp="1"/>
          </p:cNvSpPr>
          <p:nvPr>
            <p:ph type="dt" sz="half" idx="10"/>
          </p:nvPr>
        </p:nvSpPr>
        <p:spPr/>
        <p:txBody>
          <a:bodyPr/>
          <a:lstStyle/>
          <a:p>
            <a:fld id="{291DB66A-45DA-4573-9911-DEDBA767DFFD}" type="datetimeFigureOut">
              <a:rPr lang="pt-BR" smtClean="0"/>
              <a:t>09/08/2024</a:t>
            </a:fld>
            <a:endParaRPr lang="pt-BR"/>
          </a:p>
        </p:txBody>
      </p:sp>
      <p:sp>
        <p:nvSpPr>
          <p:cNvPr id="4" name="Espaço Reservado para Rodapé 3">
            <a:extLst>
              <a:ext uri="{FF2B5EF4-FFF2-40B4-BE49-F238E27FC236}">
                <a16:creationId xmlns:a16="http://schemas.microsoft.com/office/drawing/2014/main" id="{C1864D22-486F-10B6-D9B4-B81F74AB0D6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34774CE4-7738-7F84-3141-1B4506B20AC8}"/>
              </a:ext>
            </a:extLst>
          </p:cNvPr>
          <p:cNvSpPr>
            <a:spLocks noGrp="1"/>
          </p:cNvSpPr>
          <p:nvPr>
            <p:ph type="sldNum" sz="quarter" idx="12"/>
          </p:nvPr>
        </p:nvSpPr>
        <p:spPr/>
        <p:txBody>
          <a:bodyPr/>
          <a:lstStyle/>
          <a:p>
            <a:fld id="{1C211C7D-B46B-482B-B69D-ACE4BA6FE6F5}" type="slidenum">
              <a:rPr lang="pt-BR" smtClean="0"/>
              <a:t>‹nº›</a:t>
            </a:fld>
            <a:endParaRPr lang="pt-BR"/>
          </a:p>
        </p:txBody>
      </p:sp>
    </p:spTree>
    <p:extLst>
      <p:ext uri="{BB962C8B-B14F-4D97-AF65-F5344CB8AC3E}">
        <p14:creationId xmlns:p14="http://schemas.microsoft.com/office/powerpoint/2010/main" val="116490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40BC9-C0CC-CE2E-B12D-86F4CCF91EE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1532C10-794C-BA75-2BD0-D8ED92F2D6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43ABE64-1164-308A-5848-0F45217C6619}"/>
              </a:ext>
            </a:extLst>
          </p:cNvPr>
          <p:cNvSpPr>
            <a:spLocks noGrp="1"/>
          </p:cNvSpPr>
          <p:nvPr>
            <p:ph type="dt" sz="half" idx="10"/>
          </p:nvPr>
        </p:nvSpPr>
        <p:spPr>
          <a:xfrm>
            <a:off x="838200" y="6356350"/>
            <a:ext cx="2743200" cy="365125"/>
          </a:xfrm>
          <a:prstGeom prst="rect">
            <a:avLst/>
          </a:prstGeom>
        </p:spPr>
        <p:txBody>
          <a:bodyPr/>
          <a:lstStyle/>
          <a:p>
            <a:endParaRPr lang="pt-BR"/>
          </a:p>
        </p:txBody>
      </p:sp>
      <p:sp>
        <p:nvSpPr>
          <p:cNvPr id="5" name="Espaço Reservado para Rodapé 4">
            <a:extLst>
              <a:ext uri="{FF2B5EF4-FFF2-40B4-BE49-F238E27FC236}">
                <a16:creationId xmlns:a16="http://schemas.microsoft.com/office/drawing/2014/main" id="{65D20042-214D-6C76-2194-6CC9461ACF93}"/>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FE9CB987-878B-32AB-5EDE-C5C7C103885D}"/>
              </a:ext>
            </a:extLst>
          </p:cNvPr>
          <p:cNvSpPr>
            <a:spLocks noGrp="1"/>
          </p:cNvSpPr>
          <p:nvPr>
            <p:ph type="sldNum" sz="quarter" idx="12"/>
          </p:nvPr>
        </p:nvSpPr>
        <p:spPr/>
        <p:txBody>
          <a:bodyPr/>
          <a:lstStyle/>
          <a:p>
            <a:fld id="{FF2898D7-1FF1-4103-B358-6DBA8C7DBDE2}" type="slidenum">
              <a:rPr lang="pt-BR" smtClean="0"/>
              <a:t>‹nº›</a:t>
            </a:fld>
            <a:endParaRPr lang="pt-BR"/>
          </a:p>
        </p:txBody>
      </p:sp>
    </p:spTree>
    <p:extLst>
      <p:ext uri="{BB962C8B-B14F-4D97-AF65-F5344CB8AC3E}">
        <p14:creationId xmlns:p14="http://schemas.microsoft.com/office/powerpoint/2010/main" val="3700979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0AE2597-3985-3D10-FFB3-2B9F54258204}"/>
              </a:ext>
            </a:extLst>
          </p:cNvPr>
          <p:cNvSpPr>
            <a:spLocks noGrp="1"/>
          </p:cNvSpPr>
          <p:nvPr>
            <p:ph type="dt" sz="half" idx="10"/>
          </p:nvPr>
        </p:nvSpPr>
        <p:spPr/>
        <p:txBody>
          <a:bodyPr/>
          <a:lstStyle/>
          <a:p>
            <a:fld id="{291DB66A-45DA-4573-9911-DEDBA767DFFD}" type="datetimeFigureOut">
              <a:rPr lang="pt-BR" smtClean="0"/>
              <a:t>09/08/2024</a:t>
            </a:fld>
            <a:endParaRPr lang="pt-BR"/>
          </a:p>
        </p:txBody>
      </p:sp>
      <p:sp>
        <p:nvSpPr>
          <p:cNvPr id="3" name="Espaço Reservado para Rodapé 2">
            <a:extLst>
              <a:ext uri="{FF2B5EF4-FFF2-40B4-BE49-F238E27FC236}">
                <a16:creationId xmlns:a16="http://schemas.microsoft.com/office/drawing/2014/main" id="{1A7B9287-B9BD-D906-2FE2-8FFEED232F6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8CBDB34A-2327-3E5A-73E4-B73E517640DC}"/>
              </a:ext>
            </a:extLst>
          </p:cNvPr>
          <p:cNvSpPr>
            <a:spLocks noGrp="1"/>
          </p:cNvSpPr>
          <p:nvPr>
            <p:ph type="sldNum" sz="quarter" idx="12"/>
          </p:nvPr>
        </p:nvSpPr>
        <p:spPr/>
        <p:txBody>
          <a:bodyPr/>
          <a:lstStyle/>
          <a:p>
            <a:fld id="{1C211C7D-B46B-482B-B69D-ACE4BA6FE6F5}" type="slidenum">
              <a:rPr lang="pt-BR" smtClean="0"/>
              <a:t>‹nº›</a:t>
            </a:fld>
            <a:endParaRPr lang="pt-BR"/>
          </a:p>
        </p:txBody>
      </p:sp>
    </p:spTree>
    <p:extLst>
      <p:ext uri="{BB962C8B-B14F-4D97-AF65-F5344CB8AC3E}">
        <p14:creationId xmlns:p14="http://schemas.microsoft.com/office/powerpoint/2010/main" val="1386976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A9646-221B-C019-BF8B-A9948D0035F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1293311-3AD0-FA1F-9F6B-AF6D9D6DF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1C55BF3-FCEA-27A7-A56F-389BF669C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B467031-7E87-7EB7-F1D7-582E2CD2E091}"/>
              </a:ext>
            </a:extLst>
          </p:cNvPr>
          <p:cNvSpPr>
            <a:spLocks noGrp="1"/>
          </p:cNvSpPr>
          <p:nvPr>
            <p:ph type="dt" sz="half" idx="10"/>
          </p:nvPr>
        </p:nvSpPr>
        <p:spPr/>
        <p:txBody>
          <a:bodyPr/>
          <a:lstStyle/>
          <a:p>
            <a:fld id="{291DB66A-45DA-4573-9911-DEDBA767DFFD}" type="datetimeFigureOut">
              <a:rPr lang="pt-BR" smtClean="0"/>
              <a:t>09/08/2024</a:t>
            </a:fld>
            <a:endParaRPr lang="pt-BR"/>
          </a:p>
        </p:txBody>
      </p:sp>
      <p:sp>
        <p:nvSpPr>
          <p:cNvPr id="6" name="Espaço Reservado para Rodapé 5">
            <a:extLst>
              <a:ext uri="{FF2B5EF4-FFF2-40B4-BE49-F238E27FC236}">
                <a16:creationId xmlns:a16="http://schemas.microsoft.com/office/drawing/2014/main" id="{0FB004B3-14EA-A020-1197-6234873B9B0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0D9F35D-1488-8799-7F15-A809FFDDF8CC}"/>
              </a:ext>
            </a:extLst>
          </p:cNvPr>
          <p:cNvSpPr>
            <a:spLocks noGrp="1"/>
          </p:cNvSpPr>
          <p:nvPr>
            <p:ph type="sldNum" sz="quarter" idx="12"/>
          </p:nvPr>
        </p:nvSpPr>
        <p:spPr/>
        <p:txBody>
          <a:bodyPr/>
          <a:lstStyle/>
          <a:p>
            <a:fld id="{1C211C7D-B46B-482B-B69D-ACE4BA6FE6F5}" type="slidenum">
              <a:rPr lang="pt-BR" smtClean="0"/>
              <a:t>‹nº›</a:t>
            </a:fld>
            <a:endParaRPr lang="pt-BR"/>
          </a:p>
        </p:txBody>
      </p:sp>
    </p:spTree>
    <p:extLst>
      <p:ext uri="{BB962C8B-B14F-4D97-AF65-F5344CB8AC3E}">
        <p14:creationId xmlns:p14="http://schemas.microsoft.com/office/powerpoint/2010/main" val="3521391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996D63-5FED-6FF8-E632-3DCA80396B5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EF1202C-3293-B4A1-61FE-2558A02BBD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0B73CA8B-46FA-3D26-4B7A-B8A53363E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5A53445-C907-71A3-95A1-DE0564379410}"/>
              </a:ext>
            </a:extLst>
          </p:cNvPr>
          <p:cNvSpPr>
            <a:spLocks noGrp="1"/>
          </p:cNvSpPr>
          <p:nvPr>
            <p:ph type="dt" sz="half" idx="10"/>
          </p:nvPr>
        </p:nvSpPr>
        <p:spPr/>
        <p:txBody>
          <a:bodyPr/>
          <a:lstStyle/>
          <a:p>
            <a:fld id="{291DB66A-45DA-4573-9911-DEDBA767DFFD}" type="datetimeFigureOut">
              <a:rPr lang="pt-BR" smtClean="0"/>
              <a:t>09/08/2024</a:t>
            </a:fld>
            <a:endParaRPr lang="pt-BR"/>
          </a:p>
        </p:txBody>
      </p:sp>
      <p:sp>
        <p:nvSpPr>
          <p:cNvPr id="6" name="Espaço Reservado para Rodapé 5">
            <a:extLst>
              <a:ext uri="{FF2B5EF4-FFF2-40B4-BE49-F238E27FC236}">
                <a16:creationId xmlns:a16="http://schemas.microsoft.com/office/drawing/2014/main" id="{39D0C521-46E1-02AC-C7AE-3C02071A0D6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86F7364-0FEC-27DF-C797-87F27686D0B9}"/>
              </a:ext>
            </a:extLst>
          </p:cNvPr>
          <p:cNvSpPr>
            <a:spLocks noGrp="1"/>
          </p:cNvSpPr>
          <p:nvPr>
            <p:ph type="sldNum" sz="quarter" idx="12"/>
          </p:nvPr>
        </p:nvSpPr>
        <p:spPr/>
        <p:txBody>
          <a:bodyPr/>
          <a:lstStyle/>
          <a:p>
            <a:fld id="{1C211C7D-B46B-482B-B69D-ACE4BA6FE6F5}" type="slidenum">
              <a:rPr lang="pt-BR" smtClean="0"/>
              <a:t>‹nº›</a:t>
            </a:fld>
            <a:endParaRPr lang="pt-BR"/>
          </a:p>
        </p:txBody>
      </p:sp>
    </p:spTree>
    <p:extLst>
      <p:ext uri="{BB962C8B-B14F-4D97-AF65-F5344CB8AC3E}">
        <p14:creationId xmlns:p14="http://schemas.microsoft.com/office/powerpoint/2010/main" val="23128287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C0960E-CBDE-DDA6-D476-375B4EAE1C0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340BC85-2356-D76E-577C-425CBC9DE2B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999590C-4C4D-0F10-49EB-2889BB26E31D}"/>
              </a:ext>
            </a:extLst>
          </p:cNvPr>
          <p:cNvSpPr>
            <a:spLocks noGrp="1"/>
          </p:cNvSpPr>
          <p:nvPr>
            <p:ph type="dt" sz="half" idx="10"/>
          </p:nvPr>
        </p:nvSpPr>
        <p:spPr/>
        <p:txBody>
          <a:bodyPr/>
          <a:lstStyle/>
          <a:p>
            <a:fld id="{291DB66A-45DA-4573-9911-DEDBA767DFFD}" type="datetimeFigureOut">
              <a:rPr lang="pt-BR" smtClean="0"/>
              <a:t>09/08/2024</a:t>
            </a:fld>
            <a:endParaRPr lang="pt-BR"/>
          </a:p>
        </p:txBody>
      </p:sp>
      <p:sp>
        <p:nvSpPr>
          <p:cNvPr id="5" name="Espaço Reservado para Rodapé 4">
            <a:extLst>
              <a:ext uri="{FF2B5EF4-FFF2-40B4-BE49-F238E27FC236}">
                <a16:creationId xmlns:a16="http://schemas.microsoft.com/office/drawing/2014/main" id="{2EDCADDB-C1B3-B40C-36CA-DF953FEEA15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0733CAE-D73A-C5D9-D1C0-F5B9B040CDFC}"/>
              </a:ext>
            </a:extLst>
          </p:cNvPr>
          <p:cNvSpPr>
            <a:spLocks noGrp="1"/>
          </p:cNvSpPr>
          <p:nvPr>
            <p:ph type="sldNum" sz="quarter" idx="12"/>
          </p:nvPr>
        </p:nvSpPr>
        <p:spPr/>
        <p:txBody>
          <a:bodyPr/>
          <a:lstStyle/>
          <a:p>
            <a:fld id="{1C211C7D-B46B-482B-B69D-ACE4BA6FE6F5}" type="slidenum">
              <a:rPr lang="pt-BR" smtClean="0"/>
              <a:t>‹nº›</a:t>
            </a:fld>
            <a:endParaRPr lang="pt-BR"/>
          </a:p>
        </p:txBody>
      </p:sp>
    </p:spTree>
    <p:extLst>
      <p:ext uri="{BB962C8B-B14F-4D97-AF65-F5344CB8AC3E}">
        <p14:creationId xmlns:p14="http://schemas.microsoft.com/office/powerpoint/2010/main" val="2106643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3FFEAED-352D-E913-31B4-1607AAE32363}"/>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CF8E635-715E-4CA1-7A17-993F98AD524A}"/>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C793A18-CE2C-24FF-27C0-8670802431D5}"/>
              </a:ext>
            </a:extLst>
          </p:cNvPr>
          <p:cNvSpPr>
            <a:spLocks noGrp="1"/>
          </p:cNvSpPr>
          <p:nvPr>
            <p:ph type="dt" sz="half" idx="10"/>
          </p:nvPr>
        </p:nvSpPr>
        <p:spPr/>
        <p:txBody>
          <a:bodyPr/>
          <a:lstStyle/>
          <a:p>
            <a:fld id="{291DB66A-45DA-4573-9911-DEDBA767DFFD}" type="datetimeFigureOut">
              <a:rPr lang="pt-BR" smtClean="0"/>
              <a:t>09/08/2024</a:t>
            </a:fld>
            <a:endParaRPr lang="pt-BR"/>
          </a:p>
        </p:txBody>
      </p:sp>
      <p:sp>
        <p:nvSpPr>
          <p:cNvPr id="5" name="Espaço Reservado para Rodapé 4">
            <a:extLst>
              <a:ext uri="{FF2B5EF4-FFF2-40B4-BE49-F238E27FC236}">
                <a16:creationId xmlns:a16="http://schemas.microsoft.com/office/drawing/2014/main" id="{A7741398-E4E4-9B43-F8A6-8C9BE8F7208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69D7D9B-65FB-F3B1-9E88-72470C8F9754}"/>
              </a:ext>
            </a:extLst>
          </p:cNvPr>
          <p:cNvSpPr>
            <a:spLocks noGrp="1"/>
          </p:cNvSpPr>
          <p:nvPr>
            <p:ph type="sldNum" sz="quarter" idx="12"/>
          </p:nvPr>
        </p:nvSpPr>
        <p:spPr/>
        <p:txBody>
          <a:bodyPr/>
          <a:lstStyle/>
          <a:p>
            <a:fld id="{1C211C7D-B46B-482B-B69D-ACE4BA6FE6F5}" type="slidenum">
              <a:rPr lang="pt-BR" smtClean="0"/>
              <a:t>‹nº›</a:t>
            </a:fld>
            <a:endParaRPr lang="pt-BR"/>
          </a:p>
        </p:txBody>
      </p:sp>
    </p:spTree>
    <p:extLst>
      <p:ext uri="{BB962C8B-B14F-4D97-AF65-F5344CB8AC3E}">
        <p14:creationId xmlns:p14="http://schemas.microsoft.com/office/powerpoint/2010/main" val="36483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1_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3A6521-0B1E-54C9-774C-D6B12078F7A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1AA3483-31E8-3E18-9F33-A8503FCA9B3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3743E48-9858-7CAE-317C-FF4D8A72A9A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00B2038-4C3B-EAE7-76A9-BADD836A124C}"/>
              </a:ext>
            </a:extLst>
          </p:cNvPr>
          <p:cNvSpPr>
            <a:spLocks noGrp="1"/>
          </p:cNvSpPr>
          <p:nvPr>
            <p:ph type="dt" sz="half" idx="10"/>
          </p:nvPr>
        </p:nvSpPr>
        <p:spPr>
          <a:xfrm>
            <a:off x="838200" y="6356350"/>
            <a:ext cx="2743200" cy="365125"/>
          </a:xfrm>
          <a:prstGeom prst="rect">
            <a:avLst/>
          </a:prstGeom>
        </p:spPr>
        <p:txBody>
          <a:bodyPr/>
          <a:lstStyle/>
          <a:p>
            <a:endParaRPr lang="pt-BR"/>
          </a:p>
        </p:txBody>
      </p:sp>
      <p:sp>
        <p:nvSpPr>
          <p:cNvPr id="6" name="Espaço Reservado para Rodapé 5">
            <a:extLst>
              <a:ext uri="{FF2B5EF4-FFF2-40B4-BE49-F238E27FC236}">
                <a16:creationId xmlns:a16="http://schemas.microsoft.com/office/drawing/2014/main" id="{57652B33-58EC-24D0-82A0-351C754244D7}"/>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B0852B7D-974D-0A37-F1A5-B32EFABA110F}"/>
              </a:ext>
            </a:extLst>
          </p:cNvPr>
          <p:cNvSpPr>
            <a:spLocks noGrp="1"/>
          </p:cNvSpPr>
          <p:nvPr>
            <p:ph type="sldNum" sz="quarter" idx="12"/>
          </p:nvPr>
        </p:nvSpPr>
        <p:spPr/>
        <p:txBody>
          <a:bodyPr/>
          <a:lstStyle/>
          <a:p>
            <a:fld id="{FF2898D7-1FF1-4103-B358-6DBA8C7DBDE2}" type="slidenum">
              <a:rPr lang="pt-BR" smtClean="0"/>
              <a:t>‹nº›</a:t>
            </a:fld>
            <a:endParaRPr lang="pt-BR"/>
          </a:p>
        </p:txBody>
      </p:sp>
    </p:spTree>
    <p:extLst>
      <p:ext uri="{BB962C8B-B14F-4D97-AF65-F5344CB8AC3E}">
        <p14:creationId xmlns:p14="http://schemas.microsoft.com/office/powerpoint/2010/main" val="3634421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3A6521-0B1E-54C9-774C-D6B12078F7AD}"/>
              </a:ext>
            </a:extLst>
          </p:cNvPr>
          <p:cNvSpPr>
            <a:spLocks noGrp="1"/>
          </p:cNvSpPr>
          <p:nvPr>
            <p:ph type="title" hasCustomPrompt="1"/>
          </p:nvPr>
        </p:nvSpPr>
        <p:spPr/>
        <p:txBody>
          <a:bodyPr/>
          <a:lstStyle>
            <a:lvl1pPr>
              <a:defRPr/>
            </a:lvl1pPr>
          </a:lstStyle>
          <a:p>
            <a:r>
              <a:rPr lang="pt-BR" dirty="0"/>
              <a:t>ROTEIRO</a:t>
            </a:r>
          </a:p>
        </p:txBody>
      </p:sp>
      <p:sp>
        <p:nvSpPr>
          <p:cNvPr id="3" name="Espaço Reservado para Conteúdo 2">
            <a:extLst>
              <a:ext uri="{FF2B5EF4-FFF2-40B4-BE49-F238E27FC236}">
                <a16:creationId xmlns:a16="http://schemas.microsoft.com/office/drawing/2014/main" id="{B1AA3483-31E8-3E18-9F33-A8503FCA9B3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00B2038-4C3B-EAE7-76A9-BADD836A124C}"/>
              </a:ext>
            </a:extLst>
          </p:cNvPr>
          <p:cNvSpPr>
            <a:spLocks noGrp="1"/>
          </p:cNvSpPr>
          <p:nvPr>
            <p:ph type="dt" sz="half" idx="10"/>
          </p:nvPr>
        </p:nvSpPr>
        <p:spPr>
          <a:xfrm>
            <a:off x="838200" y="6356350"/>
            <a:ext cx="2743200" cy="365125"/>
          </a:xfrm>
          <a:prstGeom prst="rect">
            <a:avLst/>
          </a:prstGeom>
        </p:spPr>
        <p:txBody>
          <a:bodyPr/>
          <a:lstStyle/>
          <a:p>
            <a:endParaRPr lang="pt-BR"/>
          </a:p>
        </p:txBody>
      </p:sp>
      <p:sp>
        <p:nvSpPr>
          <p:cNvPr id="6" name="Espaço Reservado para Rodapé 5">
            <a:extLst>
              <a:ext uri="{FF2B5EF4-FFF2-40B4-BE49-F238E27FC236}">
                <a16:creationId xmlns:a16="http://schemas.microsoft.com/office/drawing/2014/main" id="{57652B33-58EC-24D0-82A0-351C754244D7}"/>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B0852B7D-974D-0A37-F1A5-B32EFABA110F}"/>
              </a:ext>
            </a:extLst>
          </p:cNvPr>
          <p:cNvSpPr>
            <a:spLocks noGrp="1"/>
          </p:cNvSpPr>
          <p:nvPr>
            <p:ph type="sldNum" sz="quarter" idx="12"/>
          </p:nvPr>
        </p:nvSpPr>
        <p:spPr/>
        <p:txBody>
          <a:bodyPr/>
          <a:lstStyle/>
          <a:p>
            <a:fld id="{FF2898D7-1FF1-4103-B358-6DBA8C7DBDE2}" type="slidenum">
              <a:rPr lang="pt-BR" smtClean="0"/>
              <a:t>‹nº›</a:t>
            </a:fld>
            <a:endParaRPr lang="pt-BR"/>
          </a:p>
        </p:txBody>
      </p:sp>
      <p:sp>
        <p:nvSpPr>
          <p:cNvPr id="8" name="Freeform 6">
            <a:extLst>
              <a:ext uri="{FF2B5EF4-FFF2-40B4-BE49-F238E27FC236}">
                <a16:creationId xmlns:a16="http://schemas.microsoft.com/office/drawing/2014/main" id="{73DF06F1-397A-4C8C-97BE-BB4BC84BEDDF}"/>
              </a:ext>
            </a:extLst>
          </p:cNvPr>
          <p:cNvSpPr/>
          <p:nvPr userDrawn="1"/>
        </p:nvSpPr>
        <p:spPr>
          <a:xfrm>
            <a:off x="7369773" y="2098894"/>
            <a:ext cx="3343457" cy="3799440"/>
          </a:xfrm>
          <a:custGeom>
            <a:avLst/>
            <a:gdLst/>
            <a:ahLst/>
            <a:cxnLst/>
            <a:rect l="l" t="t" r="r" b="b"/>
            <a:pathLst>
              <a:path w="3845390" h="5870824">
                <a:moveTo>
                  <a:pt x="0" y="0"/>
                </a:moveTo>
                <a:lnTo>
                  <a:pt x="3845390" y="0"/>
                </a:lnTo>
                <a:lnTo>
                  <a:pt x="3845390" y="5870825"/>
                </a:lnTo>
                <a:lnTo>
                  <a:pt x="0" y="5870825"/>
                </a:lnTo>
                <a:lnTo>
                  <a:pt x="0" y="0"/>
                </a:lnTo>
                <a:close/>
              </a:path>
            </a:pathLst>
          </a:custGeom>
          <a:blipFill>
            <a:blip r:embed="rId2"/>
            <a:stretch>
              <a:fillRect/>
            </a:stretch>
          </a:blipFill>
        </p:spPr>
        <p:txBody>
          <a:bodyPr/>
          <a:lstStyle/>
          <a:p>
            <a:endParaRPr lang="pt-BR"/>
          </a:p>
        </p:txBody>
      </p:sp>
    </p:spTree>
    <p:extLst>
      <p:ext uri="{BB962C8B-B14F-4D97-AF65-F5344CB8AC3E}">
        <p14:creationId xmlns:p14="http://schemas.microsoft.com/office/powerpoint/2010/main" val="3765512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C9691E-5963-971F-16F5-357FEEBB611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14C3C5B-9B72-FE7B-450C-BB0C963792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E3584862-AA7B-109A-840D-6A73D4B7949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5EF85C1-B9CE-4400-039C-1508181A7B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7920E31-D17C-63D5-FE37-9D14F593C93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BEF47F9-8A9D-5D5B-B014-DC3D19C7678C}"/>
              </a:ext>
            </a:extLst>
          </p:cNvPr>
          <p:cNvSpPr>
            <a:spLocks noGrp="1"/>
          </p:cNvSpPr>
          <p:nvPr>
            <p:ph type="dt" sz="half" idx="10"/>
          </p:nvPr>
        </p:nvSpPr>
        <p:spPr>
          <a:xfrm>
            <a:off x="838200" y="6356350"/>
            <a:ext cx="2743200" cy="365125"/>
          </a:xfrm>
          <a:prstGeom prst="rect">
            <a:avLst/>
          </a:prstGeom>
        </p:spPr>
        <p:txBody>
          <a:bodyPr/>
          <a:lstStyle/>
          <a:p>
            <a:endParaRPr lang="pt-BR"/>
          </a:p>
        </p:txBody>
      </p:sp>
      <p:sp>
        <p:nvSpPr>
          <p:cNvPr id="8" name="Espaço Reservado para Rodapé 7">
            <a:extLst>
              <a:ext uri="{FF2B5EF4-FFF2-40B4-BE49-F238E27FC236}">
                <a16:creationId xmlns:a16="http://schemas.microsoft.com/office/drawing/2014/main" id="{E8B5DC4E-3CA0-4ACA-5A55-929A2891E175}"/>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9" name="Espaço Reservado para Número de Slide 8">
            <a:extLst>
              <a:ext uri="{FF2B5EF4-FFF2-40B4-BE49-F238E27FC236}">
                <a16:creationId xmlns:a16="http://schemas.microsoft.com/office/drawing/2014/main" id="{586FDD08-6149-5695-550E-9C7298D0EE81}"/>
              </a:ext>
            </a:extLst>
          </p:cNvPr>
          <p:cNvSpPr>
            <a:spLocks noGrp="1"/>
          </p:cNvSpPr>
          <p:nvPr>
            <p:ph type="sldNum" sz="quarter" idx="12"/>
          </p:nvPr>
        </p:nvSpPr>
        <p:spPr/>
        <p:txBody>
          <a:bodyPr/>
          <a:lstStyle/>
          <a:p>
            <a:fld id="{FF2898D7-1FF1-4103-B358-6DBA8C7DBDE2}" type="slidenum">
              <a:rPr lang="pt-BR" smtClean="0"/>
              <a:t>‹nº›</a:t>
            </a:fld>
            <a:endParaRPr lang="pt-BR"/>
          </a:p>
        </p:txBody>
      </p:sp>
    </p:spTree>
    <p:extLst>
      <p:ext uri="{BB962C8B-B14F-4D97-AF65-F5344CB8AC3E}">
        <p14:creationId xmlns:p14="http://schemas.microsoft.com/office/powerpoint/2010/main" val="157894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2C6E2-9AE9-6556-1BF0-367C77E69CA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C42CE8F-06C4-112F-8C9B-EF93824526CD}"/>
              </a:ext>
            </a:extLst>
          </p:cNvPr>
          <p:cNvSpPr>
            <a:spLocks noGrp="1"/>
          </p:cNvSpPr>
          <p:nvPr>
            <p:ph type="dt" sz="half" idx="10"/>
          </p:nvPr>
        </p:nvSpPr>
        <p:spPr>
          <a:xfrm>
            <a:off x="838200" y="6356350"/>
            <a:ext cx="2743200" cy="365125"/>
          </a:xfrm>
          <a:prstGeom prst="rect">
            <a:avLst/>
          </a:prstGeom>
        </p:spPr>
        <p:txBody>
          <a:bodyPr/>
          <a:lstStyle/>
          <a:p>
            <a:endParaRPr lang="pt-BR"/>
          </a:p>
        </p:txBody>
      </p:sp>
      <p:sp>
        <p:nvSpPr>
          <p:cNvPr id="4" name="Espaço Reservado para Rodapé 3">
            <a:extLst>
              <a:ext uri="{FF2B5EF4-FFF2-40B4-BE49-F238E27FC236}">
                <a16:creationId xmlns:a16="http://schemas.microsoft.com/office/drawing/2014/main" id="{5722A3B0-484A-8CEB-52B5-7A7CEE57D2D3}"/>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5" name="Espaço Reservado para Número de Slide 4">
            <a:extLst>
              <a:ext uri="{FF2B5EF4-FFF2-40B4-BE49-F238E27FC236}">
                <a16:creationId xmlns:a16="http://schemas.microsoft.com/office/drawing/2014/main" id="{A1812B46-7F64-32C1-5486-9019CDA3E17D}"/>
              </a:ext>
            </a:extLst>
          </p:cNvPr>
          <p:cNvSpPr>
            <a:spLocks noGrp="1"/>
          </p:cNvSpPr>
          <p:nvPr>
            <p:ph type="sldNum" sz="quarter" idx="12"/>
          </p:nvPr>
        </p:nvSpPr>
        <p:spPr/>
        <p:txBody>
          <a:bodyPr/>
          <a:lstStyle/>
          <a:p>
            <a:fld id="{FF2898D7-1FF1-4103-B358-6DBA8C7DBDE2}" type="slidenum">
              <a:rPr lang="pt-BR" smtClean="0"/>
              <a:t>‹nº›</a:t>
            </a:fld>
            <a:endParaRPr lang="pt-BR"/>
          </a:p>
        </p:txBody>
      </p:sp>
    </p:spTree>
    <p:extLst>
      <p:ext uri="{BB962C8B-B14F-4D97-AF65-F5344CB8AC3E}">
        <p14:creationId xmlns:p14="http://schemas.microsoft.com/office/powerpoint/2010/main" val="143707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DÚVID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2C6E2-9AE9-6556-1BF0-367C77E69CA6}"/>
              </a:ext>
            </a:extLst>
          </p:cNvPr>
          <p:cNvSpPr>
            <a:spLocks noGrp="1"/>
          </p:cNvSpPr>
          <p:nvPr>
            <p:ph type="title" hasCustomPrompt="1"/>
          </p:nvPr>
        </p:nvSpPr>
        <p:spPr/>
        <p:txBody>
          <a:bodyPr/>
          <a:lstStyle/>
          <a:p>
            <a:r>
              <a:rPr lang="pt-BR" dirty="0"/>
              <a:t>DÚVIDAS</a:t>
            </a:r>
          </a:p>
        </p:txBody>
      </p:sp>
      <p:sp>
        <p:nvSpPr>
          <p:cNvPr id="5" name="Espaço Reservado para Número de Slide 4">
            <a:extLst>
              <a:ext uri="{FF2B5EF4-FFF2-40B4-BE49-F238E27FC236}">
                <a16:creationId xmlns:a16="http://schemas.microsoft.com/office/drawing/2014/main" id="{A1812B46-7F64-32C1-5486-9019CDA3E17D}"/>
              </a:ext>
            </a:extLst>
          </p:cNvPr>
          <p:cNvSpPr>
            <a:spLocks noGrp="1"/>
          </p:cNvSpPr>
          <p:nvPr>
            <p:ph type="sldNum" sz="quarter" idx="12"/>
          </p:nvPr>
        </p:nvSpPr>
        <p:spPr/>
        <p:txBody>
          <a:bodyPr/>
          <a:lstStyle/>
          <a:p>
            <a:fld id="{FF2898D7-1FF1-4103-B358-6DBA8C7DBDE2}" type="slidenum">
              <a:rPr lang="pt-BR" smtClean="0"/>
              <a:t>‹nº›</a:t>
            </a:fld>
            <a:endParaRPr lang="pt-BR"/>
          </a:p>
        </p:txBody>
      </p:sp>
      <p:sp>
        <p:nvSpPr>
          <p:cNvPr id="6" name="Freeform 6">
            <a:extLst>
              <a:ext uri="{FF2B5EF4-FFF2-40B4-BE49-F238E27FC236}">
                <a16:creationId xmlns:a16="http://schemas.microsoft.com/office/drawing/2014/main" id="{EDBED0B7-DFEF-4DC4-6BD5-FF502F05121D}"/>
              </a:ext>
            </a:extLst>
          </p:cNvPr>
          <p:cNvSpPr/>
          <p:nvPr/>
        </p:nvSpPr>
        <p:spPr>
          <a:xfrm>
            <a:off x="4386297" y="2198217"/>
            <a:ext cx="3419406" cy="3650603"/>
          </a:xfrm>
          <a:custGeom>
            <a:avLst/>
            <a:gdLst/>
            <a:ahLst/>
            <a:cxnLst/>
            <a:rect l="l" t="t" r="r" b="b"/>
            <a:pathLst>
              <a:path w="4857611" h="5397345">
                <a:moveTo>
                  <a:pt x="0" y="0"/>
                </a:moveTo>
                <a:lnTo>
                  <a:pt x="4857610" y="0"/>
                </a:lnTo>
                <a:lnTo>
                  <a:pt x="4857610" y="5397345"/>
                </a:lnTo>
                <a:lnTo>
                  <a:pt x="0" y="5397345"/>
                </a:lnTo>
                <a:lnTo>
                  <a:pt x="0" y="0"/>
                </a:lnTo>
                <a:close/>
              </a:path>
            </a:pathLst>
          </a:custGeom>
          <a:blipFill>
            <a:blip r:embed="rId2"/>
            <a:stretch>
              <a:fillRect/>
            </a:stretch>
          </a:blipFill>
        </p:spPr>
        <p:txBody>
          <a:bodyPr/>
          <a:lstStyle/>
          <a:p>
            <a:endParaRPr lang="pt-BR"/>
          </a:p>
        </p:txBody>
      </p:sp>
    </p:spTree>
    <p:extLst>
      <p:ext uri="{BB962C8B-B14F-4D97-AF65-F5344CB8AC3E}">
        <p14:creationId xmlns:p14="http://schemas.microsoft.com/office/powerpoint/2010/main" val="351444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8550F7B-5FF4-4AC5-D522-DCDB6DD67061}"/>
              </a:ext>
            </a:extLst>
          </p:cNvPr>
          <p:cNvSpPr>
            <a:spLocks noGrp="1"/>
          </p:cNvSpPr>
          <p:nvPr>
            <p:ph type="dt" sz="half" idx="10"/>
          </p:nvPr>
        </p:nvSpPr>
        <p:spPr>
          <a:xfrm>
            <a:off x="838200" y="6356350"/>
            <a:ext cx="2743200" cy="365125"/>
          </a:xfrm>
          <a:prstGeom prst="rect">
            <a:avLst/>
          </a:prstGeom>
        </p:spPr>
        <p:txBody>
          <a:bodyPr/>
          <a:lstStyle/>
          <a:p>
            <a:endParaRPr lang="pt-BR"/>
          </a:p>
        </p:txBody>
      </p:sp>
      <p:sp>
        <p:nvSpPr>
          <p:cNvPr id="3" name="Espaço Reservado para Rodapé 2">
            <a:extLst>
              <a:ext uri="{FF2B5EF4-FFF2-40B4-BE49-F238E27FC236}">
                <a16:creationId xmlns:a16="http://schemas.microsoft.com/office/drawing/2014/main" id="{A32C02EA-9F45-4C2B-F0F9-DCF1C10FD019}"/>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4" name="Espaço Reservado para Número de Slide 3">
            <a:extLst>
              <a:ext uri="{FF2B5EF4-FFF2-40B4-BE49-F238E27FC236}">
                <a16:creationId xmlns:a16="http://schemas.microsoft.com/office/drawing/2014/main" id="{CFDDD0D0-066A-FAA5-8051-FA5B6A1C4E76}"/>
              </a:ext>
            </a:extLst>
          </p:cNvPr>
          <p:cNvSpPr>
            <a:spLocks noGrp="1"/>
          </p:cNvSpPr>
          <p:nvPr>
            <p:ph type="sldNum" sz="quarter" idx="12"/>
          </p:nvPr>
        </p:nvSpPr>
        <p:spPr/>
        <p:txBody>
          <a:bodyPr/>
          <a:lstStyle/>
          <a:p>
            <a:fld id="{FF2898D7-1FF1-4103-B358-6DBA8C7DBDE2}" type="slidenum">
              <a:rPr lang="pt-BR" smtClean="0"/>
              <a:t>‹nº›</a:t>
            </a:fld>
            <a:endParaRPr lang="pt-BR"/>
          </a:p>
        </p:txBody>
      </p:sp>
    </p:spTree>
    <p:extLst>
      <p:ext uri="{BB962C8B-B14F-4D97-AF65-F5344CB8AC3E}">
        <p14:creationId xmlns:p14="http://schemas.microsoft.com/office/powerpoint/2010/main" val="304740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946BF-3D0A-79A6-E363-2C985D54DB8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9BCE862D-ED59-F403-1444-0375F94410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2AD52F2-E221-A25C-1F47-4D3D66D91C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DF66ED0-1808-2585-1318-A311368596BA}"/>
              </a:ext>
            </a:extLst>
          </p:cNvPr>
          <p:cNvSpPr>
            <a:spLocks noGrp="1"/>
          </p:cNvSpPr>
          <p:nvPr>
            <p:ph type="dt" sz="half" idx="10"/>
          </p:nvPr>
        </p:nvSpPr>
        <p:spPr>
          <a:xfrm>
            <a:off x="838200" y="6356350"/>
            <a:ext cx="2743200" cy="365125"/>
          </a:xfrm>
          <a:prstGeom prst="rect">
            <a:avLst/>
          </a:prstGeom>
        </p:spPr>
        <p:txBody>
          <a:bodyPr/>
          <a:lstStyle/>
          <a:p>
            <a:endParaRPr lang="pt-BR"/>
          </a:p>
        </p:txBody>
      </p:sp>
      <p:sp>
        <p:nvSpPr>
          <p:cNvPr id="6" name="Espaço Reservado para Rodapé 5">
            <a:extLst>
              <a:ext uri="{FF2B5EF4-FFF2-40B4-BE49-F238E27FC236}">
                <a16:creationId xmlns:a16="http://schemas.microsoft.com/office/drawing/2014/main" id="{058AEB51-5FDB-94C7-8A9D-C471F36F2665}"/>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0A4ECD55-77AC-5301-06E2-60AF7D89126F}"/>
              </a:ext>
            </a:extLst>
          </p:cNvPr>
          <p:cNvSpPr>
            <a:spLocks noGrp="1"/>
          </p:cNvSpPr>
          <p:nvPr>
            <p:ph type="sldNum" sz="quarter" idx="12"/>
          </p:nvPr>
        </p:nvSpPr>
        <p:spPr/>
        <p:txBody>
          <a:bodyPr/>
          <a:lstStyle/>
          <a:p>
            <a:fld id="{FF2898D7-1FF1-4103-B358-6DBA8C7DBDE2}" type="slidenum">
              <a:rPr lang="pt-BR" smtClean="0"/>
              <a:t>‹nº›</a:t>
            </a:fld>
            <a:endParaRPr lang="pt-BR"/>
          </a:p>
        </p:txBody>
      </p:sp>
    </p:spTree>
    <p:extLst>
      <p:ext uri="{BB962C8B-B14F-4D97-AF65-F5344CB8AC3E}">
        <p14:creationId xmlns:p14="http://schemas.microsoft.com/office/powerpoint/2010/main" val="2162271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AB68311-B4AC-BC02-B64E-20BA1F27D1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a:extLst>
              <a:ext uri="{FF2B5EF4-FFF2-40B4-BE49-F238E27FC236}">
                <a16:creationId xmlns:a16="http://schemas.microsoft.com/office/drawing/2014/main" id="{1F6BFA72-94C0-A150-2F72-87AC4B6ECDE2}"/>
              </a:ext>
            </a:extLst>
          </p:cNvPr>
          <p:cNvSpPr>
            <a:spLocks noGrp="1"/>
          </p:cNvSpPr>
          <p:nvPr>
            <p:ph type="body" idx="1"/>
          </p:nvPr>
        </p:nvSpPr>
        <p:spPr>
          <a:xfrm>
            <a:off x="838200" y="1825625"/>
            <a:ext cx="10515600" cy="4351338"/>
          </a:xfrm>
          <a:prstGeom prst="rect">
            <a:avLst/>
          </a:prstGeom>
        </p:spPr>
        <p:txBody>
          <a:bodyPr vert="horz" lIns="90000" tIns="45720" rIns="91440" bIns="45720" rtlCol="0">
            <a:normAutofit/>
          </a:bodyPr>
          <a:lstStyle/>
          <a:p>
            <a:pPr lvl="0"/>
            <a:r>
              <a:rPr lang="pt-BR" dirty="0"/>
              <a:t> Clique para editar os estilos de texto Mestres</a:t>
            </a:r>
          </a:p>
          <a:p>
            <a:pPr lvl="1"/>
            <a:r>
              <a:rPr lang="pt-BR" dirty="0"/>
              <a:t> Segundo nível</a:t>
            </a:r>
          </a:p>
          <a:p>
            <a:pPr lvl="2"/>
            <a:r>
              <a:rPr lang="pt-BR" dirty="0"/>
              <a:t> Terceiro nível</a:t>
            </a:r>
          </a:p>
          <a:p>
            <a:pPr lvl="3"/>
            <a:r>
              <a:rPr lang="pt-BR" dirty="0"/>
              <a:t> Quarto nível</a:t>
            </a:r>
          </a:p>
          <a:p>
            <a:pPr lvl="4"/>
            <a:r>
              <a:rPr lang="pt-BR" dirty="0"/>
              <a:t> Quinto nível</a:t>
            </a:r>
          </a:p>
        </p:txBody>
      </p:sp>
      <p:pic>
        <p:nvPicPr>
          <p:cNvPr id="7" name="Imagem 6">
            <a:extLst>
              <a:ext uri="{FF2B5EF4-FFF2-40B4-BE49-F238E27FC236}">
                <a16:creationId xmlns:a16="http://schemas.microsoft.com/office/drawing/2014/main" id="{C9554E83-5AB6-86EF-CA66-AB110A70F723}"/>
              </a:ext>
            </a:extLst>
          </p:cNvPr>
          <p:cNvPicPr>
            <a:picLocks noChangeAspect="1"/>
          </p:cNvPicPr>
          <p:nvPr/>
        </p:nvPicPr>
        <p:blipFill>
          <a:blip r:embed="rId14"/>
          <a:stretch>
            <a:fillRect/>
          </a:stretch>
        </p:blipFill>
        <p:spPr>
          <a:xfrm flipH="1">
            <a:off x="-83128" y="5898334"/>
            <a:ext cx="12376727" cy="959666"/>
          </a:xfrm>
          <a:prstGeom prst="rect">
            <a:avLst/>
          </a:prstGeom>
        </p:spPr>
      </p:pic>
      <p:sp>
        <p:nvSpPr>
          <p:cNvPr id="6" name="Espaço Reservado para Número de Slide 5">
            <a:extLst>
              <a:ext uri="{FF2B5EF4-FFF2-40B4-BE49-F238E27FC236}">
                <a16:creationId xmlns:a16="http://schemas.microsoft.com/office/drawing/2014/main" id="{C7224DB0-1297-FDD8-865D-29988EBBC0EB}"/>
              </a:ext>
            </a:extLst>
          </p:cNvPr>
          <p:cNvSpPr>
            <a:spLocks noGrp="1"/>
          </p:cNvSpPr>
          <p:nvPr>
            <p:ph type="sldNum" sz="quarter" idx="4"/>
          </p:nvPr>
        </p:nvSpPr>
        <p:spPr>
          <a:xfrm>
            <a:off x="11111344" y="5898334"/>
            <a:ext cx="969819" cy="959666"/>
          </a:xfrm>
          <a:prstGeom prst="rect">
            <a:avLst/>
          </a:prstGeom>
        </p:spPr>
        <p:txBody>
          <a:bodyPr vert="horz" lIns="91440" tIns="45720" rIns="91440" bIns="45720" rtlCol="0" anchor="ctr"/>
          <a:lstStyle>
            <a:lvl1pPr algn="ctr">
              <a:defRPr sz="2000">
                <a:solidFill>
                  <a:schemeClr val="bg1"/>
                </a:solidFill>
              </a:defRPr>
            </a:lvl1pPr>
          </a:lstStyle>
          <a:p>
            <a:fld id="{FF2898D7-1FF1-4103-B358-6DBA8C7DBDE2}" type="slidenum">
              <a:rPr lang="pt-BR" smtClean="0"/>
              <a:pPr/>
              <a:t>‹nº›</a:t>
            </a:fld>
            <a:endParaRPr lang="pt-BR"/>
          </a:p>
        </p:txBody>
      </p:sp>
    </p:spTree>
    <p:extLst>
      <p:ext uri="{BB962C8B-B14F-4D97-AF65-F5344CB8AC3E}">
        <p14:creationId xmlns:p14="http://schemas.microsoft.com/office/powerpoint/2010/main" val="523938760"/>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60" r:id="rId3"/>
    <p:sldLayoutId id="2147483674" r:id="rId4"/>
    <p:sldLayoutId id="2147483653" r:id="rId5"/>
    <p:sldLayoutId id="2147483654" r:id="rId6"/>
    <p:sldLayoutId id="2147483673"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lnSpc>
          <a:spcPct val="90000"/>
        </a:lnSpc>
        <a:spcBef>
          <a:spcPct val="0"/>
        </a:spcBef>
        <a:buNone/>
        <a:defRPr sz="5000" kern="1200">
          <a:solidFill>
            <a:srgbClr val="9C1B58"/>
          </a:solidFill>
          <a:latin typeface="Impact" panose="020B0806030902050204" pitchFamily="34" charset="0"/>
          <a:ea typeface="+mj-ea"/>
          <a:cs typeface="+mj-cs"/>
        </a:defRPr>
      </a:lvl1pPr>
    </p:titleStyle>
    <p:bodyStyle>
      <a:lvl1pPr marL="228600" indent="-228600" algn="just" defTabSz="914400" rtl="0" eaLnBrk="1" latinLnBrk="0" hangingPunct="1">
        <a:lnSpc>
          <a:spcPct val="150000"/>
        </a:lnSpc>
        <a:spcBef>
          <a:spcPts val="1000"/>
        </a:spcBef>
        <a:buClr>
          <a:srgbClr val="9C1B58"/>
        </a:buClr>
        <a:buSzPct val="90000"/>
        <a:buFont typeface="Wingdings" panose="05000000000000000000" pitchFamily="2" charset="2"/>
        <a:buChar char="v"/>
        <a:defRPr sz="3000" kern="1200">
          <a:solidFill>
            <a:schemeClr val="tx1"/>
          </a:solidFill>
          <a:latin typeface="+mn-lt"/>
          <a:ea typeface="+mn-ea"/>
          <a:cs typeface="+mn-cs"/>
        </a:defRPr>
      </a:lvl1pPr>
      <a:lvl2pPr marL="685800" indent="-228600" algn="just" defTabSz="914400" rtl="0" eaLnBrk="1" latinLnBrk="0" hangingPunct="1">
        <a:lnSpc>
          <a:spcPct val="150000"/>
        </a:lnSpc>
        <a:spcBef>
          <a:spcPts val="500"/>
        </a:spcBef>
        <a:buClr>
          <a:srgbClr val="9C1B58"/>
        </a:buClr>
        <a:buSzPct val="90000"/>
        <a:buFont typeface="Wingdings" panose="05000000000000000000" pitchFamily="2" charset="2"/>
        <a:buChar char="v"/>
        <a:defRPr sz="2400" kern="1200">
          <a:solidFill>
            <a:schemeClr val="tx1"/>
          </a:solidFill>
          <a:latin typeface="+mn-lt"/>
          <a:ea typeface="+mn-ea"/>
          <a:cs typeface="+mn-cs"/>
        </a:defRPr>
      </a:lvl2pPr>
      <a:lvl3pPr marL="1143000" indent="-228600" algn="just" defTabSz="914400" rtl="0" eaLnBrk="1" latinLnBrk="0" hangingPunct="1">
        <a:lnSpc>
          <a:spcPct val="150000"/>
        </a:lnSpc>
        <a:spcBef>
          <a:spcPts val="500"/>
        </a:spcBef>
        <a:buClr>
          <a:srgbClr val="9C1B58"/>
        </a:buClr>
        <a:buSzPct val="90000"/>
        <a:buFont typeface="Wingdings" panose="05000000000000000000" pitchFamily="2" charset="2"/>
        <a:buChar char="v"/>
        <a:defRPr sz="2000" kern="1200">
          <a:solidFill>
            <a:schemeClr val="tx1"/>
          </a:solidFill>
          <a:latin typeface="+mn-lt"/>
          <a:ea typeface="+mn-ea"/>
          <a:cs typeface="+mn-cs"/>
        </a:defRPr>
      </a:lvl3pPr>
      <a:lvl4pPr marL="1600200" indent="-228600" algn="just" defTabSz="914400" rtl="0" eaLnBrk="1" latinLnBrk="0" hangingPunct="1">
        <a:lnSpc>
          <a:spcPct val="150000"/>
        </a:lnSpc>
        <a:spcBef>
          <a:spcPts val="500"/>
        </a:spcBef>
        <a:buClr>
          <a:srgbClr val="9C1B58"/>
        </a:buClr>
        <a:buSzPct val="90000"/>
        <a:buFont typeface="Wingdings" panose="05000000000000000000" pitchFamily="2" charset="2"/>
        <a:buChar char="v"/>
        <a:defRPr sz="1800" kern="1200">
          <a:solidFill>
            <a:schemeClr val="tx1"/>
          </a:solidFill>
          <a:latin typeface="+mn-lt"/>
          <a:ea typeface="+mn-ea"/>
          <a:cs typeface="+mn-cs"/>
        </a:defRPr>
      </a:lvl4pPr>
      <a:lvl5pPr marL="2057400" indent="-228600" algn="just" defTabSz="914400" rtl="0" eaLnBrk="1" latinLnBrk="0" hangingPunct="1">
        <a:lnSpc>
          <a:spcPct val="150000"/>
        </a:lnSpc>
        <a:spcBef>
          <a:spcPts val="500"/>
        </a:spcBef>
        <a:buClr>
          <a:srgbClr val="9C1B58"/>
        </a:buClr>
        <a:buSzPct val="90000"/>
        <a:buFont typeface="Wingdings" panose="05000000000000000000" pitchFamily="2" charset="2"/>
        <a:buChar char="v"/>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07818B8-8B79-5D32-F299-2C66BDDF7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4FCFB84-CB5C-7E0B-0FA9-BCACB34132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076C1FB-A27C-5568-5C62-2AC385E31F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1DB66A-45DA-4573-9911-DEDBA767DFFD}" type="datetimeFigureOut">
              <a:rPr lang="pt-BR" smtClean="0"/>
              <a:t>09/08/2024</a:t>
            </a:fld>
            <a:endParaRPr lang="pt-BR"/>
          </a:p>
        </p:txBody>
      </p:sp>
      <p:sp>
        <p:nvSpPr>
          <p:cNvPr id="5" name="Espaço Reservado para Rodapé 4">
            <a:extLst>
              <a:ext uri="{FF2B5EF4-FFF2-40B4-BE49-F238E27FC236}">
                <a16:creationId xmlns:a16="http://schemas.microsoft.com/office/drawing/2014/main" id="{7252760D-31F5-278C-0494-FFE31AF5F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328E80A3-73E5-CBF7-E876-14BBD8975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211C7D-B46B-482B-B69D-ACE4BA6FE6F5}" type="slidenum">
              <a:rPr lang="pt-BR" smtClean="0"/>
              <a:t>‹nº›</a:t>
            </a:fld>
            <a:endParaRPr lang="pt-BR"/>
          </a:p>
        </p:txBody>
      </p:sp>
    </p:spTree>
    <p:extLst>
      <p:ext uri="{BB962C8B-B14F-4D97-AF65-F5344CB8AC3E}">
        <p14:creationId xmlns:p14="http://schemas.microsoft.com/office/powerpoint/2010/main" val="2360161686"/>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a:extLst>
              <a:ext uri="{FF2B5EF4-FFF2-40B4-BE49-F238E27FC236}">
                <a16:creationId xmlns:a16="http://schemas.microsoft.com/office/drawing/2014/main" id="{5BEE6524-F6CD-5120-89C6-A0D2D89B71BC}"/>
              </a:ext>
            </a:extLst>
          </p:cNvPr>
          <p:cNvSpPr>
            <a:spLocks noGrp="1"/>
          </p:cNvSpPr>
          <p:nvPr>
            <p:ph type="subTitle" idx="1"/>
          </p:nvPr>
        </p:nvSpPr>
        <p:spPr>
          <a:ln>
            <a:solidFill>
              <a:srgbClr val="E47A9B"/>
            </a:solidFill>
          </a:ln>
        </p:spPr>
        <p:txBody>
          <a:bodyPr/>
          <a:lstStyle/>
          <a:p>
            <a:r>
              <a:rPr lang="pt-BR" dirty="0"/>
              <a:t>ETAPAS PARA A RESOLUÇÃO DE PROBLEMAS</a:t>
            </a:r>
          </a:p>
        </p:txBody>
      </p:sp>
    </p:spTree>
    <p:extLst>
      <p:ext uri="{BB962C8B-B14F-4D97-AF65-F5344CB8AC3E}">
        <p14:creationId xmlns:p14="http://schemas.microsoft.com/office/powerpoint/2010/main" val="1542197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p:txBody>
          <a:bodyPr/>
          <a:lstStyle/>
          <a:p>
            <a:r>
              <a:rPr lang="pt-BR" dirty="0"/>
              <a:t>RACIOCÍNIO</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idx="1"/>
          </p:nvPr>
        </p:nvSpPr>
        <p:spPr/>
        <p:txBody>
          <a:bodyPr>
            <a:normAutofit/>
          </a:bodyPr>
          <a:lstStyle/>
          <a:p>
            <a:pPr algn="just">
              <a:spcAft>
                <a:spcPts val="800"/>
              </a:spcAft>
            </a:pPr>
            <a:r>
              <a:rPr lang="pt-BR" dirty="0"/>
              <a:t> O raciocínio é um processo lógico que mostra a coerência interna de um discurso. Ele possui uma ideia concreta, desenvolvimento e conclusão. </a:t>
            </a:r>
          </a:p>
          <a:p>
            <a:pPr algn="just">
              <a:spcAft>
                <a:spcPts val="800"/>
              </a:spcAft>
            </a:pPr>
            <a:r>
              <a:rPr lang="pt-BR" dirty="0"/>
              <a:t> O raciocínio refere-se a explicação de uma pessoa sobre um determinado assunto. É a compreensão e entendimento.</a:t>
            </a:r>
          </a:p>
        </p:txBody>
      </p:sp>
      <p:sp>
        <p:nvSpPr>
          <p:cNvPr id="4" name="Espaço Reservado para Número de Slide 3">
            <a:extLst>
              <a:ext uri="{FF2B5EF4-FFF2-40B4-BE49-F238E27FC236}">
                <a16:creationId xmlns:a16="http://schemas.microsoft.com/office/drawing/2014/main" id="{56BBD98A-C939-F776-EA93-6AE976B15A33}"/>
              </a:ext>
            </a:extLst>
          </p:cNvPr>
          <p:cNvSpPr>
            <a:spLocks noGrp="1"/>
          </p:cNvSpPr>
          <p:nvPr>
            <p:ph type="sldNum" sz="quarter" idx="12"/>
          </p:nvPr>
        </p:nvSpPr>
        <p:spPr/>
        <p:txBody>
          <a:bodyPr/>
          <a:lstStyle/>
          <a:p>
            <a:fld id="{FF2898D7-1FF1-4103-B358-6DBA8C7DBDE2}" type="slidenum">
              <a:rPr lang="pt-BR" smtClean="0"/>
              <a:t>10</a:t>
            </a:fld>
            <a:endParaRPr lang="pt-BR"/>
          </a:p>
        </p:txBody>
      </p:sp>
    </p:spTree>
    <p:extLst>
      <p:ext uri="{BB962C8B-B14F-4D97-AF65-F5344CB8AC3E}">
        <p14:creationId xmlns:p14="http://schemas.microsoft.com/office/powerpoint/2010/main" val="67231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a:xfrm>
            <a:off x="838200" y="365125"/>
            <a:ext cx="10515600" cy="1325563"/>
          </a:xfrm>
        </p:spPr>
        <p:txBody>
          <a:bodyPr anchor="ctr">
            <a:normAutofit/>
          </a:bodyPr>
          <a:lstStyle/>
          <a:p>
            <a:r>
              <a:rPr lang="pt-BR" dirty="0"/>
              <a:t>RACIOCÍNIO</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sz="half" idx="1"/>
          </p:nvPr>
        </p:nvSpPr>
        <p:spPr>
          <a:xfrm>
            <a:off x="838200" y="1825625"/>
            <a:ext cx="4666973" cy="4351338"/>
          </a:xfrm>
        </p:spPr>
        <p:txBody>
          <a:bodyPr>
            <a:normAutofit/>
          </a:bodyPr>
          <a:lstStyle/>
          <a:p>
            <a:pPr>
              <a:lnSpc>
                <a:spcPct val="140000"/>
              </a:lnSpc>
              <a:spcAft>
                <a:spcPts val="800"/>
              </a:spcAft>
            </a:pPr>
            <a:r>
              <a:rPr lang="pt-BR" sz="2800" dirty="0"/>
              <a:t> Necessidade de se usar lógica:</a:t>
            </a:r>
          </a:p>
          <a:p>
            <a:pPr lvl="1">
              <a:lnSpc>
                <a:spcPct val="140000"/>
              </a:lnSpc>
              <a:spcAft>
                <a:spcPts val="800"/>
              </a:spcAft>
            </a:pPr>
            <a:r>
              <a:rPr lang="pt-BR" sz="2800" dirty="0"/>
              <a:t>Solucionar problemas</a:t>
            </a:r>
          </a:p>
          <a:p>
            <a:pPr lvl="1">
              <a:lnSpc>
                <a:spcPct val="140000"/>
              </a:lnSpc>
              <a:spcAft>
                <a:spcPts val="800"/>
              </a:spcAft>
            </a:pPr>
            <a:r>
              <a:rPr lang="pt-BR" sz="2800" dirty="0"/>
              <a:t>Eficiência e eficácia</a:t>
            </a:r>
          </a:p>
          <a:p>
            <a:pPr lvl="1">
              <a:lnSpc>
                <a:spcPct val="140000"/>
              </a:lnSpc>
              <a:spcAft>
                <a:spcPts val="800"/>
              </a:spcAft>
            </a:pPr>
            <a:r>
              <a:rPr lang="pt-BR" sz="2800" dirty="0"/>
              <a:t>Boa performance de conhecimento</a:t>
            </a:r>
          </a:p>
        </p:txBody>
      </p:sp>
      <p:pic>
        <p:nvPicPr>
          <p:cNvPr id="2" name="Picture 4">
            <a:extLst>
              <a:ext uri="{FF2B5EF4-FFF2-40B4-BE49-F238E27FC236}">
                <a16:creationId xmlns:a16="http://schemas.microsoft.com/office/drawing/2014/main" id="{DA8111AC-6A12-29DE-6D28-A0DDBBB64C2E}"/>
              </a:ext>
            </a:extLst>
          </p:cNvPr>
          <p:cNvPicPr>
            <a:picLocks noChangeAspect="1"/>
          </p:cNvPicPr>
          <p:nvPr/>
        </p:nvPicPr>
        <p:blipFill>
          <a:blip r:embed="rId2"/>
          <a:srcRect t="3979" r="-2" b="-2"/>
          <a:stretch/>
        </p:blipFill>
        <p:spPr>
          <a:xfrm>
            <a:off x="6608170" y="1977416"/>
            <a:ext cx="4424516" cy="4047756"/>
          </a:xfrm>
          <a:prstGeom prst="rect">
            <a:avLst/>
          </a:prstGeom>
          <a:noFill/>
        </p:spPr>
      </p:pic>
      <p:sp>
        <p:nvSpPr>
          <p:cNvPr id="4" name="Espaço Reservado para Número de Slide 3">
            <a:extLst>
              <a:ext uri="{FF2B5EF4-FFF2-40B4-BE49-F238E27FC236}">
                <a16:creationId xmlns:a16="http://schemas.microsoft.com/office/drawing/2014/main" id="{56BBD98A-C939-F776-EA93-6AE976B15A33}"/>
              </a:ext>
            </a:extLst>
          </p:cNvPr>
          <p:cNvSpPr>
            <a:spLocks noGrp="1"/>
          </p:cNvSpPr>
          <p:nvPr>
            <p:ph type="sldNum" sz="quarter" idx="12"/>
          </p:nvPr>
        </p:nvSpPr>
        <p:spPr>
          <a:xfrm>
            <a:off x="11111344" y="5898334"/>
            <a:ext cx="969819" cy="959666"/>
          </a:xfrm>
        </p:spPr>
        <p:txBody>
          <a:bodyPr anchor="ctr">
            <a:normAutofit/>
          </a:bodyPr>
          <a:lstStyle/>
          <a:p>
            <a:pPr>
              <a:spcAft>
                <a:spcPts val="600"/>
              </a:spcAft>
            </a:pPr>
            <a:fld id="{FF2898D7-1FF1-4103-B358-6DBA8C7DBDE2}" type="slidenum">
              <a:rPr lang="pt-BR" smtClean="0"/>
              <a:pPr>
                <a:spcAft>
                  <a:spcPts val="600"/>
                </a:spcAft>
              </a:pPr>
              <a:t>11</a:t>
            </a:fld>
            <a:endParaRPr lang="pt-BR"/>
          </a:p>
        </p:txBody>
      </p:sp>
    </p:spTree>
    <p:extLst>
      <p:ext uri="{BB962C8B-B14F-4D97-AF65-F5344CB8AC3E}">
        <p14:creationId xmlns:p14="http://schemas.microsoft.com/office/powerpoint/2010/main" val="313865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F402EEB-5C55-EBD0-EACF-8884ABDE0AAE}"/>
              </a:ext>
            </a:extLst>
          </p:cNvPr>
          <p:cNvSpPr>
            <a:spLocks noGrp="1"/>
          </p:cNvSpPr>
          <p:nvPr>
            <p:ph type="title"/>
          </p:nvPr>
        </p:nvSpPr>
        <p:spPr/>
        <p:txBody>
          <a:bodyPr/>
          <a:lstStyle/>
          <a:p>
            <a:r>
              <a:rPr lang="pt-BR" dirty="0"/>
              <a:t>RESOLUÇÃO DE PROBLEMAS</a:t>
            </a:r>
          </a:p>
        </p:txBody>
      </p:sp>
      <p:sp>
        <p:nvSpPr>
          <p:cNvPr id="4" name="Espaço Reservado para Número de Slide 3">
            <a:extLst>
              <a:ext uri="{FF2B5EF4-FFF2-40B4-BE49-F238E27FC236}">
                <a16:creationId xmlns:a16="http://schemas.microsoft.com/office/drawing/2014/main" id="{1EB4DD9E-88A3-1BF1-FB73-C8EBF3C7194B}"/>
              </a:ext>
            </a:extLst>
          </p:cNvPr>
          <p:cNvSpPr>
            <a:spLocks noGrp="1"/>
          </p:cNvSpPr>
          <p:nvPr>
            <p:ph type="sldNum" sz="quarter" idx="12"/>
          </p:nvPr>
        </p:nvSpPr>
        <p:spPr/>
        <p:txBody>
          <a:bodyPr/>
          <a:lstStyle/>
          <a:p>
            <a:fld id="{FF2898D7-1FF1-4103-B358-6DBA8C7DBDE2}" type="slidenum">
              <a:rPr lang="pt-BR" smtClean="0"/>
              <a:t>12</a:t>
            </a:fld>
            <a:endParaRPr lang="pt-BR"/>
          </a:p>
        </p:txBody>
      </p:sp>
    </p:spTree>
    <p:extLst>
      <p:ext uri="{BB962C8B-B14F-4D97-AF65-F5344CB8AC3E}">
        <p14:creationId xmlns:p14="http://schemas.microsoft.com/office/powerpoint/2010/main" val="134716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p:txBody>
          <a:bodyPr/>
          <a:lstStyle/>
          <a:p>
            <a:r>
              <a:rPr lang="pt-BR" dirty="0"/>
              <a:t>RESOLUÇÃO DE PROBLEMAS</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idx="1"/>
          </p:nvPr>
        </p:nvSpPr>
        <p:spPr/>
        <p:txBody>
          <a:bodyPr>
            <a:normAutofit fontScale="77500" lnSpcReduction="20000"/>
          </a:bodyPr>
          <a:lstStyle/>
          <a:p>
            <a:pPr algn="just">
              <a:lnSpc>
                <a:spcPct val="170000"/>
              </a:lnSpc>
              <a:spcAft>
                <a:spcPts val="800"/>
              </a:spcAft>
            </a:pPr>
            <a:r>
              <a:rPr lang="pt-BR" dirty="0"/>
              <a:t> A Lógica de Programação significa o uso correto das leis do pensamento, da ordem da razão e de processos de raciocínio e simbolização formais na programação de computadores, objetivando a racionalidade e o desenvolvimento de técnicas que cooperem para a produção de soluções logicamente válidas e coerentes, que resolvam com qualidade os problemas que se deseja programar. Ela pode ser representada em qualquer uma das inúmeras linguagens de programação existentes. </a:t>
            </a:r>
          </a:p>
        </p:txBody>
      </p:sp>
      <p:sp>
        <p:nvSpPr>
          <p:cNvPr id="4" name="Espaço Reservado para Número de Slide 3">
            <a:extLst>
              <a:ext uri="{FF2B5EF4-FFF2-40B4-BE49-F238E27FC236}">
                <a16:creationId xmlns:a16="http://schemas.microsoft.com/office/drawing/2014/main" id="{56BBD98A-C939-F776-EA93-6AE976B15A33}"/>
              </a:ext>
            </a:extLst>
          </p:cNvPr>
          <p:cNvSpPr>
            <a:spLocks noGrp="1"/>
          </p:cNvSpPr>
          <p:nvPr>
            <p:ph type="sldNum" sz="quarter" idx="12"/>
          </p:nvPr>
        </p:nvSpPr>
        <p:spPr/>
        <p:txBody>
          <a:bodyPr/>
          <a:lstStyle/>
          <a:p>
            <a:fld id="{FF2898D7-1FF1-4103-B358-6DBA8C7DBDE2}" type="slidenum">
              <a:rPr lang="pt-BR" smtClean="0"/>
              <a:t>13</a:t>
            </a:fld>
            <a:endParaRPr lang="pt-BR"/>
          </a:p>
        </p:txBody>
      </p:sp>
    </p:spTree>
    <p:extLst>
      <p:ext uri="{BB962C8B-B14F-4D97-AF65-F5344CB8AC3E}">
        <p14:creationId xmlns:p14="http://schemas.microsoft.com/office/powerpoint/2010/main" val="91198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p:txBody>
          <a:bodyPr/>
          <a:lstStyle/>
          <a:p>
            <a:r>
              <a:rPr lang="pt-BR" dirty="0"/>
              <a:t>RESOLUÇÃO DE PROBLEMAS</a:t>
            </a:r>
          </a:p>
        </p:txBody>
      </p:sp>
      <p:sp>
        <p:nvSpPr>
          <p:cNvPr id="4" name="Espaço Reservado para Número de Slide 3">
            <a:extLst>
              <a:ext uri="{FF2B5EF4-FFF2-40B4-BE49-F238E27FC236}">
                <a16:creationId xmlns:a16="http://schemas.microsoft.com/office/drawing/2014/main" id="{56BBD98A-C939-F776-EA93-6AE976B15A33}"/>
              </a:ext>
            </a:extLst>
          </p:cNvPr>
          <p:cNvSpPr>
            <a:spLocks noGrp="1"/>
          </p:cNvSpPr>
          <p:nvPr>
            <p:ph type="sldNum" sz="quarter" idx="12"/>
          </p:nvPr>
        </p:nvSpPr>
        <p:spPr/>
        <p:txBody>
          <a:bodyPr/>
          <a:lstStyle/>
          <a:p>
            <a:fld id="{FF2898D7-1FF1-4103-B358-6DBA8C7DBDE2}" type="slidenum">
              <a:rPr lang="pt-BR" smtClean="0"/>
              <a:t>14</a:t>
            </a:fld>
            <a:endParaRPr lang="pt-BR"/>
          </a:p>
        </p:txBody>
      </p:sp>
      <p:grpSp>
        <p:nvGrpSpPr>
          <p:cNvPr id="19" name="Agrupar 18">
            <a:extLst>
              <a:ext uri="{FF2B5EF4-FFF2-40B4-BE49-F238E27FC236}">
                <a16:creationId xmlns:a16="http://schemas.microsoft.com/office/drawing/2014/main" id="{D06821DF-790D-B0B0-83D4-5609C264F0DD}"/>
              </a:ext>
            </a:extLst>
          </p:cNvPr>
          <p:cNvGrpSpPr/>
          <p:nvPr/>
        </p:nvGrpSpPr>
        <p:grpSpPr>
          <a:xfrm>
            <a:off x="2175882" y="1465006"/>
            <a:ext cx="8275808" cy="4503174"/>
            <a:chOff x="1431583" y="2004655"/>
            <a:chExt cx="6395680" cy="2758353"/>
          </a:xfrm>
        </p:grpSpPr>
        <p:sp>
          <p:nvSpPr>
            <p:cNvPr id="7" name="Rounded Rectangle 4">
              <a:extLst>
                <a:ext uri="{FF2B5EF4-FFF2-40B4-BE49-F238E27FC236}">
                  <a16:creationId xmlns:a16="http://schemas.microsoft.com/office/drawing/2014/main" id="{8BD9F1A0-22D9-9CB4-EEF3-DBF015E2478E}"/>
                </a:ext>
              </a:extLst>
            </p:cNvPr>
            <p:cNvSpPr/>
            <p:nvPr/>
          </p:nvSpPr>
          <p:spPr>
            <a:xfrm>
              <a:off x="1431583" y="2004655"/>
              <a:ext cx="1188132" cy="540060"/>
            </a:xfrm>
            <a:prstGeom prst="roundRect">
              <a:avLst/>
            </a:prstGeom>
            <a:solidFill>
              <a:schemeClr val="accent2">
                <a:lumMod val="60000"/>
                <a:lumOff val="40000"/>
              </a:schemeClr>
            </a:solidFill>
            <a:ln w="28575">
              <a:solidFill>
                <a:srgbClr val="9C1B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b="1" dirty="0"/>
                <a:t>Problema</a:t>
              </a:r>
            </a:p>
          </p:txBody>
        </p:sp>
        <p:sp>
          <p:nvSpPr>
            <p:cNvPr id="8" name="Rounded Rectangle 5">
              <a:extLst>
                <a:ext uri="{FF2B5EF4-FFF2-40B4-BE49-F238E27FC236}">
                  <a16:creationId xmlns:a16="http://schemas.microsoft.com/office/drawing/2014/main" id="{83C5AA8F-F20B-382A-2F29-969445398ED7}"/>
                </a:ext>
              </a:extLst>
            </p:cNvPr>
            <p:cNvSpPr/>
            <p:nvPr/>
          </p:nvSpPr>
          <p:spPr>
            <a:xfrm>
              <a:off x="2409525" y="2646314"/>
              <a:ext cx="1188132" cy="540060"/>
            </a:xfrm>
            <a:prstGeom prst="roundRect">
              <a:avLst/>
            </a:prstGeom>
            <a:solidFill>
              <a:schemeClr val="accent1">
                <a:lumMod val="60000"/>
                <a:lumOff val="40000"/>
              </a:schemeClr>
            </a:solidFill>
            <a:ln w="28575">
              <a:solidFill>
                <a:srgbClr val="9C1B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b="1" dirty="0"/>
                <a:t>Solução</a:t>
              </a:r>
            </a:p>
          </p:txBody>
        </p:sp>
        <p:sp>
          <p:nvSpPr>
            <p:cNvPr id="9" name="Rounded Rectangle 6">
              <a:extLst>
                <a:ext uri="{FF2B5EF4-FFF2-40B4-BE49-F238E27FC236}">
                  <a16:creationId xmlns:a16="http://schemas.microsoft.com/office/drawing/2014/main" id="{F27FA70E-46C8-8B04-2433-CEC1FBDB9A47}"/>
                </a:ext>
              </a:extLst>
            </p:cNvPr>
            <p:cNvSpPr/>
            <p:nvPr/>
          </p:nvSpPr>
          <p:spPr>
            <a:xfrm>
              <a:off x="3733790" y="3186374"/>
              <a:ext cx="1188132" cy="540060"/>
            </a:xfrm>
            <a:prstGeom prst="roundRect">
              <a:avLst/>
            </a:prstGeom>
            <a:solidFill>
              <a:schemeClr val="accent3">
                <a:lumMod val="60000"/>
                <a:lumOff val="40000"/>
              </a:schemeClr>
            </a:solidFill>
            <a:ln w="28575">
              <a:solidFill>
                <a:srgbClr val="9C1B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b="1" dirty="0"/>
                <a:t>Algoritmo</a:t>
              </a:r>
            </a:p>
          </p:txBody>
        </p:sp>
        <p:sp>
          <p:nvSpPr>
            <p:cNvPr id="10" name="Rounded Rectangle 7">
              <a:extLst>
                <a:ext uri="{FF2B5EF4-FFF2-40B4-BE49-F238E27FC236}">
                  <a16:creationId xmlns:a16="http://schemas.microsoft.com/office/drawing/2014/main" id="{210AE88E-C60D-3248-59B2-3EE7479B3992}"/>
                </a:ext>
              </a:extLst>
            </p:cNvPr>
            <p:cNvSpPr/>
            <p:nvPr/>
          </p:nvSpPr>
          <p:spPr>
            <a:xfrm>
              <a:off x="5058054" y="3682888"/>
              <a:ext cx="1188132" cy="540060"/>
            </a:xfrm>
            <a:prstGeom prst="roundRect">
              <a:avLst/>
            </a:prstGeom>
            <a:solidFill>
              <a:schemeClr val="accent5">
                <a:lumMod val="60000"/>
                <a:lumOff val="40000"/>
              </a:schemeClr>
            </a:solidFill>
            <a:ln w="28575">
              <a:solidFill>
                <a:srgbClr val="9C1B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b="1" dirty="0"/>
                <a:t>Programa</a:t>
              </a:r>
            </a:p>
          </p:txBody>
        </p:sp>
        <p:sp>
          <p:nvSpPr>
            <p:cNvPr id="11" name="Rounded Rectangle 8">
              <a:extLst>
                <a:ext uri="{FF2B5EF4-FFF2-40B4-BE49-F238E27FC236}">
                  <a16:creationId xmlns:a16="http://schemas.microsoft.com/office/drawing/2014/main" id="{72EC9388-64A3-C895-F899-1D721D40F19D}"/>
                </a:ext>
              </a:extLst>
            </p:cNvPr>
            <p:cNvSpPr/>
            <p:nvPr/>
          </p:nvSpPr>
          <p:spPr>
            <a:xfrm>
              <a:off x="6382318" y="4222948"/>
              <a:ext cx="1444945" cy="540060"/>
            </a:xfrm>
            <a:prstGeom prst="roundRect">
              <a:avLst/>
            </a:prstGeom>
            <a:solidFill>
              <a:srgbClr val="D60093"/>
            </a:solidFill>
            <a:ln w="28575">
              <a:solidFill>
                <a:srgbClr val="9C1B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500" b="1" dirty="0"/>
                <a:t>Resultado/Teste</a:t>
              </a:r>
            </a:p>
          </p:txBody>
        </p:sp>
        <p:cxnSp>
          <p:nvCxnSpPr>
            <p:cNvPr id="12" name="Elbow Connector 12">
              <a:extLst>
                <a:ext uri="{FF2B5EF4-FFF2-40B4-BE49-F238E27FC236}">
                  <a16:creationId xmlns:a16="http://schemas.microsoft.com/office/drawing/2014/main" id="{FC3CF2A4-9BEB-211A-2730-483DED0F30F4}"/>
                </a:ext>
              </a:extLst>
            </p:cNvPr>
            <p:cNvCxnSpPr>
              <a:stCxn id="10" idx="2"/>
              <a:endCxn id="11" idx="1"/>
            </p:cNvCxnSpPr>
            <p:nvPr/>
          </p:nvCxnSpPr>
          <p:spPr>
            <a:xfrm rot="16200000" flipH="1">
              <a:off x="5882204" y="3992864"/>
              <a:ext cx="270030" cy="730198"/>
            </a:xfrm>
            <a:prstGeom prst="bentConnector2">
              <a:avLst/>
            </a:prstGeom>
            <a:ln w="28575">
              <a:solidFill>
                <a:srgbClr val="9C1B58"/>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3">
              <a:extLst>
                <a:ext uri="{FF2B5EF4-FFF2-40B4-BE49-F238E27FC236}">
                  <a16:creationId xmlns:a16="http://schemas.microsoft.com/office/drawing/2014/main" id="{D5AE4D51-E79A-CD6B-E0CE-7405F392D478}"/>
                </a:ext>
              </a:extLst>
            </p:cNvPr>
            <p:cNvCxnSpPr>
              <a:cxnSpLocks/>
            </p:cNvCxnSpPr>
            <p:nvPr/>
          </p:nvCxnSpPr>
          <p:spPr>
            <a:xfrm rot="16200000" flipH="1">
              <a:off x="2031774" y="2538592"/>
              <a:ext cx="371629" cy="383876"/>
            </a:xfrm>
            <a:prstGeom prst="bentConnector2">
              <a:avLst/>
            </a:prstGeom>
            <a:ln w="28575">
              <a:solidFill>
                <a:srgbClr val="9C1B58"/>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4">
              <a:extLst>
                <a:ext uri="{FF2B5EF4-FFF2-40B4-BE49-F238E27FC236}">
                  <a16:creationId xmlns:a16="http://schemas.microsoft.com/office/drawing/2014/main" id="{8235A605-1E92-B99C-A894-1E411629CDAB}"/>
                </a:ext>
              </a:extLst>
            </p:cNvPr>
            <p:cNvCxnSpPr>
              <a:cxnSpLocks/>
            </p:cNvCxnSpPr>
            <p:nvPr/>
          </p:nvCxnSpPr>
          <p:spPr>
            <a:xfrm rot="16200000" flipH="1">
              <a:off x="3233676" y="2956290"/>
              <a:ext cx="270030" cy="730199"/>
            </a:xfrm>
            <a:prstGeom prst="bentConnector2">
              <a:avLst/>
            </a:prstGeom>
            <a:ln w="28575">
              <a:solidFill>
                <a:srgbClr val="9C1B58"/>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5">
              <a:extLst>
                <a:ext uri="{FF2B5EF4-FFF2-40B4-BE49-F238E27FC236}">
                  <a16:creationId xmlns:a16="http://schemas.microsoft.com/office/drawing/2014/main" id="{B2FDA5F2-A6F3-5170-791B-DFAEC6DECD1B}"/>
                </a:ext>
              </a:extLst>
            </p:cNvPr>
            <p:cNvCxnSpPr>
              <a:cxnSpLocks/>
            </p:cNvCxnSpPr>
            <p:nvPr/>
          </p:nvCxnSpPr>
          <p:spPr>
            <a:xfrm rot="16200000" flipH="1">
              <a:off x="4579714" y="3474577"/>
              <a:ext cx="226484" cy="730199"/>
            </a:xfrm>
            <a:prstGeom prst="bentConnector2">
              <a:avLst/>
            </a:prstGeom>
            <a:ln w="28575">
              <a:solidFill>
                <a:srgbClr val="9C1B5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1595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a:xfrm>
            <a:off x="838200" y="365125"/>
            <a:ext cx="10515600" cy="1325563"/>
          </a:xfrm>
        </p:spPr>
        <p:txBody>
          <a:bodyPr anchor="ctr">
            <a:normAutofit/>
          </a:bodyPr>
          <a:lstStyle/>
          <a:p>
            <a:r>
              <a:rPr lang="pt-BR" dirty="0"/>
              <a:t>RESOLUÇÃO DE PROBLEMAS</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sz="half" idx="1"/>
          </p:nvPr>
        </p:nvSpPr>
        <p:spPr>
          <a:xfrm>
            <a:off x="838199" y="1825625"/>
            <a:ext cx="6378677" cy="4351338"/>
          </a:xfrm>
        </p:spPr>
        <p:txBody>
          <a:bodyPr>
            <a:normAutofit/>
          </a:bodyPr>
          <a:lstStyle/>
          <a:p>
            <a:pPr>
              <a:lnSpc>
                <a:spcPct val="140000"/>
              </a:lnSpc>
              <a:spcAft>
                <a:spcPts val="800"/>
              </a:spcAft>
            </a:pPr>
            <a:r>
              <a:rPr lang="pt-BR" sz="2100" dirty="0"/>
              <a:t>  Etapa:</a:t>
            </a:r>
            <a:r>
              <a:rPr lang="pt-BR" sz="2100" b="1" dirty="0">
                <a:solidFill>
                  <a:schemeClr val="accent2">
                    <a:lumMod val="60000"/>
                    <a:lumOff val="40000"/>
                  </a:schemeClr>
                </a:solidFill>
              </a:rPr>
              <a:t> PROBLEMA</a:t>
            </a:r>
          </a:p>
          <a:p>
            <a:pPr lvl="1">
              <a:lnSpc>
                <a:spcPct val="140000"/>
              </a:lnSpc>
              <a:spcAft>
                <a:spcPts val="800"/>
              </a:spcAft>
            </a:pPr>
            <a:r>
              <a:rPr lang="pt-BR" sz="2100" dirty="0"/>
              <a:t> Precisa ser conhecido em todos os seus aspectos.</a:t>
            </a:r>
          </a:p>
          <a:p>
            <a:pPr lvl="1">
              <a:lnSpc>
                <a:spcPct val="140000"/>
              </a:lnSpc>
              <a:spcAft>
                <a:spcPts val="800"/>
              </a:spcAft>
            </a:pPr>
            <a:r>
              <a:rPr lang="pt-BR" sz="2100" dirty="0"/>
              <a:t> É necessário ter resposta para todas as perguntas que dele possam suscitar. </a:t>
            </a:r>
          </a:p>
          <a:p>
            <a:pPr lvl="1">
              <a:lnSpc>
                <a:spcPct val="140000"/>
              </a:lnSpc>
              <a:spcAft>
                <a:spcPts val="800"/>
              </a:spcAft>
            </a:pPr>
            <a:r>
              <a:rPr lang="pt-BR" sz="2100" dirty="0"/>
              <a:t> É fundamental considerar todas as possíveis situações.</a:t>
            </a:r>
          </a:p>
        </p:txBody>
      </p:sp>
      <p:pic>
        <p:nvPicPr>
          <p:cNvPr id="2" name="Picture 4">
            <a:extLst>
              <a:ext uri="{FF2B5EF4-FFF2-40B4-BE49-F238E27FC236}">
                <a16:creationId xmlns:a16="http://schemas.microsoft.com/office/drawing/2014/main" id="{74D36F38-80EA-7509-3CCD-35E681494B42}"/>
              </a:ext>
            </a:extLst>
          </p:cNvPr>
          <p:cNvPicPr>
            <a:picLocks noChangeAspect="1"/>
          </p:cNvPicPr>
          <p:nvPr/>
        </p:nvPicPr>
        <p:blipFill>
          <a:blip r:embed="rId2"/>
          <a:stretch>
            <a:fillRect/>
          </a:stretch>
        </p:blipFill>
        <p:spPr>
          <a:xfrm>
            <a:off x="7676967" y="2365378"/>
            <a:ext cx="3296298" cy="3532956"/>
          </a:xfrm>
          <a:prstGeom prst="rect">
            <a:avLst/>
          </a:prstGeom>
          <a:noFill/>
        </p:spPr>
      </p:pic>
      <p:sp>
        <p:nvSpPr>
          <p:cNvPr id="4" name="Espaço Reservado para Número de Slide 3">
            <a:extLst>
              <a:ext uri="{FF2B5EF4-FFF2-40B4-BE49-F238E27FC236}">
                <a16:creationId xmlns:a16="http://schemas.microsoft.com/office/drawing/2014/main" id="{56BBD98A-C939-F776-EA93-6AE976B15A33}"/>
              </a:ext>
            </a:extLst>
          </p:cNvPr>
          <p:cNvSpPr>
            <a:spLocks noGrp="1"/>
          </p:cNvSpPr>
          <p:nvPr>
            <p:ph type="sldNum" sz="quarter" idx="12"/>
          </p:nvPr>
        </p:nvSpPr>
        <p:spPr>
          <a:xfrm>
            <a:off x="11111344" y="5898334"/>
            <a:ext cx="969819" cy="959666"/>
          </a:xfrm>
        </p:spPr>
        <p:txBody>
          <a:bodyPr anchor="ctr">
            <a:normAutofit/>
          </a:bodyPr>
          <a:lstStyle/>
          <a:p>
            <a:pPr>
              <a:spcAft>
                <a:spcPts val="600"/>
              </a:spcAft>
            </a:pPr>
            <a:fld id="{FF2898D7-1FF1-4103-B358-6DBA8C7DBDE2}" type="slidenum">
              <a:rPr lang="pt-BR" smtClean="0"/>
              <a:pPr>
                <a:spcAft>
                  <a:spcPts val="600"/>
                </a:spcAft>
              </a:pPr>
              <a:t>15</a:t>
            </a:fld>
            <a:endParaRPr lang="pt-BR"/>
          </a:p>
        </p:txBody>
      </p:sp>
    </p:spTree>
    <p:extLst>
      <p:ext uri="{BB962C8B-B14F-4D97-AF65-F5344CB8AC3E}">
        <p14:creationId xmlns:p14="http://schemas.microsoft.com/office/powerpoint/2010/main" val="2360016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a:xfrm>
            <a:off x="838200" y="365125"/>
            <a:ext cx="10515600" cy="1325563"/>
          </a:xfrm>
        </p:spPr>
        <p:txBody>
          <a:bodyPr anchor="ctr">
            <a:normAutofit/>
          </a:bodyPr>
          <a:lstStyle/>
          <a:p>
            <a:r>
              <a:rPr lang="pt-BR" dirty="0"/>
              <a:t>RESOLUÇÃO DE PROBLEMAS</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sz="half" idx="1"/>
          </p:nvPr>
        </p:nvSpPr>
        <p:spPr>
          <a:xfrm>
            <a:off x="838200" y="1825625"/>
            <a:ext cx="5181600" cy="4351338"/>
          </a:xfrm>
        </p:spPr>
        <p:txBody>
          <a:bodyPr>
            <a:normAutofit/>
          </a:bodyPr>
          <a:lstStyle/>
          <a:p>
            <a:pPr>
              <a:lnSpc>
                <a:spcPct val="140000"/>
              </a:lnSpc>
              <a:spcAft>
                <a:spcPts val="800"/>
              </a:spcAft>
            </a:pPr>
            <a:r>
              <a:rPr lang="pt-BR" sz="2300" dirty="0"/>
              <a:t>  Etapa:</a:t>
            </a:r>
            <a:r>
              <a:rPr lang="pt-BR" sz="2300" b="1" dirty="0"/>
              <a:t> </a:t>
            </a:r>
            <a:r>
              <a:rPr lang="pt-BR" sz="2300" b="1" dirty="0">
                <a:solidFill>
                  <a:schemeClr val="accent1">
                    <a:lumMod val="60000"/>
                    <a:lumOff val="40000"/>
                  </a:schemeClr>
                </a:solidFill>
              </a:rPr>
              <a:t>SOLUÇÃO</a:t>
            </a:r>
          </a:p>
          <a:p>
            <a:pPr lvl="1">
              <a:lnSpc>
                <a:spcPct val="140000"/>
              </a:lnSpc>
              <a:spcAft>
                <a:spcPts val="800"/>
              </a:spcAft>
            </a:pPr>
            <a:r>
              <a:rPr lang="pt-BR" sz="2300" dirty="0"/>
              <a:t> Existe solução para o problema?</a:t>
            </a:r>
          </a:p>
          <a:p>
            <a:pPr lvl="1">
              <a:lnSpc>
                <a:spcPct val="140000"/>
              </a:lnSpc>
              <a:spcAft>
                <a:spcPts val="800"/>
              </a:spcAft>
            </a:pPr>
            <a:r>
              <a:rPr lang="pt-BR" sz="2300" dirty="0"/>
              <a:t> Qual o custo da sua implementação?</a:t>
            </a:r>
          </a:p>
          <a:p>
            <a:pPr lvl="1">
              <a:lnSpc>
                <a:spcPct val="140000"/>
              </a:lnSpc>
              <a:spcAft>
                <a:spcPts val="800"/>
              </a:spcAft>
            </a:pPr>
            <a:r>
              <a:rPr lang="pt-BR" sz="2300" dirty="0"/>
              <a:t> Qual o custo da sua execução?</a:t>
            </a:r>
          </a:p>
          <a:p>
            <a:pPr lvl="1">
              <a:lnSpc>
                <a:spcPct val="140000"/>
              </a:lnSpc>
              <a:spcAft>
                <a:spcPts val="800"/>
              </a:spcAft>
            </a:pPr>
            <a:r>
              <a:rPr lang="pt-BR" sz="2300" dirty="0"/>
              <a:t> Como será representado? </a:t>
            </a:r>
          </a:p>
        </p:txBody>
      </p:sp>
      <p:pic>
        <p:nvPicPr>
          <p:cNvPr id="3" name="Picture 5">
            <a:extLst>
              <a:ext uri="{FF2B5EF4-FFF2-40B4-BE49-F238E27FC236}">
                <a16:creationId xmlns:a16="http://schemas.microsoft.com/office/drawing/2014/main" id="{EEC7757A-7194-C86A-DF8A-48CE71BF2554}"/>
              </a:ext>
            </a:extLst>
          </p:cNvPr>
          <p:cNvPicPr>
            <a:picLocks noChangeAspect="1"/>
          </p:cNvPicPr>
          <p:nvPr/>
        </p:nvPicPr>
        <p:blipFill>
          <a:blip r:embed="rId2"/>
          <a:stretch>
            <a:fillRect/>
          </a:stretch>
        </p:blipFill>
        <p:spPr>
          <a:xfrm>
            <a:off x="6172200" y="2266584"/>
            <a:ext cx="5181600" cy="3469419"/>
          </a:xfrm>
          <a:prstGeom prst="rect">
            <a:avLst/>
          </a:prstGeom>
          <a:noFill/>
        </p:spPr>
      </p:pic>
      <p:sp>
        <p:nvSpPr>
          <p:cNvPr id="4" name="Espaço Reservado para Número de Slide 3">
            <a:extLst>
              <a:ext uri="{FF2B5EF4-FFF2-40B4-BE49-F238E27FC236}">
                <a16:creationId xmlns:a16="http://schemas.microsoft.com/office/drawing/2014/main" id="{56BBD98A-C939-F776-EA93-6AE976B15A33}"/>
              </a:ext>
            </a:extLst>
          </p:cNvPr>
          <p:cNvSpPr>
            <a:spLocks noGrp="1"/>
          </p:cNvSpPr>
          <p:nvPr>
            <p:ph type="sldNum" sz="quarter" idx="12"/>
          </p:nvPr>
        </p:nvSpPr>
        <p:spPr>
          <a:xfrm>
            <a:off x="11111344" y="5898334"/>
            <a:ext cx="969819" cy="959666"/>
          </a:xfrm>
        </p:spPr>
        <p:txBody>
          <a:bodyPr anchor="ctr">
            <a:normAutofit/>
          </a:bodyPr>
          <a:lstStyle/>
          <a:p>
            <a:pPr>
              <a:spcAft>
                <a:spcPts val="600"/>
              </a:spcAft>
            </a:pPr>
            <a:fld id="{FF2898D7-1FF1-4103-B358-6DBA8C7DBDE2}" type="slidenum">
              <a:rPr lang="pt-BR" smtClean="0"/>
              <a:pPr>
                <a:spcAft>
                  <a:spcPts val="600"/>
                </a:spcAft>
              </a:pPr>
              <a:t>16</a:t>
            </a:fld>
            <a:endParaRPr lang="pt-BR"/>
          </a:p>
        </p:txBody>
      </p:sp>
    </p:spTree>
    <p:extLst>
      <p:ext uri="{BB962C8B-B14F-4D97-AF65-F5344CB8AC3E}">
        <p14:creationId xmlns:p14="http://schemas.microsoft.com/office/powerpoint/2010/main" val="3790223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a:xfrm>
            <a:off x="838200" y="365125"/>
            <a:ext cx="10515600" cy="1325563"/>
          </a:xfrm>
        </p:spPr>
        <p:txBody>
          <a:bodyPr anchor="ctr">
            <a:normAutofit/>
          </a:bodyPr>
          <a:lstStyle/>
          <a:p>
            <a:r>
              <a:rPr lang="pt-BR" dirty="0"/>
              <a:t>RESOLUÇÃO DE PROBLEMAS</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sz="half" idx="1"/>
          </p:nvPr>
        </p:nvSpPr>
        <p:spPr>
          <a:xfrm>
            <a:off x="838200" y="1825625"/>
            <a:ext cx="5181600" cy="4351338"/>
          </a:xfrm>
        </p:spPr>
        <p:txBody>
          <a:bodyPr>
            <a:normAutofit/>
          </a:bodyPr>
          <a:lstStyle/>
          <a:p>
            <a:pPr>
              <a:lnSpc>
                <a:spcPct val="140000"/>
              </a:lnSpc>
              <a:spcAft>
                <a:spcPts val="800"/>
              </a:spcAft>
            </a:pPr>
            <a:r>
              <a:rPr lang="pt-BR" sz="2300" dirty="0"/>
              <a:t>  Etapa:</a:t>
            </a:r>
            <a:r>
              <a:rPr lang="pt-BR" sz="2300" b="1" dirty="0"/>
              <a:t> </a:t>
            </a:r>
            <a:r>
              <a:rPr lang="pt-BR" sz="2300" b="1" dirty="0">
                <a:solidFill>
                  <a:schemeClr val="accent3">
                    <a:lumMod val="60000"/>
                    <a:lumOff val="40000"/>
                  </a:schemeClr>
                </a:solidFill>
              </a:rPr>
              <a:t>ALGORITMO</a:t>
            </a:r>
          </a:p>
          <a:p>
            <a:pPr lvl="1">
              <a:lnSpc>
                <a:spcPct val="140000"/>
              </a:lnSpc>
              <a:spcAft>
                <a:spcPts val="800"/>
              </a:spcAft>
            </a:pPr>
            <a:r>
              <a:rPr lang="pt-BR" sz="2300" dirty="0"/>
              <a:t>Representação de uma solução para um problema, com algumas características.</a:t>
            </a:r>
          </a:p>
          <a:p>
            <a:pPr lvl="1">
              <a:lnSpc>
                <a:spcPct val="140000"/>
              </a:lnSpc>
              <a:spcAft>
                <a:spcPts val="800"/>
              </a:spcAft>
            </a:pPr>
            <a:r>
              <a:rPr lang="pt-BR" sz="2300" dirty="0"/>
              <a:t>É um conjunto finito de regras bem definidas.</a:t>
            </a:r>
          </a:p>
          <a:p>
            <a:pPr lvl="1">
              <a:lnSpc>
                <a:spcPct val="140000"/>
              </a:lnSpc>
              <a:spcAft>
                <a:spcPts val="800"/>
              </a:spcAft>
            </a:pPr>
            <a:r>
              <a:rPr lang="pt-BR" sz="2300" dirty="0"/>
              <a:t>Com um número finito de passos.</a:t>
            </a:r>
          </a:p>
        </p:txBody>
      </p:sp>
      <p:pic>
        <p:nvPicPr>
          <p:cNvPr id="2" name="Picture 2" descr="Resultado de imagem para receita de bolo imagem"/>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223714" y="1825625"/>
            <a:ext cx="3078572" cy="4351338"/>
          </a:xfrm>
          <a:prstGeom prst="rect">
            <a:avLst/>
          </a:prstGeom>
          <a:solidFill>
            <a:srgbClr val="FFFFFF"/>
          </a:solidFill>
        </p:spPr>
      </p:pic>
      <p:sp>
        <p:nvSpPr>
          <p:cNvPr id="4" name="Espaço Reservado para Número de Slide 3">
            <a:extLst>
              <a:ext uri="{FF2B5EF4-FFF2-40B4-BE49-F238E27FC236}">
                <a16:creationId xmlns:a16="http://schemas.microsoft.com/office/drawing/2014/main" id="{56BBD98A-C939-F776-EA93-6AE976B15A33}"/>
              </a:ext>
            </a:extLst>
          </p:cNvPr>
          <p:cNvSpPr>
            <a:spLocks noGrp="1"/>
          </p:cNvSpPr>
          <p:nvPr>
            <p:ph type="sldNum" sz="quarter" idx="12"/>
          </p:nvPr>
        </p:nvSpPr>
        <p:spPr>
          <a:xfrm>
            <a:off x="11111344" y="5898334"/>
            <a:ext cx="969819" cy="959666"/>
          </a:xfrm>
        </p:spPr>
        <p:txBody>
          <a:bodyPr anchor="ctr">
            <a:normAutofit/>
          </a:bodyPr>
          <a:lstStyle/>
          <a:p>
            <a:pPr>
              <a:spcAft>
                <a:spcPts val="600"/>
              </a:spcAft>
            </a:pPr>
            <a:fld id="{FF2898D7-1FF1-4103-B358-6DBA8C7DBDE2}" type="slidenum">
              <a:rPr lang="pt-BR" smtClean="0"/>
              <a:pPr>
                <a:spcAft>
                  <a:spcPts val="600"/>
                </a:spcAft>
              </a:pPr>
              <a:t>17</a:t>
            </a:fld>
            <a:endParaRPr lang="pt-BR"/>
          </a:p>
        </p:txBody>
      </p:sp>
    </p:spTree>
    <p:extLst>
      <p:ext uri="{BB962C8B-B14F-4D97-AF65-F5344CB8AC3E}">
        <p14:creationId xmlns:p14="http://schemas.microsoft.com/office/powerpoint/2010/main" val="2663172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a:xfrm>
            <a:off x="838200" y="365125"/>
            <a:ext cx="10515600" cy="1325563"/>
          </a:xfrm>
        </p:spPr>
        <p:txBody>
          <a:bodyPr anchor="ctr">
            <a:normAutofit/>
          </a:bodyPr>
          <a:lstStyle/>
          <a:p>
            <a:r>
              <a:rPr lang="pt-BR" dirty="0"/>
              <a:t>RESOLUÇÃO DE PROBLEMAS</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sz="half" idx="1"/>
          </p:nvPr>
        </p:nvSpPr>
        <p:spPr>
          <a:xfrm>
            <a:off x="838200" y="1825625"/>
            <a:ext cx="5181600" cy="4351338"/>
          </a:xfrm>
        </p:spPr>
        <p:txBody>
          <a:bodyPr>
            <a:normAutofit/>
          </a:bodyPr>
          <a:lstStyle/>
          <a:p>
            <a:pPr>
              <a:lnSpc>
                <a:spcPct val="140000"/>
              </a:lnSpc>
              <a:spcAft>
                <a:spcPts val="800"/>
              </a:spcAft>
            </a:pPr>
            <a:r>
              <a:rPr lang="pt-BR" sz="2100" dirty="0"/>
              <a:t>  Etapa:</a:t>
            </a:r>
            <a:r>
              <a:rPr lang="pt-BR" sz="2100" b="1" dirty="0"/>
              <a:t> </a:t>
            </a:r>
            <a:r>
              <a:rPr lang="pt-BR" sz="2100" b="1" dirty="0">
                <a:solidFill>
                  <a:schemeClr val="accent5">
                    <a:lumMod val="60000"/>
                    <a:lumOff val="40000"/>
                  </a:schemeClr>
                </a:solidFill>
              </a:rPr>
              <a:t>PROGRAMA</a:t>
            </a:r>
          </a:p>
          <a:p>
            <a:pPr lvl="1">
              <a:lnSpc>
                <a:spcPct val="140000"/>
              </a:lnSpc>
              <a:spcAft>
                <a:spcPts val="800"/>
              </a:spcAft>
            </a:pPr>
            <a:r>
              <a:rPr lang="pt-BR" sz="2100" dirty="0"/>
              <a:t>Computadores não entendem linguagem natural, eles conhecem apenas a linguagem binária.</a:t>
            </a:r>
          </a:p>
          <a:p>
            <a:pPr lvl="1">
              <a:lnSpc>
                <a:spcPct val="140000"/>
              </a:lnSpc>
              <a:spcAft>
                <a:spcPts val="800"/>
              </a:spcAft>
            </a:pPr>
            <a:r>
              <a:rPr lang="pt-BR" sz="2100" dirty="0"/>
              <a:t>Escrever um programa de computador, a partir do algoritmo. Para isso, usa-se uma linguagem de programação.</a:t>
            </a:r>
          </a:p>
        </p:txBody>
      </p:sp>
      <p:pic>
        <p:nvPicPr>
          <p:cNvPr id="3" name="Picture 5">
            <a:extLst>
              <a:ext uri="{FF2B5EF4-FFF2-40B4-BE49-F238E27FC236}">
                <a16:creationId xmlns:a16="http://schemas.microsoft.com/office/drawing/2014/main" id="{0CDC2AB0-1623-74A8-1E1C-7B5F42A3AA17}"/>
              </a:ext>
            </a:extLst>
          </p:cNvPr>
          <p:cNvPicPr>
            <a:picLocks noChangeAspect="1"/>
          </p:cNvPicPr>
          <p:nvPr/>
        </p:nvPicPr>
        <p:blipFill>
          <a:blip r:embed="rId2"/>
          <a:srcRect r="2013" b="1"/>
          <a:stretch/>
        </p:blipFill>
        <p:spPr>
          <a:xfrm>
            <a:off x="6845737" y="2003452"/>
            <a:ext cx="4265607" cy="3582117"/>
          </a:xfrm>
          <a:prstGeom prst="rect">
            <a:avLst/>
          </a:prstGeom>
          <a:noFill/>
        </p:spPr>
      </p:pic>
      <p:sp>
        <p:nvSpPr>
          <p:cNvPr id="4" name="Espaço Reservado para Número de Slide 3">
            <a:extLst>
              <a:ext uri="{FF2B5EF4-FFF2-40B4-BE49-F238E27FC236}">
                <a16:creationId xmlns:a16="http://schemas.microsoft.com/office/drawing/2014/main" id="{56BBD98A-C939-F776-EA93-6AE976B15A33}"/>
              </a:ext>
            </a:extLst>
          </p:cNvPr>
          <p:cNvSpPr>
            <a:spLocks noGrp="1"/>
          </p:cNvSpPr>
          <p:nvPr>
            <p:ph type="sldNum" sz="quarter" idx="12"/>
          </p:nvPr>
        </p:nvSpPr>
        <p:spPr>
          <a:xfrm>
            <a:off x="11111344" y="5898334"/>
            <a:ext cx="969819" cy="959666"/>
          </a:xfrm>
        </p:spPr>
        <p:txBody>
          <a:bodyPr anchor="ctr">
            <a:normAutofit/>
          </a:bodyPr>
          <a:lstStyle/>
          <a:p>
            <a:pPr>
              <a:spcAft>
                <a:spcPts val="600"/>
              </a:spcAft>
            </a:pPr>
            <a:fld id="{FF2898D7-1FF1-4103-B358-6DBA8C7DBDE2}" type="slidenum">
              <a:rPr lang="pt-BR" smtClean="0"/>
              <a:pPr>
                <a:spcAft>
                  <a:spcPts val="600"/>
                </a:spcAft>
              </a:pPr>
              <a:t>18</a:t>
            </a:fld>
            <a:endParaRPr lang="pt-BR"/>
          </a:p>
        </p:txBody>
      </p:sp>
    </p:spTree>
    <p:extLst>
      <p:ext uri="{BB962C8B-B14F-4D97-AF65-F5344CB8AC3E}">
        <p14:creationId xmlns:p14="http://schemas.microsoft.com/office/powerpoint/2010/main" val="3059110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a:xfrm>
            <a:off x="838200" y="365125"/>
            <a:ext cx="10515600" cy="1325563"/>
          </a:xfrm>
        </p:spPr>
        <p:txBody>
          <a:bodyPr anchor="ctr">
            <a:normAutofit/>
          </a:bodyPr>
          <a:lstStyle/>
          <a:p>
            <a:r>
              <a:rPr lang="pt-BR" dirty="0"/>
              <a:t>RESOLUÇÃO DE PROBLEMAS</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sz="half" idx="1"/>
          </p:nvPr>
        </p:nvSpPr>
        <p:spPr>
          <a:xfrm>
            <a:off x="838200" y="1825625"/>
            <a:ext cx="5181600" cy="4351338"/>
          </a:xfrm>
        </p:spPr>
        <p:txBody>
          <a:bodyPr>
            <a:normAutofit/>
          </a:bodyPr>
          <a:lstStyle/>
          <a:p>
            <a:pPr>
              <a:lnSpc>
                <a:spcPct val="140000"/>
              </a:lnSpc>
              <a:spcAft>
                <a:spcPts val="800"/>
              </a:spcAft>
            </a:pPr>
            <a:r>
              <a:rPr lang="pt-BR" sz="2100" dirty="0"/>
              <a:t>  Etapa:</a:t>
            </a:r>
            <a:r>
              <a:rPr lang="pt-BR" sz="2100" b="1" dirty="0"/>
              <a:t> </a:t>
            </a:r>
            <a:r>
              <a:rPr lang="pt-BR" sz="2100" b="1" dirty="0">
                <a:solidFill>
                  <a:schemeClr val="accent5">
                    <a:lumMod val="60000"/>
                    <a:lumOff val="40000"/>
                  </a:schemeClr>
                </a:solidFill>
              </a:rPr>
              <a:t>PROGRAMA</a:t>
            </a:r>
          </a:p>
          <a:p>
            <a:pPr lvl="1">
              <a:lnSpc>
                <a:spcPct val="140000"/>
              </a:lnSpc>
              <a:spcAft>
                <a:spcPts val="800"/>
              </a:spcAft>
            </a:pPr>
            <a:r>
              <a:rPr lang="pt-BR" sz="2100" dirty="0"/>
              <a:t>Um programa escrito em uma linguagem de programação é chamado de programa fonte.</a:t>
            </a:r>
          </a:p>
          <a:p>
            <a:pPr lvl="1">
              <a:lnSpc>
                <a:spcPct val="140000"/>
              </a:lnSpc>
              <a:spcAft>
                <a:spcPts val="800"/>
              </a:spcAft>
            </a:pPr>
            <a:r>
              <a:rPr lang="pt-BR" sz="2100" dirty="0"/>
              <a:t>A linguagem de programação é um conjunto de regras sintáticas e semânticas usadas para definir um programa de computador.</a:t>
            </a:r>
          </a:p>
        </p:txBody>
      </p:sp>
      <p:pic>
        <p:nvPicPr>
          <p:cNvPr id="3" name="Picture 5">
            <a:extLst>
              <a:ext uri="{FF2B5EF4-FFF2-40B4-BE49-F238E27FC236}">
                <a16:creationId xmlns:a16="http://schemas.microsoft.com/office/drawing/2014/main" id="{0CDC2AB0-1623-74A8-1E1C-7B5F42A3AA17}"/>
              </a:ext>
            </a:extLst>
          </p:cNvPr>
          <p:cNvPicPr>
            <a:picLocks noChangeAspect="1"/>
          </p:cNvPicPr>
          <p:nvPr/>
        </p:nvPicPr>
        <p:blipFill>
          <a:blip r:embed="rId2"/>
          <a:srcRect r="2013" b="1"/>
          <a:stretch/>
        </p:blipFill>
        <p:spPr>
          <a:xfrm>
            <a:off x="6845737" y="2003452"/>
            <a:ext cx="4265607" cy="3582117"/>
          </a:xfrm>
          <a:prstGeom prst="rect">
            <a:avLst/>
          </a:prstGeom>
          <a:noFill/>
        </p:spPr>
      </p:pic>
      <p:sp>
        <p:nvSpPr>
          <p:cNvPr id="4" name="Espaço Reservado para Número de Slide 3">
            <a:extLst>
              <a:ext uri="{FF2B5EF4-FFF2-40B4-BE49-F238E27FC236}">
                <a16:creationId xmlns:a16="http://schemas.microsoft.com/office/drawing/2014/main" id="{56BBD98A-C939-F776-EA93-6AE976B15A33}"/>
              </a:ext>
            </a:extLst>
          </p:cNvPr>
          <p:cNvSpPr>
            <a:spLocks noGrp="1"/>
          </p:cNvSpPr>
          <p:nvPr>
            <p:ph type="sldNum" sz="quarter" idx="12"/>
          </p:nvPr>
        </p:nvSpPr>
        <p:spPr>
          <a:xfrm>
            <a:off x="11111344" y="5898334"/>
            <a:ext cx="969819" cy="959666"/>
          </a:xfrm>
        </p:spPr>
        <p:txBody>
          <a:bodyPr anchor="ctr">
            <a:normAutofit/>
          </a:bodyPr>
          <a:lstStyle/>
          <a:p>
            <a:pPr>
              <a:spcAft>
                <a:spcPts val="600"/>
              </a:spcAft>
            </a:pPr>
            <a:fld id="{FF2898D7-1FF1-4103-B358-6DBA8C7DBDE2}" type="slidenum">
              <a:rPr lang="pt-BR" smtClean="0"/>
              <a:pPr>
                <a:spcAft>
                  <a:spcPts val="600"/>
                </a:spcAft>
              </a:pPr>
              <a:t>19</a:t>
            </a:fld>
            <a:endParaRPr lang="pt-BR"/>
          </a:p>
        </p:txBody>
      </p:sp>
    </p:spTree>
    <p:extLst>
      <p:ext uri="{BB962C8B-B14F-4D97-AF65-F5344CB8AC3E}">
        <p14:creationId xmlns:p14="http://schemas.microsoft.com/office/powerpoint/2010/main" val="3684699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5014800-AED9-5B52-D915-753FDD39A3FC}"/>
              </a:ext>
            </a:extLst>
          </p:cNvPr>
          <p:cNvSpPr>
            <a:spLocks noGrp="1"/>
          </p:cNvSpPr>
          <p:nvPr>
            <p:ph type="title"/>
          </p:nvPr>
        </p:nvSpPr>
        <p:spPr/>
        <p:txBody>
          <a:bodyPr/>
          <a:lstStyle/>
          <a:p>
            <a:r>
              <a:rPr lang="pt-BR" dirty="0"/>
              <a:t>ROTEIRO</a:t>
            </a:r>
          </a:p>
        </p:txBody>
      </p:sp>
      <p:sp>
        <p:nvSpPr>
          <p:cNvPr id="5" name="Espaço Reservado para Conteúdo 4">
            <a:extLst>
              <a:ext uri="{FF2B5EF4-FFF2-40B4-BE49-F238E27FC236}">
                <a16:creationId xmlns:a16="http://schemas.microsoft.com/office/drawing/2014/main" id="{462A9482-A6C6-7274-E147-DC90A83ED10F}"/>
              </a:ext>
            </a:extLst>
          </p:cNvPr>
          <p:cNvSpPr>
            <a:spLocks noGrp="1"/>
          </p:cNvSpPr>
          <p:nvPr>
            <p:ph sz="half" idx="1"/>
          </p:nvPr>
        </p:nvSpPr>
        <p:spPr>
          <a:xfrm>
            <a:off x="838200" y="1825625"/>
            <a:ext cx="5800344" cy="4351338"/>
          </a:xfrm>
        </p:spPr>
        <p:txBody>
          <a:bodyPr/>
          <a:lstStyle/>
          <a:p>
            <a:r>
              <a:rPr lang="pt-BR" dirty="0"/>
              <a:t> Lógica</a:t>
            </a:r>
          </a:p>
          <a:p>
            <a:r>
              <a:rPr lang="pt-BR" dirty="0"/>
              <a:t> Raciocínio</a:t>
            </a:r>
          </a:p>
          <a:p>
            <a:r>
              <a:rPr lang="pt-BR" dirty="0"/>
              <a:t> Resolução de problemas</a:t>
            </a:r>
          </a:p>
          <a:p>
            <a:r>
              <a:rPr lang="pt-BR" dirty="0"/>
              <a:t> Façamos juntos</a:t>
            </a:r>
          </a:p>
          <a:p>
            <a:r>
              <a:rPr lang="pt-BR" dirty="0"/>
              <a:t> Faça você mesmo</a:t>
            </a:r>
          </a:p>
        </p:txBody>
      </p:sp>
      <p:sp>
        <p:nvSpPr>
          <p:cNvPr id="3" name="Espaço Reservado para Número de Slide 2">
            <a:extLst>
              <a:ext uri="{FF2B5EF4-FFF2-40B4-BE49-F238E27FC236}">
                <a16:creationId xmlns:a16="http://schemas.microsoft.com/office/drawing/2014/main" id="{92F7EA1E-9779-94BA-9508-AE0F92D5F094}"/>
              </a:ext>
            </a:extLst>
          </p:cNvPr>
          <p:cNvSpPr>
            <a:spLocks noGrp="1"/>
          </p:cNvSpPr>
          <p:nvPr>
            <p:ph type="sldNum" sz="quarter" idx="12"/>
          </p:nvPr>
        </p:nvSpPr>
        <p:spPr/>
        <p:txBody>
          <a:bodyPr/>
          <a:lstStyle/>
          <a:p>
            <a:fld id="{FF2898D7-1FF1-4103-B358-6DBA8C7DBDE2}" type="slidenum">
              <a:rPr lang="pt-BR" smtClean="0"/>
              <a:t>2</a:t>
            </a:fld>
            <a:endParaRPr lang="pt-BR"/>
          </a:p>
        </p:txBody>
      </p:sp>
    </p:spTree>
    <p:extLst>
      <p:ext uri="{BB962C8B-B14F-4D97-AF65-F5344CB8AC3E}">
        <p14:creationId xmlns:p14="http://schemas.microsoft.com/office/powerpoint/2010/main" val="2772205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a:xfrm>
            <a:off x="838200" y="365125"/>
            <a:ext cx="10515600" cy="1325563"/>
          </a:xfrm>
        </p:spPr>
        <p:txBody>
          <a:bodyPr anchor="ctr">
            <a:normAutofit/>
          </a:bodyPr>
          <a:lstStyle/>
          <a:p>
            <a:r>
              <a:rPr lang="pt-BR" dirty="0"/>
              <a:t>RESOLUÇÃO DE PROBLEMAS</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sz="half" idx="1"/>
          </p:nvPr>
        </p:nvSpPr>
        <p:spPr>
          <a:xfrm>
            <a:off x="838200" y="1825625"/>
            <a:ext cx="5181600" cy="4351338"/>
          </a:xfrm>
        </p:spPr>
        <p:txBody>
          <a:bodyPr>
            <a:normAutofit/>
          </a:bodyPr>
          <a:lstStyle/>
          <a:p>
            <a:pPr>
              <a:lnSpc>
                <a:spcPct val="140000"/>
              </a:lnSpc>
              <a:spcAft>
                <a:spcPts val="800"/>
              </a:spcAft>
            </a:pPr>
            <a:r>
              <a:rPr lang="pt-BR" sz="2100" dirty="0"/>
              <a:t>  Etapa:</a:t>
            </a:r>
            <a:r>
              <a:rPr lang="pt-BR" sz="2100" b="1" dirty="0"/>
              <a:t> </a:t>
            </a:r>
            <a:r>
              <a:rPr lang="pt-BR" sz="2100" b="1" dirty="0">
                <a:solidFill>
                  <a:srgbClr val="D60093"/>
                </a:solidFill>
              </a:rPr>
              <a:t>RESULTADOS</a:t>
            </a:r>
          </a:p>
          <a:p>
            <a:pPr lvl="1">
              <a:lnSpc>
                <a:spcPct val="140000"/>
              </a:lnSpc>
              <a:spcAft>
                <a:spcPts val="800"/>
              </a:spcAft>
            </a:pPr>
            <a:r>
              <a:rPr lang="pt-BR" sz="2100" dirty="0"/>
              <a:t> Após a codificação, espera-se que ao executar o programa criado e fornecer as devidas entradas, o mesmo consiga fazer o processamento dos dados e apresentar a saída desejada.</a:t>
            </a:r>
          </a:p>
        </p:txBody>
      </p:sp>
      <p:sp>
        <p:nvSpPr>
          <p:cNvPr id="4" name="Espaço Reservado para Número de Slide 3">
            <a:extLst>
              <a:ext uri="{FF2B5EF4-FFF2-40B4-BE49-F238E27FC236}">
                <a16:creationId xmlns:a16="http://schemas.microsoft.com/office/drawing/2014/main" id="{56BBD98A-C939-F776-EA93-6AE976B15A33}"/>
              </a:ext>
            </a:extLst>
          </p:cNvPr>
          <p:cNvSpPr>
            <a:spLocks noGrp="1"/>
          </p:cNvSpPr>
          <p:nvPr>
            <p:ph type="sldNum" sz="quarter" idx="12"/>
          </p:nvPr>
        </p:nvSpPr>
        <p:spPr>
          <a:xfrm>
            <a:off x="11111344" y="5898334"/>
            <a:ext cx="969819" cy="959666"/>
          </a:xfrm>
        </p:spPr>
        <p:txBody>
          <a:bodyPr anchor="ctr">
            <a:normAutofit/>
          </a:bodyPr>
          <a:lstStyle/>
          <a:p>
            <a:pPr>
              <a:spcAft>
                <a:spcPts val="600"/>
              </a:spcAft>
            </a:pPr>
            <a:fld id="{FF2898D7-1FF1-4103-B358-6DBA8C7DBDE2}" type="slidenum">
              <a:rPr lang="pt-BR" smtClean="0"/>
              <a:pPr>
                <a:spcAft>
                  <a:spcPts val="600"/>
                </a:spcAft>
              </a:pPr>
              <a:t>20</a:t>
            </a:fld>
            <a:endParaRPr lang="pt-BR"/>
          </a:p>
        </p:txBody>
      </p:sp>
      <p:pic>
        <p:nvPicPr>
          <p:cNvPr id="35842" name="Picture 2" descr="Resultado de imagem para cubo mÃ¡gico resolvi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943" y="2223211"/>
            <a:ext cx="2963915" cy="3045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757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Agrupar 20">
            <a:extLst>
              <a:ext uri="{FF2B5EF4-FFF2-40B4-BE49-F238E27FC236}">
                <a16:creationId xmlns:a16="http://schemas.microsoft.com/office/drawing/2014/main" id="{57C35432-5D22-7279-1B6E-327D18BB7AFE}"/>
              </a:ext>
            </a:extLst>
          </p:cNvPr>
          <p:cNvGrpSpPr/>
          <p:nvPr/>
        </p:nvGrpSpPr>
        <p:grpSpPr>
          <a:xfrm>
            <a:off x="796526" y="2178049"/>
            <a:ext cx="10598947" cy="2501901"/>
            <a:chOff x="489404" y="2475371"/>
            <a:chExt cx="10598947" cy="2501901"/>
          </a:xfrm>
        </p:grpSpPr>
        <p:cxnSp>
          <p:nvCxnSpPr>
            <p:cNvPr id="7" name="Conector reto 6">
              <a:extLst>
                <a:ext uri="{FF2B5EF4-FFF2-40B4-BE49-F238E27FC236}">
                  <a16:creationId xmlns:a16="http://schemas.microsoft.com/office/drawing/2014/main" id="{CB3BC8DD-4B31-51E9-7423-97E2F781440C}"/>
                </a:ext>
              </a:extLst>
            </p:cNvPr>
            <p:cNvCxnSpPr>
              <a:cxnSpLocks/>
            </p:cNvCxnSpPr>
            <p:nvPr/>
          </p:nvCxnSpPr>
          <p:spPr>
            <a:xfrm flipV="1">
              <a:off x="489404" y="4604149"/>
              <a:ext cx="10239801" cy="18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Agrupar 19">
              <a:extLst>
                <a:ext uri="{FF2B5EF4-FFF2-40B4-BE49-F238E27FC236}">
                  <a16:creationId xmlns:a16="http://schemas.microsoft.com/office/drawing/2014/main" id="{807F004F-9A6F-A67B-5DB5-44449D87FC58}"/>
                </a:ext>
              </a:extLst>
            </p:cNvPr>
            <p:cNvGrpSpPr/>
            <p:nvPr/>
          </p:nvGrpSpPr>
          <p:grpSpPr>
            <a:xfrm>
              <a:off x="1103648" y="2475371"/>
              <a:ext cx="9984703" cy="2501901"/>
              <a:chOff x="753452" y="2163753"/>
              <a:chExt cx="9984703" cy="2501901"/>
            </a:xfrm>
          </p:grpSpPr>
          <p:grpSp>
            <p:nvGrpSpPr>
              <p:cNvPr id="15" name="Agrupar 14">
                <a:extLst>
                  <a:ext uri="{FF2B5EF4-FFF2-40B4-BE49-F238E27FC236}">
                    <a16:creationId xmlns:a16="http://schemas.microsoft.com/office/drawing/2014/main" id="{E5011646-41AC-DDC9-50F6-EF45AAB34401}"/>
                  </a:ext>
                </a:extLst>
              </p:cNvPr>
              <p:cNvGrpSpPr/>
              <p:nvPr/>
            </p:nvGrpSpPr>
            <p:grpSpPr>
              <a:xfrm>
                <a:off x="9976772" y="2163753"/>
                <a:ext cx="761383" cy="2147722"/>
                <a:chOff x="10200456" y="3212977"/>
                <a:chExt cx="1272299" cy="1842382"/>
              </a:xfrm>
            </p:grpSpPr>
            <p:sp>
              <p:nvSpPr>
                <p:cNvPr id="16" name="Retângulo 15">
                  <a:extLst>
                    <a:ext uri="{FF2B5EF4-FFF2-40B4-BE49-F238E27FC236}">
                      <a16:creationId xmlns:a16="http://schemas.microsoft.com/office/drawing/2014/main" id="{DD8A33FF-F9D5-CD36-23AC-BA64B702B4F4}"/>
                    </a:ext>
                  </a:extLst>
                </p:cNvPr>
                <p:cNvSpPr/>
                <p:nvPr/>
              </p:nvSpPr>
              <p:spPr>
                <a:xfrm>
                  <a:off x="10200456" y="3212977"/>
                  <a:ext cx="72008" cy="18423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t-BR"/>
                </a:p>
              </p:txBody>
            </p:sp>
            <p:sp>
              <p:nvSpPr>
                <p:cNvPr id="17" name="Fluxograma: Fita Perfurada 16">
                  <a:extLst>
                    <a:ext uri="{FF2B5EF4-FFF2-40B4-BE49-F238E27FC236}">
                      <a16:creationId xmlns:a16="http://schemas.microsoft.com/office/drawing/2014/main" id="{433AF013-88F3-E380-D15D-9520914522AD}"/>
                    </a:ext>
                  </a:extLst>
                </p:cNvPr>
                <p:cNvSpPr/>
                <p:nvPr/>
              </p:nvSpPr>
              <p:spPr>
                <a:xfrm>
                  <a:off x="10272464" y="3212977"/>
                  <a:ext cx="1200291" cy="676176"/>
                </a:xfrm>
                <a:prstGeom prst="flowChartPunchedTape">
                  <a:avLst/>
                </a:prstGeom>
                <a:solidFill>
                  <a:srgbClr val="9DEBFF"/>
                </a:solidFill>
                <a:ln>
                  <a:solidFill>
                    <a:srgbClr val="9AED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b="1" dirty="0"/>
                </a:p>
              </p:txBody>
            </p:sp>
          </p:grpSp>
          <p:sp>
            <p:nvSpPr>
              <p:cNvPr id="8" name="Elipse 7">
                <a:extLst>
                  <a:ext uri="{FF2B5EF4-FFF2-40B4-BE49-F238E27FC236}">
                    <a16:creationId xmlns:a16="http://schemas.microsoft.com/office/drawing/2014/main" id="{48B29057-B440-0F4D-3812-EFCA396DED0A}"/>
                  </a:ext>
                </a:extLst>
              </p:cNvPr>
              <p:cNvSpPr/>
              <p:nvPr/>
            </p:nvSpPr>
            <p:spPr>
              <a:xfrm>
                <a:off x="2377212" y="3903601"/>
                <a:ext cx="490879" cy="74624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9" name="Elipse 8">
                <a:extLst>
                  <a:ext uri="{FF2B5EF4-FFF2-40B4-BE49-F238E27FC236}">
                    <a16:creationId xmlns:a16="http://schemas.microsoft.com/office/drawing/2014/main" id="{FC53CBA8-F487-E094-6076-770103320892}"/>
                  </a:ext>
                </a:extLst>
              </p:cNvPr>
              <p:cNvSpPr/>
              <p:nvPr/>
            </p:nvSpPr>
            <p:spPr>
              <a:xfrm>
                <a:off x="5769603" y="3919408"/>
                <a:ext cx="490879" cy="746246"/>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sp>
            <p:nvSpPr>
              <p:cNvPr id="10" name="Elipse 9">
                <a:extLst>
                  <a:ext uri="{FF2B5EF4-FFF2-40B4-BE49-F238E27FC236}">
                    <a16:creationId xmlns:a16="http://schemas.microsoft.com/office/drawing/2014/main" id="{01F0413B-D040-CCB5-72F2-3BD11DF9FB37}"/>
                  </a:ext>
                </a:extLst>
              </p:cNvPr>
              <p:cNvSpPr/>
              <p:nvPr/>
            </p:nvSpPr>
            <p:spPr>
              <a:xfrm>
                <a:off x="4041411" y="3895485"/>
                <a:ext cx="490879" cy="746246"/>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11" name="Elipse 10">
                <a:extLst>
                  <a:ext uri="{FF2B5EF4-FFF2-40B4-BE49-F238E27FC236}">
                    <a16:creationId xmlns:a16="http://schemas.microsoft.com/office/drawing/2014/main" id="{A384DF87-320E-D5C1-0F5C-2F682A8803A5}"/>
                  </a:ext>
                </a:extLst>
              </p:cNvPr>
              <p:cNvSpPr/>
              <p:nvPr/>
            </p:nvSpPr>
            <p:spPr>
              <a:xfrm>
                <a:off x="7425787" y="3903601"/>
                <a:ext cx="490879" cy="746246"/>
              </a:xfrm>
              <a:prstGeom prst="ellips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4</a:t>
                </a:r>
              </a:p>
            </p:txBody>
          </p:sp>
          <p:grpSp>
            <p:nvGrpSpPr>
              <p:cNvPr id="12" name="Agrupar 11">
                <a:extLst>
                  <a:ext uri="{FF2B5EF4-FFF2-40B4-BE49-F238E27FC236}">
                    <a16:creationId xmlns:a16="http://schemas.microsoft.com/office/drawing/2014/main" id="{BAACF47A-68E7-13F3-455D-328C165C2DA3}"/>
                  </a:ext>
                </a:extLst>
              </p:cNvPr>
              <p:cNvGrpSpPr/>
              <p:nvPr/>
            </p:nvGrpSpPr>
            <p:grpSpPr>
              <a:xfrm>
                <a:off x="753452" y="2163753"/>
                <a:ext cx="761383" cy="2147722"/>
                <a:chOff x="10200456" y="3212977"/>
                <a:chExt cx="1272299" cy="1842382"/>
              </a:xfrm>
            </p:grpSpPr>
            <p:sp>
              <p:nvSpPr>
                <p:cNvPr id="13" name="Retângulo 12">
                  <a:extLst>
                    <a:ext uri="{FF2B5EF4-FFF2-40B4-BE49-F238E27FC236}">
                      <a16:creationId xmlns:a16="http://schemas.microsoft.com/office/drawing/2014/main" id="{469390F7-6B63-EC83-7484-F07BD333C51D}"/>
                    </a:ext>
                  </a:extLst>
                </p:cNvPr>
                <p:cNvSpPr/>
                <p:nvPr/>
              </p:nvSpPr>
              <p:spPr>
                <a:xfrm>
                  <a:off x="10200456" y="3212977"/>
                  <a:ext cx="72008" cy="18423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t-BR"/>
                </a:p>
              </p:txBody>
            </p:sp>
            <p:sp>
              <p:nvSpPr>
                <p:cNvPr id="14" name="Fluxograma: Fita Perfurada 13">
                  <a:extLst>
                    <a:ext uri="{FF2B5EF4-FFF2-40B4-BE49-F238E27FC236}">
                      <a16:creationId xmlns:a16="http://schemas.microsoft.com/office/drawing/2014/main" id="{F7F55B14-E403-E015-A2E3-F0A1DF7AA7CE}"/>
                    </a:ext>
                  </a:extLst>
                </p:cNvPr>
                <p:cNvSpPr/>
                <p:nvPr/>
              </p:nvSpPr>
              <p:spPr>
                <a:xfrm>
                  <a:off x="10272464" y="3212977"/>
                  <a:ext cx="1200291" cy="676176"/>
                </a:xfrm>
                <a:prstGeom prst="flowChartPunchedTape">
                  <a:avLst/>
                </a:prstGeom>
                <a:solidFill>
                  <a:srgbClr val="FF95B3"/>
                </a:solidFill>
                <a:ln>
                  <a:solidFill>
                    <a:srgbClr val="FF95B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b="1" dirty="0"/>
                </a:p>
              </p:txBody>
            </p:sp>
          </p:grpSp>
          <p:pic>
            <p:nvPicPr>
              <p:cNvPr id="18" name="Picture 9">
                <a:extLst>
                  <a:ext uri="{FF2B5EF4-FFF2-40B4-BE49-F238E27FC236}">
                    <a16:creationId xmlns:a16="http://schemas.microsoft.com/office/drawing/2014/main" id="{0634CD8D-076C-5EFD-6E8A-646A983EC655}"/>
                  </a:ext>
                </a:extLst>
              </p:cNvPr>
              <p:cNvPicPr/>
              <p:nvPr/>
            </p:nvPicPr>
            <p:blipFill>
              <a:blip r:embed="rId2" cstate="print">
                <a:extLst>
                  <a:ext uri="{BEBA8EAE-BF5A-486C-A8C5-ECC9F3942E4B}">
                    <a14:imgProps xmlns:a14="http://schemas.microsoft.com/office/drawing/2010/main">
                      <a14:imgLayer r:embed="rId3">
                        <a14:imgEffect>
                          <a14:backgroundRemoval t="4317" b="96403" l="6538" r="96154">
                            <a14:foregroundMark x1="48077" y1="4796" x2="48077" y2="4796"/>
                            <a14:foregroundMark x1="13077" y1="57074" x2="13077" y2="57074"/>
                            <a14:foregroundMark x1="89615" y1="57794" x2="89615" y2="57794"/>
                            <a14:foregroundMark x1="51923" y1="96403" x2="51923" y2="96403"/>
                            <a14:foregroundMark x1="6923" y1="52518" x2="6923" y2="52518"/>
                            <a14:foregroundMark x1="96154" y1="55635" x2="96154" y2="55635"/>
                          </a14:backgroundRemoval>
                        </a14:imgEffect>
                      </a14:imgLayer>
                    </a14:imgProps>
                  </a:ext>
                  <a:ext uri="{28A0092B-C50C-407E-A947-70E740481C1C}">
                    <a14:useLocalDpi xmlns:a14="http://schemas.microsoft.com/office/drawing/2010/main" val="0"/>
                  </a:ext>
                </a:extLst>
              </a:blip>
              <a:srcRect/>
              <a:stretch>
                <a:fillRect/>
              </a:stretch>
            </p:blipFill>
            <p:spPr bwMode="auto">
              <a:xfrm>
                <a:off x="1094080" y="3343925"/>
                <a:ext cx="758719" cy="967550"/>
              </a:xfrm>
              <a:prstGeom prst="rect">
                <a:avLst/>
              </a:prstGeom>
              <a:noFill/>
              <a:ln>
                <a:noFill/>
              </a:ln>
            </p:spPr>
          </p:pic>
          <p:sp>
            <p:nvSpPr>
              <p:cNvPr id="19" name="Elipse 18">
                <a:extLst>
                  <a:ext uri="{FF2B5EF4-FFF2-40B4-BE49-F238E27FC236}">
                    <a16:creationId xmlns:a16="http://schemas.microsoft.com/office/drawing/2014/main" id="{A5E7B77B-7FD7-0895-55A7-C128D12B1E39}"/>
                  </a:ext>
                </a:extLst>
              </p:cNvPr>
              <p:cNvSpPr/>
              <p:nvPr/>
            </p:nvSpPr>
            <p:spPr>
              <a:xfrm>
                <a:off x="9081971" y="3919408"/>
                <a:ext cx="490879" cy="746246"/>
              </a:xfrm>
              <a:prstGeom prst="ellipse">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5</a:t>
                </a:r>
              </a:p>
            </p:txBody>
          </p:sp>
        </p:grpSp>
      </p:grpSp>
      <p:sp>
        <p:nvSpPr>
          <p:cNvPr id="22" name="Espaço Reservado para Texto 2">
            <a:extLst>
              <a:ext uri="{FF2B5EF4-FFF2-40B4-BE49-F238E27FC236}">
                <a16:creationId xmlns:a16="http://schemas.microsoft.com/office/drawing/2014/main" id="{F5E11670-6721-64B2-D67A-93F3A32CEB8B}"/>
              </a:ext>
            </a:extLst>
          </p:cNvPr>
          <p:cNvSpPr txBox="1">
            <a:spLocks/>
          </p:cNvSpPr>
          <p:nvPr/>
        </p:nvSpPr>
        <p:spPr>
          <a:xfrm>
            <a:off x="479376" y="5106008"/>
            <a:ext cx="11377264" cy="1506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t-BR" dirty="0"/>
          </a:p>
          <a:p>
            <a:pPr marL="0" indent="0" algn="ctr">
              <a:buNone/>
            </a:pPr>
            <a:r>
              <a:rPr lang="pt-BR" sz="4000" b="1" dirty="0">
                <a:solidFill>
                  <a:srgbClr val="9C1B58"/>
                </a:solidFill>
              </a:rPr>
              <a:t>FIXAÇÃO – FAÇAMOS JUNTOS!</a:t>
            </a:r>
          </a:p>
        </p:txBody>
      </p:sp>
      <p:sp>
        <p:nvSpPr>
          <p:cNvPr id="3" name="CaixaDeTexto 2">
            <a:extLst>
              <a:ext uri="{FF2B5EF4-FFF2-40B4-BE49-F238E27FC236}">
                <a16:creationId xmlns:a16="http://schemas.microsoft.com/office/drawing/2014/main" id="{2E03AC2B-93D5-2395-FAA9-50C7B8E7B255}"/>
              </a:ext>
            </a:extLst>
          </p:cNvPr>
          <p:cNvSpPr txBox="1"/>
          <p:nvPr/>
        </p:nvSpPr>
        <p:spPr>
          <a:xfrm>
            <a:off x="11137393" y="6243213"/>
            <a:ext cx="941832" cy="369332"/>
          </a:xfrm>
          <a:prstGeom prst="rect">
            <a:avLst/>
          </a:prstGeom>
          <a:noFill/>
        </p:spPr>
        <p:txBody>
          <a:bodyPr wrap="square">
            <a:spAutoFit/>
          </a:bodyPr>
          <a:lstStyle/>
          <a:p>
            <a:pPr algn="ctr"/>
            <a:fld id="{FF2898D7-1FF1-4103-B358-6DBA8C7DBDE2}" type="slidenum">
              <a:rPr lang="pt-BR" smtClean="0">
                <a:solidFill>
                  <a:schemeClr val="bg1"/>
                </a:solidFill>
              </a:rPr>
              <a:pPr algn="ctr"/>
              <a:t>21</a:t>
            </a:fld>
            <a:endParaRPr lang="pt-BR" dirty="0">
              <a:solidFill>
                <a:schemeClr val="bg1"/>
              </a:solidFill>
            </a:endParaRPr>
          </a:p>
        </p:txBody>
      </p:sp>
    </p:spTree>
    <p:extLst>
      <p:ext uri="{BB962C8B-B14F-4D97-AF65-F5344CB8AC3E}">
        <p14:creationId xmlns:p14="http://schemas.microsoft.com/office/powerpoint/2010/main" val="1287680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a:xfrm>
            <a:off x="838200" y="365125"/>
            <a:ext cx="10515600" cy="1325563"/>
          </a:xfrm>
        </p:spPr>
        <p:txBody>
          <a:bodyPr anchor="ctr">
            <a:normAutofit/>
          </a:bodyPr>
          <a:lstStyle/>
          <a:p>
            <a:r>
              <a:rPr lang="pt-BR" dirty="0"/>
              <a:t>PRATIQUE 01</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sz="half" idx="1"/>
          </p:nvPr>
        </p:nvSpPr>
        <p:spPr>
          <a:xfrm>
            <a:off x="838200" y="1825625"/>
            <a:ext cx="5181600" cy="4351338"/>
          </a:xfrm>
        </p:spPr>
        <p:txBody>
          <a:bodyPr>
            <a:normAutofit/>
          </a:bodyPr>
          <a:lstStyle/>
          <a:p>
            <a:pPr marL="0" indent="0">
              <a:lnSpc>
                <a:spcPct val="140000"/>
              </a:lnSpc>
              <a:buNone/>
            </a:pPr>
            <a:r>
              <a:rPr lang="pt-BR" sz="1900"/>
              <a:t>Um jogo tradicional de baralho é a Paciência, que utiliza 52 cartas. Inicialmente são formadas sete colunas com as cartas. A primeira coluna tem uma carta, a segunda tem duas cartas, e assim sucessivamente até a sétima coluna, a qual tem sete cartas. O que sobra forma o monte, que são as cartas não utilizadas nas colunas. A quantidade de cartas que forma o monte é: </a:t>
            </a:r>
          </a:p>
        </p:txBody>
      </p:sp>
      <p:sp>
        <p:nvSpPr>
          <p:cNvPr id="11" name="Slide Number Placeholder 4">
            <a:extLst>
              <a:ext uri="{FF2B5EF4-FFF2-40B4-BE49-F238E27FC236}">
                <a16:creationId xmlns:a16="http://schemas.microsoft.com/office/drawing/2014/main" id="{38004E74-F372-7AE4-1F1F-032D91C3054B}"/>
              </a:ext>
            </a:extLst>
          </p:cNvPr>
          <p:cNvSpPr>
            <a:spLocks noGrp="1"/>
          </p:cNvSpPr>
          <p:nvPr>
            <p:ph type="sldNum" sz="quarter" idx="12"/>
          </p:nvPr>
        </p:nvSpPr>
        <p:spPr>
          <a:xfrm>
            <a:off x="11111344" y="5898334"/>
            <a:ext cx="969819" cy="959666"/>
          </a:xfrm>
        </p:spPr>
        <p:txBody>
          <a:bodyPr/>
          <a:lstStyle/>
          <a:p>
            <a:pPr>
              <a:spcAft>
                <a:spcPts val="600"/>
              </a:spcAft>
            </a:pPr>
            <a:fld id="{FF2898D7-1FF1-4103-B358-6DBA8C7DBDE2}" type="slidenum">
              <a:rPr lang="pt-BR" smtClean="0"/>
              <a:pPr>
                <a:spcAft>
                  <a:spcPts val="600"/>
                </a:spcAft>
              </a:pPr>
              <a:t>22</a:t>
            </a:fld>
            <a:endParaRPr lang="pt-BR"/>
          </a:p>
        </p:txBody>
      </p:sp>
      <p:sp>
        <p:nvSpPr>
          <p:cNvPr id="4" name="Espaço Reservado para Número de Slide 3" hidden="1">
            <a:extLst>
              <a:ext uri="{FF2B5EF4-FFF2-40B4-BE49-F238E27FC236}">
                <a16:creationId xmlns:a16="http://schemas.microsoft.com/office/drawing/2014/main" id="{56BBD98A-C939-F776-EA93-6AE976B15A33}"/>
              </a:ext>
            </a:extLst>
          </p:cNvPr>
          <p:cNvSpPr>
            <a:spLocks noGrp="1"/>
          </p:cNvSpPr>
          <p:nvPr>
            <p:ph type="sldNum" sz="quarter" idx="12"/>
          </p:nvPr>
        </p:nvSpPr>
        <p:spPr>
          <a:xfrm>
            <a:off x="11111344" y="5898334"/>
            <a:ext cx="969819" cy="959666"/>
          </a:xfrm>
        </p:spPr>
        <p:txBody>
          <a:bodyPr anchor="ctr">
            <a:normAutofit/>
          </a:bodyPr>
          <a:lstStyle/>
          <a:p>
            <a:pPr>
              <a:spcAft>
                <a:spcPts val="600"/>
              </a:spcAft>
            </a:pPr>
            <a:fld id="{FF2898D7-1FF1-4103-B358-6DBA8C7DBDE2}" type="slidenum">
              <a:rPr lang="pt-BR" smtClean="0"/>
              <a:pPr>
                <a:spcAft>
                  <a:spcPts val="600"/>
                </a:spcAft>
              </a:pPr>
              <a:t>22</a:t>
            </a:fld>
            <a:endParaRPr lang="pt-BR"/>
          </a:p>
        </p:txBody>
      </p:sp>
      <p:pic>
        <p:nvPicPr>
          <p:cNvPr id="3" name="Picture 2" descr="Paciência – O jogo como passatempo | Ludus Lila">
            <a:extLst>
              <a:ext uri="{FF2B5EF4-FFF2-40B4-BE49-F238E27FC236}">
                <a16:creationId xmlns:a16="http://schemas.microsoft.com/office/drawing/2014/main" id="{69759A7F-BCF2-2EF6-5B56-9DD495781F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80" t="11535" r="5117" b="18417"/>
          <a:stretch/>
        </p:blipFill>
        <p:spPr bwMode="auto">
          <a:xfrm>
            <a:off x="6172202" y="1917375"/>
            <a:ext cx="5836182" cy="3754271"/>
          </a:xfrm>
          <a:prstGeom prst="rect">
            <a:avLst/>
          </a:prstGeom>
          <a:solidFill>
            <a:srgbClr val="FFFFFF"/>
          </a:solidFill>
        </p:spPr>
      </p:pic>
    </p:spTree>
    <p:extLst>
      <p:ext uri="{BB962C8B-B14F-4D97-AF65-F5344CB8AC3E}">
        <p14:creationId xmlns:p14="http://schemas.microsoft.com/office/powerpoint/2010/main" val="1561038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a:xfrm>
            <a:off x="838200" y="365125"/>
            <a:ext cx="10515600" cy="1325563"/>
          </a:xfrm>
        </p:spPr>
        <p:txBody>
          <a:bodyPr anchor="ctr">
            <a:normAutofit/>
          </a:bodyPr>
          <a:lstStyle/>
          <a:p>
            <a:r>
              <a:rPr lang="pt-BR" dirty="0"/>
              <a:t>PRATIQUE 01</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sz="half" idx="1"/>
          </p:nvPr>
        </p:nvSpPr>
        <p:spPr>
          <a:xfrm>
            <a:off x="838200" y="1825625"/>
            <a:ext cx="5181600" cy="4351338"/>
          </a:xfrm>
        </p:spPr>
        <p:txBody>
          <a:bodyPr>
            <a:normAutofit/>
          </a:bodyPr>
          <a:lstStyle/>
          <a:p>
            <a:pPr marL="514350" indent="-514350">
              <a:buAutoNum type="alphaUcParenR"/>
            </a:pPr>
            <a:r>
              <a:rPr lang="pt-BR" dirty="0"/>
              <a:t>21</a:t>
            </a:r>
          </a:p>
          <a:p>
            <a:pPr marL="514350" indent="-514350">
              <a:buAutoNum type="alphaUcParenR"/>
            </a:pPr>
            <a:r>
              <a:rPr lang="pt-BR" dirty="0"/>
              <a:t>24</a:t>
            </a:r>
          </a:p>
          <a:p>
            <a:pPr marL="514350" indent="-514350">
              <a:buAutoNum type="alphaUcParenR"/>
            </a:pPr>
            <a:r>
              <a:rPr lang="pt-BR" dirty="0"/>
              <a:t>26</a:t>
            </a:r>
          </a:p>
          <a:p>
            <a:pPr marL="514350" indent="-514350">
              <a:buAutoNum type="alphaUcParenR"/>
            </a:pPr>
            <a:r>
              <a:rPr lang="pt-BR" dirty="0"/>
              <a:t>28</a:t>
            </a:r>
          </a:p>
          <a:p>
            <a:pPr marL="514350" indent="-514350">
              <a:buAutoNum type="alphaUcParenR"/>
            </a:pPr>
            <a:r>
              <a:rPr lang="pt-BR" dirty="0"/>
              <a:t>31</a:t>
            </a:r>
          </a:p>
        </p:txBody>
      </p:sp>
      <p:pic>
        <p:nvPicPr>
          <p:cNvPr id="1026" name="Picture 2" descr="Paciência – O jogo como passatempo | Ludus Lila">
            <a:extLst>
              <a:ext uri="{FF2B5EF4-FFF2-40B4-BE49-F238E27FC236}">
                <a16:creationId xmlns:a16="http://schemas.microsoft.com/office/drawing/2014/main" id="{6060012E-F9C5-98C0-4517-3FB643D80D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80" t="11535" r="5117" b="18417"/>
          <a:stretch/>
        </p:blipFill>
        <p:spPr bwMode="auto">
          <a:xfrm>
            <a:off x="5275162" y="1917375"/>
            <a:ext cx="5836182" cy="3754271"/>
          </a:xfrm>
          <a:prstGeom prst="rect">
            <a:avLst/>
          </a:prstGeom>
          <a:solidFill>
            <a:srgbClr val="FFFFFF"/>
          </a:solidFill>
        </p:spPr>
      </p:pic>
      <p:sp>
        <p:nvSpPr>
          <p:cNvPr id="1031" name="Slide Number Placeholder 4">
            <a:extLst>
              <a:ext uri="{FF2B5EF4-FFF2-40B4-BE49-F238E27FC236}">
                <a16:creationId xmlns:a16="http://schemas.microsoft.com/office/drawing/2014/main" id="{339C4771-77E3-9B91-0917-74B8DCB9607B}"/>
              </a:ext>
            </a:extLst>
          </p:cNvPr>
          <p:cNvSpPr>
            <a:spLocks noGrp="1"/>
          </p:cNvSpPr>
          <p:nvPr>
            <p:ph type="sldNum" sz="quarter" idx="12"/>
          </p:nvPr>
        </p:nvSpPr>
        <p:spPr>
          <a:xfrm>
            <a:off x="11111344" y="5898334"/>
            <a:ext cx="969819" cy="959666"/>
          </a:xfrm>
        </p:spPr>
        <p:txBody>
          <a:bodyPr/>
          <a:lstStyle/>
          <a:p>
            <a:pPr>
              <a:spcAft>
                <a:spcPts val="600"/>
              </a:spcAft>
            </a:pPr>
            <a:fld id="{FF2898D7-1FF1-4103-B358-6DBA8C7DBDE2}" type="slidenum">
              <a:rPr lang="pt-BR" smtClean="0"/>
              <a:pPr>
                <a:spcAft>
                  <a:spcPts val="600"/>
                </a:spcAft>
              </a:pPr>
              <a:t>23</a:t>
            </a:fld>
            <a:endParaRPr lang="pt-BR"/>
          </a:p>
        </p:txBody>
      </p:sp>
      <p:sp>
        <p:nvSpPr>
          <p:cNvPr id="4" name="Espaço Reservado para Número de Slide 3" hidden="1">
            <a:extLst>
              <a:ext uri="{FF2B5EF4-FFF2-40B4-BE49-F238E27FC236}">
                <a16:creationId xmlns:a16="http://schemas.microsoft.com/office/drawing/2014/main" id="{56BBD98A-C939-F776-EA93-6AE976B15A33}"/>
              </a:ext>
            </a:extLst>
          </p:cNvPr>
          <p:cNvSpPr>
            <a:spLocks noGrp="1"/>
          </p:cNvSpPr>
          <p:nvPr>
            <p:ph type="sldNum" sz="quarter" idx="12"/>
          </p:nvPr>
        </p:nvSpPr>
        <p:spPr>
          <a:xfrm>
            <a:off x="11111344" y="5898334"/>
            <a:ext cx="969819" cy="959666"/>
          </a:xfrm>
        </p:spPr>
        <p:txBody>
          <a:bodyPr anchor="ctr">
            <a:normAutofit/>
          </a:bodyPr>
          <a:lstStyle/>
          <a:p>
            <a:pPr>
              <a:spcAft>
                <a:spcPts val="600"/>
              </a:spcAft>
            </a:pPr>
            <a:fld id="{FF2898D7-1FF1-4103-B358-6DBA8C7DBDE2}" type="slidenum">
              <a:rPr lang="pt-BR" smtClean="0"/>
              <a:pPr>
                <a:spcAft>
                  <a:spcPts val="600"/>
                </a:spcAft>
              </a:pPr>
              <a:t>23</a:t>
            </a:fld>
            <a:endParaRPr lang="pt-BR"/>
          </a:p>
        </p:txBody>
      </p:sp>
    </p:spTree>
    <p:extLst>
      <p:ext uri="{BB962C8B-B14F-4D97-AF65-F5344CB8AC3E}">
        <p14:creationId xmlns:p14="http://schemas.microsoft.com/office/powerpoint/2010/main" val="27567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a:xfrm>
            <a:off x="838200" y="365125"/>
            <a:ext cx="10515600" cy="1325563"/>
          </a:xfrm>
        </p:spPr>
        <p:txBody>
          <a:bodyPr anchor="ctr">
            <a:normAutofit/>
          </a:bodyPr>
          <a:lstStyle/>
          <a:p>
            <a:r>
              <a:rPr lang="pt-BR" dirty="0"/>
              <a:t>PRATIQUE 02</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sz="half" idx="1"/>
          </p:nvPr>
        </p:nvSpPr>
        <p:spPr>
          <a:xfrm>
            <a:off x="838200" y="1825625"/>
            <a:ext cx="5181600" cy="4351338"/>
          </a:xfrm>
        </p:spPr>
        <p:txBody>
          <a:bodyPr>
            <a:normAutofit/>
          </a:bodyPr>
          <a:lstStyle/>
          <a:p>
            <a:pPr marL="0" indent="0">
              <a:lnSpc>
                <a:spcPct val="140000"/>
              </a:lnSpc>
              <a:buNone/>
            </a:pPr>
            <a:r>
              <a:rPr lang="pt-BR" sz="1900" dirty="0"/>
              <a:t>Em um sistema de codificação, AB representa os algarismos do dia do nascimento de uma pessoa e CD os algarismos de seu mês de nascimento. Nesse sistema, a data trinta de julho, por exemplo, corresponderia a: A=3, B=0, C=0 e D=7. Admita uma pessoa cuja data de nascimento obedeça a seguinte condição: A+B+C+D=20. O mês de nascimento dessa pessoa é:</a:t>
            </a:r>
          </a:p>
        </p:txBody>
      </p:sp>
      <p:pic>
        <p:nvPicPr>
          <p:cNvPr id="3074" name="Picture 2" descr="Ilustração de desenho vetorial de calendário em fundo branco | Vetor Premium">
            <a:extLst>
              <a:ext uri="{FF2B5EF4-FFF2-40B4-BE49-F238E27FC236}">
                <a16:creationId xmlns:a16="http://schemas.microsoft.com/office/drawing/2014/main" id="{8F746037-50DB-8F4A-6315-4E79F67E07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87331" y="1825625"/>
            <a:ext cx="4351338" cy="4351338"/>
          </a:xfrm>
          <a:prstGeom prst="rect">
            <a:avLst/>
          </a:prstGeom>
          <a:solidFill>
            <a:srgbClr val="FFFFFF"/>
          </a:solidFill>
        </p:spPr>
      </p:pic>
      <p:sp>
        <p:nvSpPr>
          <p:cNvPr id="3079" name="Slide Number Placeholder 4">
            <a:extLst>
              <a:ext uri="{FF2B5EF4-FFF2-40B4-BE49-F238E27FC236}">
                <a16:creationId xmlns:a16="http://schemas.microsoft.com/office/drawing/2014/main" id="{4792D425-A536-9D10-7C13-9F3F58CA7567}"/>
              </a:ext>
            </a:extLst>
          </p:cNvPr>
          <p:cNvSpPr>
            <a:spLocks noGrp="1"/>
          </p:cNvSpPr>
          <p:nvPr>
            <p:ph type="sldNum" sz="quarter" idx="12"/>
          </p:nvPr>
        </p:nvSpPr>
        <p:spPr>
          <a:xfrm>
            <a:off x="11111344" y="5898334"/>
            <a:ext cx="969819" cy="959666"/>
          </a:xfrm>
        </p:spPr>
        <p:txBody>
          <a:bodyPr/>
          <a:lstStyle/>
          <a:p>
            <a:pPr>
              <a:spcAft>
                <a:spcPts val="600"/>
              </a:spcAft>
            </a:pPr>
            <a:fld id="{FF2898D7-1FF1-4103-B358-6DBA8C7DBDE2}" type="slidenum">
              <a:rPr lang="pt-BR" smtClean="0"/>
              <a:pPr>
                <a:spcAft>
                  <a:spcPts val="600"/>
                </a:spcAft>
              </a:pPr>
              <a:t>24</a:t>
            </a:fld>
            <a:endParaRPr lang="pt-BR"/>
          </a:p>
        </p:txBody>
      </p:sp>
      <p:sp>
        <p:nvSpPr>
          <p:cNvPr id="4" name="Espaço Reservado para Número de Slide 3" hidden="1">
            <a:extLst>
              <a:ext uri="{FF2B5EF4-FFF2-40B4-BE49-F238E27FC236}">
                <a16:creationId xmlns:a16="http://schemas.microsoft.com/office/drawing/2014/main" id="{56BBD98A-C939-F776-EA93-6AE976B15A33}"/>
              </a:ext>
            </a:extLst>
          </p:cNvPr>
          <p:cNvSpPr>
            <a:spLocks noGrp="1"/>
          </p:cNvSpPr>
          <p:nvPr>
            <p:ph type="sldNum" sz="quarter" idx="12"/>
          </p:nvPr>
        </p:nvSpPr>
        <p:spPr>
          <a:xfrm>
            <a:off x="11111344" y="5898334"/>
            <a:ext cx="969819" cy="959666"/>
          </a:xfrm>
        </p:spPr>
        <p:txBody>
          <a:bodyPr anchor="ctr">
            <a:normAutofit/>
          </a:bodyPr>
          <a:lstStyle/>
          <a:p>
            <a:pPr>
              <a:spcAft>
                <a:spcPts val="600"/>
              </a:spcAft>
            </a:pPr>
            <a:fld id="{FF2898D7-1FF1-4103-B358-6DBA8C7DBDE2}" type="slidenum">
              <a:rPr lang="pt-BR" smtClean="0"/>
              <a:pPr>
                <a:spcAft>
                  <a:spcPts val="600"/>
                </a:spcAft>
              </a:pPr>
              <a:t>24</a:t>
            </a:fld>
            <a:endParaRPr lang="pt-BR"/>
          </a:p>
        </p:txBody>
      </p:sp>
      <p:sp>
        <p:nvSpPr>
          <p:cNvPr id="11" name="Slide Number Placeholder 4" hidden="1">
            <a:extLst>
              <a:ext uri="{FF2B5EF4-FFF2-40B4-BE49-F238E27FC236}">
                <a16:creationId xmlns:a16="http://schemas.microsoft.com/office/drawing/2014/main" id="{38004E74-F372-7AE4-1F1F-032D91C3054B}"/>
              </a:ext>
            </a:extLst>
          </p:cNvPr>
          <p:cNvSpPr>
            <a:spLocks noGrp="1"/>
          </p:cNvSpPr>
          <p:nvPr>
            <p:ph type="sldNum" sz="quarter" idx="12"/>
          </p:nvPr>
        </p:nvSpPr>
        <p:spPr>
          <a:xfrm>
            <a:off x="11111344" y="5898334"/>
            <a:ext cx="969819" cy="959666"/>
          </a:xfrm>
        </p:spPr>
        <p:txBody>
          <a:bodyPr/>
          <a:lstStyle/>
          <a:p>
            <a:pPr>
              <a:spcAft>
                <a:spcPts val="600"/>
              </a:spcAft>
            </a:pPr>
            <a:fld id="{FF2898D7-1FF1-4103-B358-6DBA8C7DBDE2}" type="slidenum">
              <a:rPr lang="pt-BR" smtClean="0"/>
              <a:pPr>
                <a:spcAft>
                  <a:spcPts val="600"/>
                </a:spcAft>
              </a:pPr>
              <a:t>24</a:t>
            </a:fld>
            <a:endParaRPr lang="pt-BR"/>
          </a:p>
        </p:txBody>
      </p:sp>
    </p:spTree>
    <p:extLst>
      <p:ext uri="{BB962C8B-B14F-4D97-AF65-F5344CB8AC3E}">
        <p14:creationId xmlns:p14="http://schemas.microsoft.com/office/powerpoint/2010/main" val="1297837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a:xfrm>
            <a:off x="838200" y="365125"/>
            <a:ext cx="10515600" cy="1325563"/>
          </a:xfrm>
        </p:spPr>
        <p:txBody>
          <a:bodyPr anchor="ctr">
            <a:normAutofit/>
          </a:bodyPr>
          <a:lstStyle/>
          <a:p>
            <a:r>
              <a:rPr lang="pt-BR" dirty="0"/>
              <a:t>PRATIQUE 02</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sz="half" idx="1"/>
          </p:nvPr>
        </p:nvSpPr>
        <p:spPr>
          <a:xfrm>
            <a:off x="838200" y="1825625"/>
            <a:ext cx="5181600" cy="4351338"/>
          </a:xfrm>
        </p:spPr>
        <p:txBody>
          <a:bodyPr>
            <a:normAutofit/>
          </a:bodyPr>
          <a:lstStyle/>
          <a:p>
            <a:pPr marL="514350" indent="-514350">
              <a:buAutoNum type="alphaUcParenR"/>
            </a:pPr>
            <a:r>
              <a:rPr lang="pt-BR" dirty="0"/>
              <a:t>Agosto</a:t>
            </a:r>
          </a:p>
          <a:p>
            <a:pPr marL="514350" indent="-514350">
              <a:buAutoNum type="alphaUcParenR"/>
            </a:pPr>
            <a:r>
              <a:rPr lang="pt-BR" dirty="0"/>
              <a:t>Setembro</a:t>
            </a:r>
          </a:p>
          <a:p>
            <a:pPr marL="514350" indent="-514350">
              <a:buAutoNum type="alphaUcParenR"/>
            </a:pPr>
            <a:r>
              <a:rPr lang="pt-BR" dirty="0"/>
              <a:t>Outubro</a:t>
            </a:r>
          </a:p>
          <a:p>
            <a:pPr marL="514350" indent="-514350">
              <a:buAutoNum type="alphaUcParenR"/>
            </a:pPr>
            <a:r>
              <a:rPr lang="pt-BR" dirty="0"/>
              <a:t>Novembro</a:t>
            </a:r>
          </a:p>
          <a:p>
            <a:pPr marL="514350" indent="-514350">
              <a:buAutoNum type="alphaUcParenR"/>
            </a:pPr>
            <a:r>
              <a:rPr lang="pt-BR" dirty="0"/>
              <a:t>Dezembro</a:t>
            </a:r>
          </a:p>
        </p:txBody>
      </p:sp>
      <p:pic>
        <p:nvPicPr>
          <p:cNvPr id="2050" name="Picture 2" descr="Ilustração de desenho vetorial de calendário em fundo branco | Vetor Premium">
            <a:extLst>
              <a:ext uri="{FF2B5EF4-FFF2-40B4-BE49-F238E27FC236}">
                <a16:creationId xmlns:a16="http://schemas.microsoft.com/office/drawing/2014/main" id="{4350C3E7-5DD6-30B1-CC7F-6D23BB1DD2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87331" y="1825625"/>
            <a:ext cx="4351338" cy="4351338"/>
          </a:xfrm>
          <a:prstGeom prst="rect">
            <a:avLst/>
          </a:prstGeom>
          <a:solidFill>
            <a:srgbClr val="FFFFFF"/>
          </a:solidFill>
        </p:spPr>
      </p:pic>
      <p:sp>
        <p:nvSpPr>
          <p:cNvPr id="1031" name="Slide Number Placeholder 4">
            <a:extLst>
              <a:ext uri="{FF2B5EF4-FFF2-40B4-BE49-F238E27FC236}">
                <a16:creationId xmlns:a16="http://schemas.microsoft.com/office/drawing/2014/main" id="{339C4771-77E3-9B91-0917-74B8DCB9607B}"/>
              </a:ext>
            </a:extLst>
          </p:cNvPr>
          <p:cNvSpPr>
            <a:spLocks noGrp="1"/>
          </p:cNvSpPr>
          <p:nvPr>
            <p:ph type="sldNum" sz="quarter" idx="12"/>
          </p:nvPr>
        </p:nvSpPr>
        <p:spPr>
          <a:xfrm>
            <a:off x="11111344" y="5898334"/>
            <a:ext cx="969819" cy="959666"/>
          </a:xfrm>
        </p:spPr>
        <p:txBody>
          <a:bodyPr anchor="ctr">
            <a:normAutofit/>
          </a:bodyPr>
          <a:lstStyle/>
          <a:p>
            <a:pPr>
              <a:spcAft>
                <a:spcPts val="600"/>
              </a:spcAft>
            </a:pPr>
            <a:fld id="{FF2898D7-1FF1-4103-B358-6DBA8C7DBDE2}" type="slidenum">
              <a:rPr lang="pt-BR" smtClean="0"/>
              <a:pPr>
                <a:spcAft>
                  <a:spcPts val="600"/>
                </a:spcAft>
              </a:pPr>
              <a:t>25</a:t>
            </a:fld>
            <a:endParaRPr lang="pt-BR"/>
          </a:p>
        </p:txBody>
      </p:sp>
      <p:sp>
        <p:nvSpPr>
          <p:cNvPr id="4" name="Espaço Reservado para Número de Slide 3" hidden="1">
            <a:extLst>
              <a:ext uri="{FF2B5EF4-FFF2-40B4-BE49-F238E27FC236}">
                <a16:creationId xmlns:a16="http://schemas.microsoft.com/office/drawing/2014/main" id="{56BBD98A-C939-F776-EA93-6AE976B15A33}"/>
              </a:ext>
            </a:extLst>
          </p:cNvPr>
          <p:cNvSpPr>
            <a:spLocks noGrp="1"/>
          </p:cNvSpPr>
          <p:nvPr>
            <p:ph type="sldNum" sz="quarter" idx="12"/>
          </p:nvPr>
        </p:nvSpPr>
        <p:spPr>
          <a:xfrm>
            <a:off x="11111344" y="5898334"/>
            <a:ext cx="969819" cy="959666"/>
          </a:xfrm>
        </p:spPr>
        <p:txBody>
          <a:bodyPr anchor="ctr">
            <a:normAutofit/>
          </a:bodyPr>
          <a:lstStyle/>
          <a:p>
            <a:pPr>
              <a:spcAft>
                <a:spcPts val="600"/>
              </a:spcAft>
            </a:pPr>
            <a:fld id="{FF2898D7-1FF1-4103-B358-6DBA8C7DBDE2}" type="slidenum">
              <a:rPr lang="pt-BR" smtClean="0"/>
              <a:pPr>
                <a:spcAft>
                  <a:spcPts val="600"/>
                </a:spcAft>
              </a:pPr>
              <a:t>25</a:t>
            </a:fld>
            <a:endParaRPr lang="pt-BR"/>
          </a:p>
        </p:txBody>
      </p:sp>
    </p:spTree>
    <p:extLst>
      <p:ext uri="{BB962C8B-B14F-4D97-AF65-F5344CB8AC3E}">
        <p14:creationId xmlns:p14="http://schemas.microsoft.com/office/powerpoint/2010/main" val="831596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Agrupar 20">
            <a:extLst>
              <a:ext uri="{FF2B5EF4-FFF2-40B4-BE49-F238E27FC236}">
                <a16:creationId xmlns:a16="http://schemas.microsoft.com/office/drawing/2014/main" id="{57C35432-5D22-7279-1B6E-327D18BB7AFE}"/>
              </a:ext>
            </a:extLst>
          </p:cNvPr>
          <p:cNvGrpSpPr/>
          <p:nvPr/>
        </p:nvGrpSpPr>
        <p:grpSpPr>
          <a:xfrm>
            <a:off x="796526" y="2178049"/>
            <a:ext cx="10598947" cy="2501901"/>
            <a:chOff x="489404" y="2475371"/>
            <a:chExt cx="10598947" cy="2501901"/>
          </a:xfrm>
        </p:grpSpPr>
        <p:cxnSp>
          <p:nvCxnSpPr>
            <p:cNvPr id="7" name="Conector reto 6">
              <a:extLst>
                <a:ext uri="{FF2B5EF4-FFF2-40B4-BE49-F238E27FC236}">
                  <a16:creationId xmlns:a16="http://schemas.microsoft.com/office/drawing/2014/main" id="{CB3BC8DD-4B31-51E9-7423-97E2F781440C}"/>
                </a:ext>
              </a:extLst>
            </p:cNvPr>
            <p:cNvCxnSpPr>
              <a:cxnSpLocks/>
            </p:cNvCxnSpPr>
            <p:nvPr/>
          </p:nvCxnSpPr>
          <p:spPr>
            <a:xfrm flipV="1">
              <a:off x="489404" y="4604149"/>
              <a:ext cx="10239801" cy="18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Agrupar 19">
              <a:extLst>
                <a:ext uri="{FF2B5EF4-FFF2-40B4-BE49-F238E27FC236}">
                  <a16:creationId xmlns:a16="http://schemas.microsoft.com/office/drawing/2014/main" id="{807F004F-9A6F-A67B-5DB5-44449D87FC58}"/>
                </a:ext>
              </a:extLst>
            </p:cNvPr>
            <p:cNvGrpSpPr/>
            <p:nvPr/>
          </p:nvGrpSpPr>
          <p:grpSpPr>
            <a:xfrm>
              <a:off x="1103648" y="2475371"/>
              <a:ext cx="9984703" cy="2501901"/>
              <a:chOff x="753452" y="2163753"/>
              <a:chExt cx="9984703" cy="2501901"/>
            </a:xfrm>
          </p:grpSpPr>
          <p:grpSp>
            <p:nvGrpSpPr>
              <p:cNvPr id="15" name="Agrupar 14">
                <a:extLst>
                  <a:ext uri="{FF2B5EF4-FFF2-40B4-BE49-F238E27FC236}">
                    <a16:creationId xmlns:a16="http://schemas.microsoft.com/office/drawing/2014/main" id="{E5011646-41AC-DDC9-50F6-EF45AAB34401}"/>
                  </a:ext>
                </a:extLst>
              </p:cNvPr>
              <p:cNvGrpSpPr/>
              <p:nvPr/>
            </p:nvGrpSpPr>
            <p:grpSpPr>
              <a:xfrm>
                <a:off x="9976772" y="2163753"/>
                <a:ext cx="761383" cy="2147722"/>
                <a:chOff x="10200456" y="3212977"/>
                <a:chExt cx="1272299" cy="1842382"/>
              </a:xfrm>
            </p:grpSpPr>
            <p:sp>
              <p:nvSpPr>
                <p:cNvPr id="16" name="Retângulo 15">
                  <a:extLst>
                    <a:ext uri="{FF2B5EF4-FFF2-40B4-BE49-F238E27FC236}">
                      <a16:creationId xmlns:a16="http://schemas.microsoft.com/office/drawing/2014/main" id="{DD8A33FF-F9D5-CD36-23AC-BA64B702B4F4}"/>
                    </a:ext>
                  </a:extLst>
                </p:cNvPr>
                <p:cNvSpPr/>
                <p:nvPr/>
              </p:nvSpPr>
              <p:spPr>
                <a:xfrm>
                  <a:off x="10200456" y="3212977"/>
                  <a:ext cx="72008" cy="18423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t-BR"/>
                </a:p>
              </p:txBody>
            </p:sp>
            <p:sp>
              <p:nvSpPr>
                <p:cNvPr id="17" name="Fluxograma: Fita Perfurada 16">
                  <a:extLst>
                    <a:ext uri="{FF2B5EF4-FFF2-40B4-BE49-F238E27FC236}">
                      <a16:creationId xmlns:a16="http://schemas.microsoft.com/office/drawing/2014/main" id="{433AF013-88F3-E380-D15D-9520914522AD}"/>
                    </a:ext>
                  </a:extLst>
                </p:cNvPr>
                <p:cNvSpPr/>
                <p:nvPr/>
              </p:nvSpPr>
              <p:spPr>
                <a:xfrm>
                  <a:off x="10272464" y="3212977"/>
                  <a:ext cx="1200291" cy="676176"/>
                </a:xfrm>
                <a:prstGeom prst="flowChartPunchedTape">
                  <a:avLst/>
                </a:prstGeom>
                <a:solidFill>
                  <a:srgbClr val="9DEBFF"/>
                </a:solidFill>
                <a:ln>
                  <a:solidFill>
                    <a:srgbClr val="9AEDFF"/>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b="1" dirty="0"/>
                </a:p>
              </p:txBody>
            </p:sp>
          </p:grpSp>
          <p:sp>
            <p:nvSpPr>
              <p:cNvPr id="8" name="Elipse 7">
                <a:extLst>
                  <a:ext uri="{FF2B5EF4-FFF2-40B4-BE49-F238E27FC236}">
                    <a16:creationId xmlns:a16="http://schemas.microsoft.com/office/drawing/2014/main" id="{48B29057-B440-0F4D-3812-EFCA396DED0A}"/>
                  </a:ext>
                </a:extLst>
              </p:cNvPr>
              <p:cNvSpPr/>
              <p:nvPr/>
            </p:nvSpPr>
            <p:spPr>
              <a:xfrm>
                <a:off x="2377212" y="3903601"/>
                <a:ext cx="490879" cy="74624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9" name="Elipse 8">
                <a:extLst>
                  <a:ext uri="{FF2B5EF4-FFF2-40B4-BE49-F238E27FC236}">
                    <a16:creationId xmlns:a16="http://schemas.microsoft.com/office/drawing/2014/main" id="{FC53CBA8-F487-E094-6076-770103320892}"/>
                  </a:ext>
                </a:extLst>
              </p:cNvPr>
              <p:cNvSpPr/>
              <p:nvPr/>
            </p:nvSpPr>
            <p:spPr>
              <a:xfrm>
                <a:off x="5769603" y="3919408"/>
                <a:ext cx="490879" cy="746246"/>
              </a:xfrm>
              <a:prstGeom prst="ellips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sp>
            <p:nvSpPr>
              <p:cNvPr id="10" name="Elipse 9">
                <a:extLst>
                  <a:ext uri="{FF2B5EF4-FFF2-40B4-BE49-F238E27FC236}">
                    <a16:creationId xmlns:a16="http://schemas.microsoft.com/office/drawing/2014/main" id="{01F0413B-D040-CCB5-72F2-3BD11DF9FB37}"/>
                  </a:ext>
                </a:extLst>
              </p:cNvPr>
              <p:cNvSpPr/>
              <p:nvPr/>
            </p:nvSpPr>
            <p:spPr>
              <a:xfrm>
                <a:off x="4041411" y="3895485"/>
                <a:ext cx="490879" cy="746246"/>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11" name="Elipse 10">
                <a:extLst>
                  <a:ext uri="{FF2B5EF4-FFF2-40B4-BE49-F238E27FC236}">
                    <a16:creationId xmlns:a16="http://schemas.microsoft.com/office/drawing/2014/main" id="{A384DF87-320E-D5C1-0F5C-2F682A8803A5}"/>
                  </a:ext>
                </a:extLst>
              </p:cNvPr>
              <p:cNvSpPr/>
              <p:nvPr/>
            </p:nvSpPr>
            <p:spPr>
              <a:xfrm>
                <a:off x="7425787" y="3903601"/>
                <a:ext cx="490879" cy="746246"/>
              </a:xfrm>
              <a:prstGeom prst="ellipse">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4</a:t>
                </a:r>
              </a:p>
            </p:txBody>
          </p:sp>
          <p:grpSp>
            <p:nvGrpSpPr>
              <p:cNvPr id="12" name="Agrupar 11">
                <a:extLst>
                  <a:ext uri="{FF2B5EF4-FFF2-40B4-BE49-F238E27FC236}">
                    <a16:creationId xmlns:a16="http://schemas.microsoft.com/office/drawing/2014/main" id="{BAACF47A-68E7-13F3-455D-328C165C2DA3}"/>
                  </a:ext>
                </a:extLst>
              </p:cNvPr>
              <p:cNvGrpSpPr/>
              <p:nvPr/>
            </p:nvGrpSpPr>
            <p:grpSpPr>
              <a:xfrm>
                <a:off x="753452" y="2163753"/>
                <a:ext cx="761383" cy="2147722"/>
                <a:chOff x="10200456" y="3212977"/>
                <a:chExt cx="1272299" cy="1842382"/>
              </a:xfrm>
            </p:grpSpPr>
            <p:sp>
              <p:nvSpPr>
                <p:cNvPr id="13" name="Retângulo 12">
                  <a:extLst>
                    <a:ext uri="{FF2B5EF4-FFF2-40B4-BE49-F238E27FC236}">
                      <a16:creationId xmlns:a16="http://schemas.microsoft.com/office/drawing/2014/main" id="{469390F7-6B63-EC83-7484-F07BD333C51D}"/>
                    </a:ext>
                  </a:extLst>
                </p:cNvPr>
                <p:cNvSpPr/>
                <p:nvPr/>
              </p:nvSpPr>
              <p:spPr>
                <a:xfrm>
                  <a:off x="10200456" y="3212977"/>
                  <a:ext cx="72008" cy="18423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pt-BR"/>
                </a:p>
              </p:txBody>
            </p:sp>
            <p:sp>
              <p:nvSpPr>
                <p:cNvPr id="14" name="Fluxograma: Fita Perfurada 13">
                  <a:extLst>
                    <a:ext uri="{FF2B5EF4-FFF2-40B4-BE49-F238E27FC236}">
                      <a16:creationId xmlns:a16="http://schemas.microsoft.com/office/drawing/2014/main" id="{F7F55B14-E403-E015-A2E3-F0A1DF7AA7CE}"/>
                    </a:ext>
                  </a:extLst>
                </p:cNvPr>
                <p:cNvSpPr/>
                <p:nvPr/>
              </p:nvSpPr>
              <p:spPr>
                <a:xfrm>
                  <a:off x="10272464" y="3212977"/>
                  <a:ext cx="1200291" cy="676176"/>
                </a:xfrm>
                <a:prstGeom prst="flowChartPunchedTape">
                  <a:avLst/>
                </a:prstGeom>
                <a:solidFill>
                  <a:srgbClr val="FF95B3"/>
                </a:solidFill>
                <a:ln>
                  <a:solidFill>
                    <a:srgbClr val="FF95B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b="1" dirty="0"/>
                </a:p>
              </p:txBody>
            </p:sp>
          </p:grpSp>
          <p:pic>
            <p:nvPicPr>
              <p:cNvPr id="18" name="Picture 9">
                <a:extLst>
                  <a:ext uri="{FF2B5EF4-FFF2-40B4-BE49-F238E27FC236}">
                    <a16:creationId xmlns:a16="http://schemas.microsoft.com/office/drawing/2014/main" id="{0634CD8D-076C-5EFD-6E8A-646A983EC655}"/>
                  </a:ext>
                </a:extLst>
              </p:cNvPr>
              <p:cNvPicPr/>
              <p:nvPr/>
            </p:nvPicPr>
            <p:blipFill>
              <a:blip r:embed="rId2" cstate="print">
                <a:extLst>
                  <a:ext uri="{BEBA8EAE-BF5A-486C-A8C5-ECC9F3942E4B}">
                    <a14:imgProps xmlns:a14="http://schemas.microsoft.com/office/drawing/2010/main">
                      <a14:imgLayer r:embed="rId3">
                        <a14:imgEffect>
                          <a14:backgroundRemoval t="4317" b="96403" l="6538" r="96154">
                            <a14:foregroundMark x1="48077" y1="4796" x2="48077" y2="4796"/>
                            <a14:foregroundMark x1="13077" y1="57074" x2="13077" y2="57074"/>
                            <a14:foregroundMark x1="89615" y1="57794" x2="89615" y2="57794"/>
                            <a14:foregroundMark x1="51923" y1="96403" x2="51923" y2="96403"/>
                            <a14:foregroundMark x1="6923" y1="52518" x2="6923" y2="52518"/>
                            <a14:foregroundMark x1="96154" y1="55635" x2="96154" y2="55635"/>
                          </a14:backgroundRemoval>
                        </a14:imgEffect>
                      </a14:imgLayer>
                    </a14:imgProps>
                  </a:ext>
                  <a:ext uri="{28A0092B-C50C-407E-A947-70E740481C1C}">
                    <a14:useLocalDpi xmlns:a14="http://schemas.microsoft.com/office/drawing/2010/main" val="0"/>
                  </a:ext>
                </a:extLst>
              </a:blip>
              <a:srcRect/>
              <a:stretch>
                <a:fillRect/>
              </a:stretch>
            </p:blipFill>
            <p:spPr bwMode="auto">
              <a:xfrm>
                <a:off x="1094080" y="3343925"/>
                <a:ext cx="758719" cy="967550"/>
              </a:xfrm>
              <a:prstGeom prst="rect">
                <a:avLst/>
              </a:prstGeom>
              <a:noFill/>
              <a:ln>
                <a:noFill/>
              </a:ln>
            </p:spPr>
          </p:pic>
          <p:sp>
            <p:nvSpPr>
              <p:cNvPr id="19" name="Elipse 18">
                <a:extLst>
                  <a:ext uri="{FF2B5EF4-FFF2-40B4-BE49-F238E27FC236}">
                    <a16:creationId xmlns:a16="http://schemas.microsoft.com/office/drawing/2014/main" id="{A5E7B77B-7FD7-0895-55A7-C128D12B1E39}"/>
                  </a:ext>
                </a:extLst>
              </p:cNvPr>
              <p:cNvSpPr/>
              <p:nvPr/>
            </p:nvSpPr>
            <p:spPr>
              <a:xfrm>
                <a:off x="9081971" y="3919408"/>
                <a:ext cx="490879" cy="746246"/>
              </a:xfrm>
              <a:prstGeom prst="ellipse">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5</a:t>
                </a:r>
              </a:p>
            </p:txBody>
          </p:sp>
        </p:grpSp>
      </p:grpSp>
      <p:sp>
        <p:nvSpPr>
          <p:cNvPr id="22" name="Espaço Reservado para Texto 2">
            <a:extLst>
              <a:ext uri="{FF2B5EF4-FFF2-40B4-BE49-F238E27FC236}">
                <a16:creationId xmlns:a16="http://schemas.microsoft.com/office/drawing/2014/main" id="{F5E11670-6721-64B2-D67A-93F3A32CEB8B}"/>
              </a:ext>
            </a:extLst>
          </p:cNvPr>
          <p:cNvSpPr txBox="1">
            <a:spLocks/>
          </p:cNvSpPr>
          <p:nvPr/>
        </p:nvSpPr>
        <p:spPr>
          <a:xfrm>
            <a:off x="479376" y="5106008"/>
            <a:ext cx="11377264" cy="1506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t-BR" dirty="0"/>
          </a:p>
          <a:p>
            <a:pPr marL="0" indent="0" algn="ctr">
              <a:buNone/>
            </a:pPr>
            <a:r>
              <a:rPr lang="pt-BR" sz="4000" b="1" dirty="0">
                <a:solidFill>
                  <a:srgbClr val="9C1B58"/>
                </a:solidFill>
              </a:rPr>
              <a:t>FIXAÇÃO – FAÇA VOCÊ MESMO!</a:t>
            </a:r>
          </a:p>
        </p:txBody>
      </p:sp>
      <p:sp>
        <p:nvSpPr>
          <p:cNvPr id="3" name="CaixaDeTexto 2">
            <a:extLst>
              <a:ext uri="{FF2B5EF4-FFF2-40B4-BE49-F238E27FC236}">
                <a16:creationId xmlns:a16="http://schemas.microsoft.com/office/drawing/2014/main" id="{2E03AC2B-93D5-2395-FAA9-50C7B8E7B255}"/>
              </a:ext>
            </a:extLst>
          </p:cNvPr>
          <p:cNvSpPr txBox="1"/>
          <p:nvPr/>
        </p:nvSpPr>
        <p:spPr>
          <a:xfrm>
            <a:off x="11137393" y="6243213"/>
            <a:ext cx="941832" cy="369332"/>
          </a:xfrm>
          <a:prstGeom prst="rect">
            <a:avLst/>
          </a:prstGeom>
          <a:noFill/>
        </p:spPr>
        <p:txBody>
          <a:bodyPr wrap="square">
            <a:spAutoFit/>
          </a:bodyPr>
          <a:lstStyle/>
          <a:p>
            <a:pPr algn="ctr"/>
            <a:fld id="{FF2898D7-1FF1-4103-B358-6DBA8C7DBDE2}" type="slidenum">
              <a:rPr lang="pt-BR" smtClean="0">
                <a:solidFill>
                  <a:schemeClr val="bg1"/>
                </a:solidFill>
              </a:rPr>
              <a:pPr algn="ctr"/>
              <a:t>26</a:t>
            </a:fld>
            <a:endParaRPr lang="pt-BR" dirty="0">
              <a:solidFill>
                <a:schemeClr val="bg1"/>
              </a:solidFill>
            </a:endParaRPr>
          </a:p>
        </p:txBody>
      </p:sp>
    </p:spTree>
    <p:extLst>
      <p:ext uri="{BB962C8B-B14F-4D97-AF65-F5344CB8AC3E}">
        <p14:creationId xmlns:p14="http://schemas.microsoft.com/office/powerpoint/2010/main" val="1109936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a:xfrm>
            <a:off x="838200" y="365125"/>
            <a:ext cx="10515600" cy="1325563"/>
          </a:xfrm>
        </p:spPr>
        <p:txBody>
          <a:bodyPr anchor="ctr">
            <a:normAutofit/>
          </a:bodyPr>
          <a:lstStyle/>
          <a:p>
            <a:r>
              <a:rPr lang="pt-BR" dirty="0"/>
              <a:t>PRATIQUE 01</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sz="half" idx="1"/>
          </p:nvPr>
        </p:nvSpPr>
        <p:spPr>
          <a:xfrm>
            <a:off x="629265" y="1825625"/>
            <a:ext cx="6676103" cy="4351338"/>
          </a:xfrm>
        </p:spPr>
        <p:txBody>
          <a:bodyPr>
            <a:normAutofit/>
          </a:bodyPr>
          <a:lstStyle/>
          <a:p>
            <a:pPr marL="0" indent="0">
              <a:lnSpc>
                <a:spcPct val="140000"/>
              </a:lnSpc>
              <a:buNone/>
            </a:pPr>
            <a:r>
              <a:rPr lang="pt-BR" sz="1800" dirty="0"/>
              <a:t>Em um edifício com apartamentos somente nos andares de 1º ao 4º, moram 4 meninas, em andares distintos: Joana, Yara, Kelly e Bete, não necessariamente nessa ordem. Cada uma delas tem um animal de estimação diferente: gato, cachorro, passarinho e tartaruga, não necessariamente nessa ordem. Bete vive reclamando do barulho feito pelo cachorro, no andar imediatamente acima do seu. Joana, que não mora no 4º, mora um andar acima do de Kelly, que tem o passarinho e não mora no 2º andar. Quem mora no 3º andar tem uma tartaruga. Sendo assim, é correto afirmar que:</a:t>
            </a:r>
          </a:p>
        </p:txBody>
      </p:sp>
      <p:pic>
        <p:nvPicPr>
          <p:cNvPr id="5122" name="Picture 2" descr="Como Desenhar Um Prédio - YouTube">
            <a:extLst>
              <a:ext uri="{FF2B5EF4-FFF2-40B4-BE49-F238E27FC236}">
                <a16:creationId xmlns:a16="http://schemas.microsoft.com/office/drawing/2014/main" id="{B9B679DA-1455-6E8E-27A6-9468A5B08C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695" r="17979"/>
          <a:stretch/>
        </p:blipFill>
        <p:spPr bwMode="auto">
          <a:xfrm>
            <a:off x="7639663" y="2091096"/>
            <a:ext cx="4193785" cy="3650943"/>
          </a:xfrm>
          <a:prstGeom prst="rect">
            <a:avLst/>
          </a:prstGeom>
          <a:solidFill>
            <a:srgbClr val="FFFFFF"/>
          </a:solidFill>
        </p:spPr>
      </p:pic>
      <p:sp>
        <p:nvSpPr>
          <p:cNvPr id="5127" name="Slide Number Placeholder 4">
            <a:extLst>
              <a:ext uri="{FF2B5EF4-FFF2-40B4-BE49-F238E27FC236}">
                <a16:creationId xmlns:a16="http://schemas.microsoft.com/office/drawing/2014/main" id="{2C095858-626A-45C2-44D1-1B09DA75720B}"/>
              </a:ext>
            </a:extLst>
          </p:cNvPr>
          <p:cNvSpPr>
            <a:spLocks noGrp="1"/>
          </p:cNvSpPr>
          <p:nvPr>
            <p:ph type="sldNum" sz="quarter" idx="12"/>
          </p:nvPr>
        </p:nvSpPr>
        <p:spPr>
          <a:xfrm>
            <a:off x="11111344" y="5898334"/>
            <a:ext cx="969819" cy="959666"/>
          </a:xfrm>
        </p:spPr>
        <p:txBody>
          <a:bodyPr/>
          <a:lstStyle/>
          <a:p>
            <a:pPr>
              <a:spcAft>
                <a:spcPts val="600"/>
              </a:spcAft>
            </a:pPr>
            <a:fld id="{FF2898D7-1FF1-4103-B358-6DBA8C7DBDE2}" type="slidenum">
              <a:rPr lang="pt-BR" smtClean="0"/>
              <a:pPr>
                <a:spcAft>
                  <a:spcPts val="600"/>
                </a:spcAft>
              </a:pPr>
              <a:t>27</a:t>
            </a:fld>
            <a:endParaRPr lang="pt-BR"/>
          </a:p>
        </p:txBody>
      </p:sp>
      <p:sp>
        <p:nvSpPr>
          <p:cNvPr id="4" name="Espaço Reservado para Número de Slide 3" hidden="1">
            <a:extLst>
              <a:ext uri="{FF2B5EF4-FFF2-40B4-BE49-F238E27FC236}">
                <a16:creationId xmlns:a16="http://schemas.microsoft.com/office/drawing/2014/main" id="{56BBD98A-C939-F776-EA93-6AE976B15A33}"/>
              </a:ext>
            </a:extLst>
          </p:cNvPr>
          <p:cNvSpPr>
            <a:spLocks noGrp="1"/>
          </p:cNvSpPr>
          <p:nvPr>
            <p:ph type="sldNum" sz="quarter" idx="12"/>
          </p:nvPr>
        </p:nvSpPr>
        <p:spPr>
          <a:xfrm>
            <a:off x="11111344" y="5898334"/>
            <a:ext cx="969819" cy="959666"/>
          </a:xfrm>
        </p:spPr>
        <p:txBody>
          <a:bodyPr anchor="ctr">
            <a:normAutofit/>
          </a:bodyPr>
          <a:lstStyle/>
          <a:p>
            <a:pPr>
              <a:spcAft>
                <a:spcPts val="600"/>
              </a:spcAft>
            </a:pPr>
            <a:fld id="{FF2898D7-1FF1-4103-B358-6DBA8C7DBDE2}" type="slidenum">
              <a:rPr lang="pt-BR" smtClean="0"/>
              <a:pPr>
                <a:spcAft>
                  <a:spcPts val="600"/>
                </a:spcAft>
              </a:pPr>
              <a:t>27</a:t>
            </a:fld>
            <a:endParaRPr lang="pt-BR"/>
          </a:p>
        </p:txBody>
      </p:sp>
    </p:spTree>
    <p:extLst>
      <p:ext uri="{BB962C8B-B14F-4D97-AF65-F5344CB8AC3E}">
        <p14:creationId xmlns:p14="http://schemas.microsoft.com/office/powerpoint/2010/main" val="3825029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a:xfrm>
            <a:off x="838200" y="365125"/>
            <a:ext cx="10515600" cy="1325563"/>
          </a:xfrm>
        </p:spPr>
        <p:txBody>
          <a:bodyPr anchor="ctr">
            <a:normAutofit/>
          </a:bodyPr>
          <a:lstStyle/>
          <a:p>
            <a:r>
              <a:rPr lang="pt-BR" dirty="0"/>
              <a:t>PRATIQUE 01</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sz="half" idx="1"/>
          </p:nvPr>
        </p:nvSpPr>
        <p:spPr>
          <a:xfrm>
            <a:off x="838200" y="1825625"/>
            <a:ext cx="5877232" cy="4351338"/>
          </a:xfrm>
        </p:spPr>
        <p:txBody>
          <a:bodyPr>
            <a:normAutofit/>
          </a:bodyPr>
          <a:lstStyle/>
          <a:p>
            <a:pPr marL="0" indent="0">
              <a:lnSpc>
                <a:spcPct val="140000"/>
              </a:lnSpc>
              <a:buNone/>
            </a:pPr>
            <a:r>
              <a:rPr lang="pt-BR" sz="2100" dirty="0">
                <a:solidFill>
                  <a:srgbClr val="9C1B58"/>
                </a:solidFill>
              </a:rPr>
              <a:t>A) </a:t>
            </a:r>
            <a:r>
              <a:rPr lang="pt-BR" sz="2100" dirty="0"/>
              <a:t>Kelly não mora no 1º andar</a:t>
            </a:r>
          </a:p>
          <a:p>
            <a:pPr marL="0" indent="0">
              <a:lnSpc>
                <a:spcPct val="140000"/>
              </a:lnSpc>
              <a:buNone/>
            </a:pPr>
            <a:r>
              <a:rPr lang="pt-BR" sz="2100" dirty="0">
                <a:solidFill>
                  <a:srgbClr val="9C1B58"/>
                </a:solidFill>
              </a:rPr>
              <a:t>B) </a:t>
            </a:r>
            <a:r>
              <a:rPr lang="pt-BR" sz="2100" dirty="0"/>
              <a:t>Bete tem um gato</a:t>
            </a:r>
          </a:p>
          <a:p>
            <a:pPr marL="0" indent="0">
              <a:lnSpc>
                <a:spcPct val="140000"/>
              </a:lnSpc>
              <a:buNone/>
            </a:pPr>
            <a:r>
              <a:rPr lang="pt-BR" sz="2100" dirty="0">
                <a:solidFill>
                  <a:srgbClr val="9C1B58"/>
                </a:solidFill>
              </a:rPr>
              <a:t>C) </a:t>
            </a:r>
            <a:r>
              <a:rPr lang="pt-BR" sz="2100" dirty="0"/>
              <a:t>Joana mora no 3º andar e tem um gato</a:t>
            </a:r>
          </a:p>
          <a:p>
            <a:pPr marL="0" indent="0">
              <a:lnSpc>
                <a:spcPct val="140000"/>
              </a:lnSpc>
              <a:buNone/>
            </a:pPr>
            <a:r>
              <a:rPr lang="pt-BR" sz="2100" dirty="0">
                <a:solidFill>
                  <a:srgbClr val="9C1B58"/>
                </a:solidFill>
              </a:rPr>
              <a:t>D) </a:t>
            </a:r>
            <a:r>
              <a:rPr lang="pt-BR" sz="2100" dirty="0"/>
              <a:t>O gato é o animal de estimação da menina que mora no 1º andar</a:t>
            </a:r>
          </a:p>
          <a:p>
            <a:pPr marL="0" indent="0">
              <a:lnSpc>
                <a:spcPct val="140000"/>
              </a:lnSpc>
              <a:buNone/>
            </a:pPr>
            <a:r>
              <a:rPr lang="pt-BR" sz="2100" dirty="0">
                <a:solidFill>
                  <a:srgbClr val="9C1B58"/>
                </a:solidFill>
              </a:rPr>
              <a:t>E) </a:t>
            </a:r>
            <a:r>
              <a:rPr lang="pt-BR" sz="2100" dirty="0"/>
              <a:t>Yara mora no 4º andar e tem um cachorro.</a:t>
            </a:r>
          </a:p>
        </p:txBody>
      </p:sp>
      <p:pic>
        <p:nvPicPr>
          <p:cNvPr id="2" name="Picture 2" descr="Como Desenhar Um Prédio - YouTube">
            <a:extLst>
              <a:ext uri="{FF2B5EF4-FFF2-40B4-BE49-F238E27FC236}">
                <a16:creationId xmlns:a16="http://schemas.microsoft.com/office/drawing/2014/main" id="{AA5AD1B5-80E9-D9E8-70E6-CC3F5E5450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705" r="16610" b="1"/>
          <a:stretch/>
        </p:blipFill>
        <p:spPr bwMode="auto">
          <a:xfrm>
            <a:off x="7170152" y="1825625"/>
            <a:ext cx="4183648" cy="3513291"/>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4">
            <a:extLst>
              <a:ext uri="{FF2B5EF4-FFF2-40B4-BE49-F238E27FC236}">
                <a16:creationId xmlns:a16="http://schemas.microsoft.com/office/drawing/2014/main" id="{8CB49B54-1650-E325-C10E-14F2A6E7AEA6}"/>
              </a:ext>
            </a:extLst>
          </p:cNvPr>
          <p:cNvSpPr>
            <a:spLocks noGrp="1"/>
          </p:cNvSpPr>
          <p:nvPr>
            <p:ph type="sldNum" sz="quarter" idx="12"/>
          </p:nvPr>
        </p:nvSpPr>
        <p:spPr>
          <a:xfrm>
            <a:off x="11111344" y="5898334"/>
            <a:ext cx="969819" cy="959666"/>
          </a:xfrm>
        </p:spPr>
        <p:txBody>
          <a:bodyPr/>
          <a:lstStyle/>
          <a:p>
            <a:pPr>
              <a:spcAft>
                <a:spcPts val="600"/>
              </a:spcAft>
            </a:pPr>
            <a:fld id="{FF2898D7-1FF1-4103-B358-6DBA8C7DBDE2}" type="slidenum">
              <a:rPr lang="pt-BR" smtClean="0"/>
              <a:pPr>
                <a:spcAft>
                  <a:spcPts val="600"/>
                </a:spcAft>
              </a:pPr>
              <a:t>28</a:t>
            </a:fld>
            <a:endParaRPr lang="pt-BR"/>
          </a:p>
        </p:txBody>
      </p:sp>
      <p:sp>
        <p:nvSpPr>
          <p:cNvPr id="4" name="Espaço Reservado para Número de Slide 3" hidden="1">
            <a:extLst>
              <a:ext uri="{FF2B5EF4-FFF2-40B4-BE49-F238E27FC236}">
                <a16:creationId xmlns:a16="http://schemas.microsoft.com/office/drawing/2014/main" id="{56BBD98A-C939-F776-EA93-6AE976B15A33}"/>
              </a:ext>
            </a:extLst>
          </p:cNvPr>
          <p:cNvSpPr>
            <a:spLocks noGrp="1"/>
          </p:cNvSpPr>
          <p:nvPr>
            <p:ph type="sldNum" sz="quarter" idx="12"/>
          </p:nvPr>
        </p:nvSpPr>
        <p:spPr>
          <a:xfrm>
            <a:off x="11111344" y="5898334"/>
            <a:ext cx="969819" cy="959666"/>
          </a:xfrm>
        </p:spPr>
        <p:txBody>
          <a:bodyPr anchor="ctr">
            <a:normAutofit/>
          </a:bodyPr>
          <a:lstStyle/>
          <a:p>
            <a:pPr>
              <a:spcAft>
                <a:spcPts val="600"/>
              </a:spcAft>
            </a:pPr>
            <a:fld id="{FF2898D7-1FF1-4103-B358-6DBA8C7DBDE2}" type="slidenum">
              <a:rPr lang="pt-BR" smtClean="0"/>
              <a:pPr>
                <a:spcAft>
                  <a:spcPts val="600"/>
                </a:spcAft>
              </a:pPr>
              <a:t>28</a:t>
            </a:fld>
            <a:endParaRPr lang="pt-BR"/>
          </a:p>
        </p:txBody>
      </p:sp>
    </p:spTree>
    <p:extLst>
      <p:ext uri="{BB962C8B-B14F-4D97-AF65-F5344CB8AC3E}">
        <p14:creationId xmlns:p14="http://schemas.microsoft.com/office/powerpoint/2010/main" val="190811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a:xfrm>
            <a:off x="838200" y="365125"/>
            <a:ext cx="10515600" cy="1325563"/>
          </a:xfrm>
        </p:spPr>
        <p:txBody>
          <a:bodyPr anchor="ctr">
            <a:normAutofit/>
          </a:bodyPr>
          <a:lstStyle/>
          <a:p>
            <a:r>
              <a:rPr lang="pt-BR" dirty="0"/>
              <a:t>PRATIQUE 02</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sz="half" idx="1"/>
          </p:nvPr>
        </p:nvSpPr>
        <p:spPr>
          <a:xfrm>
            <a:off x="838200" y="1825625"/>
            <a:ext cx="5181600" cy="4351338"/>
          </a:xfrm>
        </p:spPr>
        <p:txBody>
          <a:bodyPr>
            <a:normAutofit/>
          </a:bodyPr>
          <a:lstStyle/>
          <a:p>
            <a:pPr marL="0" indent="0">
              <a:lnSpc>
                <a:spcPct val="140000"/>
              </a:lnSpc>
              <a:buNone/>
            </a:pPr>
            <a:r>
              <a:rPr lang="pt-BR" sz="1900"/>
              <a:t>Duas tartarugas estavam juntas e começaram a caminhar em linha reta em direção a um lago distante. A primeira tartaruga percorreu 30 metros por dia e demorou 16 dias para chegar ao lago. A segunda tartaruga só conseguiu percorrer 20 metros por dia e, portanto, chegou ao lago alguns dias depois da primeira. Quando a primeira tartaruga chegou ao lago, o número de dias que ela teve que esperar para a segunda tartaruga chegar foi:</a:t>
            </a:r>
          </a:p>
        </p:txBody>
      </p:sp>
      <p:sp>
        <p:nvSpPr>
          <p:cNvPr id="11" name="Slide Number Placeholder 4">
            <a:extLst>
              <a:ext uri="{FF2B5EF4-FFF2-40B4-BE49-F238E27FC236}">
                <a16:creationId xmlns:a16="http://schemas.microsoft.com/office/drawing/2014/main" id="{F9B7A5ED-4AC2-0B00-536B-7440D67AB720}"/>
              </a:ext>
            </a:extLst>
          </p:cNvPr>
          <p:cNvSpPr>
            <a:spLocks noGrp="1"/>
          </p:cNvSpPr>
          <p:nvPr>
            <p:ph type="sldNum" sz="quarter" idx="12"/>
          </p:nvPr>
        </p:nvSpPr>
        <p:spPr>
          <a:xfrm>
            <a:off x="11111344" y="5898334"/>
            <a:ext cx="969819" cy="959666"/>
          </a:xfrm>
        </p:spPr>
        <p:txBody>
          <a:bodyPr anchor="ctr">
            <a:normAutofit/>
          </a:bodyPr>
          <a:lstStyle/>
          <a:p>
            <a:pPr>
              <a:spcAft>
                <a:spcPts val="600"/>
              </a:spcAft>
            </a:pPr>
            <a:fld id="{FF2898D7-1FF1-4103-B358-6DBA8C7DBDE2}" type="slidenum">
              <a:rPr lang="pt-BR" smtClean="0"/>
              <a:pPr>
                <a:spcAft>
                  <a:spcPts val="600"/>
                </a:spcAft>
              </a:pPr>
              <a:t>29</a:t>
            </a:fld>
            <a:endParaRPr lang="pt-BR"/>
          </a:p>
        </p:txBody>
      </p:sp>
      <p:sp>
        <p:nvSpPr>
          <p:cNvPr id="4" name="Espaço Reservado para Número de Slide 3" hidden="1">
            <a:extLst>
              <a:ext uri="{FF2B5EF4-FFF2-40B4-BE49-F238E27FC236}">
                <a16:creationId xmlns:a16="http://schemas.microsoft.com/office/drawing/2014/main" id="{56BBD98A-C939-F776-EA93-6AE976B15A33}"/>
              </a:ext>
            </a:extLst>
          </p:cNvPr>
          <p:cNvSpPr>
            <a:spLocks noGrp="1"/>
          </p:cNvSpPr>
          <p:nvPr>
            <p:ph type="sldNum" sz="quarter" idx="12"/>
          </p:nvPr>
        </p:nvSpPr>
        <p:spPr>
          <a:xfrm>
            <a:off x="11111344" y="5898334"/>
            <a:ext cx="969819" cy="959666"/>
          </a:xfrm>
        </p:spPr>
        <p:txBody>
          <a:bodyPr anchor="ctr">
            <a:normAutofit/>
          </a:bodyPr>
          <a:lstStyle/>
          <a:p>
            <a:pPr>
              <a:spcAft>
                <a:spcPts val="600"/>
              </a:spcAft>
            </a:pPr>
            <a:fld id="{FF2898D7-1FF1-4103-B358-6DBA8C7DBDE2}" type="slidenum">
              <a:rPr lang="pt-BR" smtClean="0"/>
              <a:pPr>
                <a:spcAft>
                  <a:spcPts val="600"/>
                </a:spcAft>
              </a:pPr>
              <a:t>29</a:t>
            </a:fld>
            <a:endParaRPr lang="pt-BR"/>
          </a:p>
        </p:txBody>
      </p:sp>
      <p:pic>
        <p:nvPicPr>
          <p:cNvPr id="7" name="Imagem 6" descr="Padrão do plano de fundo&#10;&#10;Descrição gerada automaticamente">
            <a:extLst>
              <a:ext uri="{FF2B5EF4-FFF2-40B4-BE49-F238E27FC236}">
                <a16:creationId xmlns:a16="http://schemas.microsoft.com/office/drawing/2014/main" id="{C8D8B9A3-E5E4-3411-4637-680BDD56C8CD}"/>
              </a:ext>
            </a:extLst>
          </p:cNvPr>
          <p:cNvPicPr>
            <a:picLocks noChangeAspect="1"/>
          </p:cNvPicPr>
          <p:nvPr/>
        </p:nvPicPr>
        <p:blipFill rotWithShape="1">
          <a:blip r:embed="rId2">
            <a:extLst>
              <a:ext uri="{28A0092B-C50C-407E-A947-70E740481C1C}">
                <a14:useLocalDpi xmlns:a14="http://schemas.microsoft.com/office/drawing/2010/main" val="0"/>
              </a:ext>
            </a:extLst>
          </a:blip>
          <a:srcRect b="17693"/>
          <a:stretch/>
        </p:blipFill>
        <p:spPr>
          <a:xfrm>
            <a:off x="6480175" y="1825625"/>
            <a:ext cx="4873625" cy="4011355"/>
          </a:xfrm>
          <a:prstGeom prst="rect">
            <a:avLst/>
          </a:prstGeom>
          <a:noFill/>
        </p:spPr>
      </p:pic>
    </p:spTree>
    <p:extLst>
      <p:ext uri="{BB962C8B-B14F-4D97-AF65-F5344CB8AC3E}">
        <p14:creationId xmlns:p14="http://schemas.microsoft.com/office/powerpoint/2010/main" val="2863630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F402EEB-5C55-EBD0-EACF-8884ABDE0AAE}"/>
              </a:ext>
            </a:extLst>
          </p:cNvPr>
          <p:cNvSpPr>
            <a:spLocks noGrp="1"/>
          </p:cNvSpPr>
          <p:nvPr>
            <p:ph type="title"/>
          </p:nvPr>
        </p:nvSpPr>
        <p:spPr/>
        <p:txBody>
          <a:bodyPr/>
          <a:lstStyle/>
          <a:p>
            <a:r>
              <a:rPr lang="pt-BR" dirty="0"/>
              <a:t>LÓGICA</a:t>
            </a:r>
          </a:p>
        </p:txBody>
      </p:sp>
      <p:sp>
        <p:nvSpPr>
          <p:cNvPr id="4" name="Espaço Reservado para Número de Slide 3">
            <a:extLst>
              <a:ext uri="{FF2B5EF4-FFF2-40B4-BE49-F238E27FC236}">
                <a16:creationId xmlns:a16="http://schemas.microsoft.com/office/drawing/2014/main" id="{1EB4DD9E-88A3-1BF1-FB73-C8EBF3C7194B}"/>
              </a:ext>
            </a:extLst>
          </p:cNvPr>
          <p:cNvSpPr>
            <a:spLocks noGrp="1"/>
          </p:cNvSpPr>
          <p:nvPr>
            <p:ph type="sldNum" sz="quarter" idx="12"/>
          </p:nvPr>
        </p:nvSpPr>
        <p:spPr/>
        <p:txBody>
          <a:bodyPr/>
          <a:lstStyle/>
          <a:p>
            <a:fld id="{FF2898D7-1FF1-4103-B358-6DBA8C7DBDE2}" type="slidenum">
              <a:rPr lang="pt-BR" smtClean="0"/>
              <a:t>3</a:t>
            </a:fld>
            <a:endParaRPr lang="pt-BR"/>
          </a:p>
        </p:txBody>
      </p:sp>
    </p:spTree>
    <p:extLst>
      <p:ext uri="{BB962C8B-B14F-4D97-AF65-F5344CB8AC3E}">
        <p14:creationId xmlns:p14="http://schemas.microsoft.com/office/powerpoint/2010/main" val="1470342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a:xfrm>
            <a:off x="838200" y="365125"/>
            <a:ext cx="10515600" cy="1325563"/>
          </a:xfrm>
        </p:spPr>
        <p:txBody>
          <a:bodyPr anchor="ctr">
            <a:normAutofit/>
          </a:bodyPr>
          <a:lstStyle/>
          <a:p>
            <a:r>
              <a:rPr lang="pt-BR" dirty="0"/>
              <a:t>PRATIQUE 02</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sz="half" idx="1"/>
          </p:nvPr>
        </p:nvSpPr>
        <p:spPr>
          <a:xfrm>
            <a:off x="838200" y="1825625"/>
            <a:ext cx="5181600" cy="4351338"/>
          </a:xfrm>
        </p:spPr>
        <p:txBody>
          <a:bodyPr>
            <a:normAutofit/>
          </a:bodyPr>
          <a:lstStyle/>
          <a:p>
            <a:pPr marL="0" indent="0">
              <a:lnSpc>
                <a:spcPct val="140000"/>
              </a:lnSpc>
              <a:buNone/>
            </a:pPr>
            <a:r>
              <a:rPr lang="pt-BR" dirty="0">
                <a:solidFill>
                  <a:srgbClr val="9C1B58"/>
                </a:solidFill>
              </a:rPr>
              <a:t>A) </a:t>
            </a:r>
            <a:r>
              <a:rPr lang="pt-BR" dirty="0"/>
              <a:t>8</a:t>
            </a:r>
          </a:p>
          <a:p>
            <a:pPr marL="0" indent="0">
              <a:lnSpc>
                <a:spcPct val="140000"/>
              </a:lnSpc>
              <a:buNone/>
            </a:pPr>
            <a:r>
              <a:rPr lang="pt-BR" dirty="0">
                <a:solidFill>
                  <a:srgbClr val="9C1B58"/>
                </a:solidFill>
              </a:rPr>
              <a:t>B) </a:t>
            </a:r>
            <a:r>
              <a:rPr lang="pt-BR" dirty="0"/>
              <a:t>9</a:t>
            </a:r>
          </a:p>
          <a:p>
            <a:pPr marL="0" indent="0">
              <a:lnSpc>
                <a:spcPct val="140000"/>
              </a:lnSpc>
              <a:buNone/>
            </a:pPr>
            <a:r>
              <a:rPr lang="pt-BR" dirty="0">
                <a:solidFill>
                  <a:srgbClr val="9C1B58"/>
                </a:solidFill>
              </a:rPr>
              <a:t>C) </a:t>
            </a:r>
            <a:r>
              <a:rPr lang="pt-BR" dirty="0"/>
              <a:t>10 </a:t>
            </a:r>
          </a:p>
          <a:p>
            <a:pPr marL="0" indent="0">
              <a:lnSpc>
                <a:spcPct val="140000"/>
              </a:lnSpc>
              <a:buNone/>
            </a:pPr>
            <a:r>
              <a:rPr lang="pt-BR" dirty="0">
                <a:solidFill>
                  <a:srgbClr val="9C1B58"/>
                </a:solidFill>
              </a:rPr>
              <a:t>D) </a:t>
            </a:r>
            <a:r>
              <a:rPr lang="pt-BR" dirty="0"/>
              <a:t>12 </a:t>
            </a:r>
          </a:p>
          <a:p>
            <a:pPr marL="0" indent="0">
              <a:lnSpc>
                <a:spcPct val="140000"/>
              </a:lnSpc>
              <a:buNone/>
            </a:pPr>
            <a:r>
              <a:rPr lang="pt-BR" dirty="0">
                <a:solidFill>
                  <a:srgbClr val="9C1B58"/>
                </a:solidFill>
              </a:rPr>
              <a:t>E) </a:t>
            </a:r>
            <a:r>
              <a:rPr lang="pt-BR" dirty="0"/>
              <a:t>15</a:t>
            </a:r>
          </a:p>
        </p:txBody>
      </p:sp>
      <p:sp>
        <p:nvSpPr>
          <p:cNvPr id="11" name="Slide Number Placeholder 4">
            <a:extLst>
              <a:ext uri="{FF2B5EF4-FFF2-40B4-BE49-F238E27FC236}">
                <a16:creationId xmlns:a16="http://schemas.microsoft.com/office/drawing/2014/main" id="{F9B7A5ED-4AC2-0B00-536B-7440D67AB720}"/>
              </a:ext>
            </a:extLst>
          </p:cNvPr>
          <p:cNvSpPr>
            <a:spLocks noGrp="1"/>
          </p:cNvSpPr>
          <p:nvPr>
            <p:ph type="sldNum" sz="quarter" idx="12"/>
          </p:nvPr>
        </p:nvSpPr>
        <p:spPr>
          <a:xfrm>
            <a:off x="11111344" y="5898334"/>
            <a:ext cx="969819" cy="959666"/>
          </a:xfrm>
        </p:spPr>
        <p:txBody>
          <a:bodyPr/>
          <a:lstStyle/>
          <a:p>
            <a:pPr>
              <a:spcAft>
                <a:spcPts val="600"/>
              </a:spcAft>
            </a:pPr>
            <a:fld id="{FF2898D7-1FF1-4103-B358-6DBA8C7DBDE2}" type="slidenum">
              <a:rPr lang="pt-BR" smtClean="0"/>
              <a:pPr>
                <a:spcAft>
                  <a:spcPts val="600"/>
                </a:spcAft>
              </a:pPr>
              <a:t>30</a:t>
            </a:fld>
            <a:endParaRPr lang="pt-BR"/>
          </a:p>
        </p:txBody>
      </p:sp>
      <p:sp>
        <p:nvSpPr>
          <p:cNvPr id="4" name="Espaço Reservado para Número de Slide 3" hidden="1">
            <a:extLst>
              <a:ext uri="{FF2B5EF4-FFF2-40B4-BE49-F238E27FC236}">
                <a16:creationId xmlns:a16="http://schemas.microsoft.com/office/drawing/2014/main" id="{56BBD98A-C939-F776-EA93-6AE976B15A33}"/>
              </a:ext>
            </a:extLst>
          </p:cNvPr>
          <p:cNvSpPr>
            <a:spLocks noGrp="1"/>
          </p:cNvSpPr>
          <p:nvPr>
            <p:ph type="sldNum" sz="quarter" idx="12"/>
          </p:nvPr>
        </p:nvSpPr>
        <p:spPr>
          <a:xfrm>
            <a:off x="11111344" y="5898334"/>
            <a:ext cx="969819" cy="959666"/>
          </a:xfrm>
        </p:spPr>
        <p:txBody>
          <a:bodyPr anchor="ctr">
            <a:normAutofit/>
          </a:bodyPr>
          <a:lstStyle/>
          <a:p>
            <a:pPr>
              <a:spcAft>
                <a:spcPts val="600"/>
              </a:spcAft>
            </a:pPr>
            <a:fld id="{FF2898D7-1FF1-4103-B358-6DBA8C7DBDE2}" type="slidenum">
              <a:rPr lang="pt-BR" smtClean="0"/>
              <a:pPr>
                <a:spcAft>
                  <a:spcPts val="600"/>
                </a:spcAft>
              </a:pPr>
              <a:t>30</a:t>
            </a:fld>
            <a:endParaRPr lang="pt-BR"/>
          </a:p>
        </p:txBody>
      </p:sp>
      <p:pic>
        <p:nvPicPr>
          <p:cNvPr id="3" name="Imagem 2" descr="Padrão do plano de fundo&#10;&#10;Descrição gerada automaticamente">
            <a:extLst>
              <a:ext uri="{FF2B5EF4-FFF2-40B4-BE49-F238E27FC236}">
                <a16:creationId xmlns:a16="http://schemas.microsoft.com/office/drawing/2014/main" id="{8B91D36F-227E-AF07-2CF2-364BB73E7730}"/>
              </a:ext>
            </a:extLst>
          </p:cNvPr>
          <p:cNvPicPr>
            <a:picLocks noChangeAspect="1"/>
          </p:cNvPicPr>
          <p:nvPr/>
        </p:nvPicPr>
        <p:blipFill rotWithShape="1">
          <a:blip r:embed="rId2">
            <a:extLst>
              <a:ext uri="{28A0092B-C50C-407E-A947-70E740481C1C}">
                <a14:useLocalDpi xmlns:a14="http://schemas.microsoft.com/office/drawing/2010/main" val="0"/>
              </a:ext>
            </a:extLst>
          </a:blip>
          <a:srcRect b="17693"/>
          <a:stretch/>
        </p:blipFill>
        <p:spPr>
          <a:xfrm>
            <a:off x="6864437" y="1995616"/>
            <a:ext cx="4873625" cy="4011355"/>
          </a:xfrm>
          <a:prstGeom prst="rect">
            <a:avLst/>
          </a:prstGeom>
          <a:noFill/>
        </p:spPr>
      </p:pic>
    </p:spTree>
    <p:extLst>
      <p:ext uri="{BB962C8B-B14F-4D97-AF65-F5344CB8AC3E}">
        <p14:creationId xmlns:p14="http://schemas.microsoft.com/office/powerpoint/2010/main" val="3548918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17916C1-F1BA-3030-9175-AA3FCE120992}"/>
              </a:ext>
            </a:extLst>
          </p:cNvPr>
          <p:cNvSpPr>
            <a:spLocks noGrp="1"/>
          </p:cNvSpPr>
          <p:nvPr>
            <p:ph type="title"/>
          </p:nvPr>
        </p:nvSpPr>
        <p:spPr/>
        <p:txBody>
          <a:bodyPr/>
          <a:lstStyle/>
          <a:p>
            <a:r>
              <a:rPr lang="pt-BR" dirty="0"/>
              <a:t>DÚVIDAS</a:t>
            </a:r>
          </a:p>
        </p:txBody>
      </p:sp>
      <p:sp>
        <p:nvSpPr>
          <p:cNvPr id="4" name="Espaço Reservado para Número de Slide 3">
            <a:extLst>
              <a:ext uri="{FF2B5EF4-FFF2-40B4-BE49-F238E27FC236}">
                <a16:creationId xmlns:a16="http://schemas.microsoft.com/office/drawing/2014/main" id="{51F4B8E9-E253-FA5E-018C-9D22BD2CA7B5}"/>
              </a:ext>
            </a:extLst>
          </p:cNvPr>
          <p:cNvSpPr>
            <a:spLocks noGrp="1"/>
          </p:cNvSpPr>
          <p:nvPr>
            <p:ph type="sldNum" sz="quarter" idx="12"/>
          </p:nvPr>
        </p:nvSpPr>
        <p:spPr/>
        <p:txBody>
          <a:bodyPr/>
          <a:lstStyle/>
          <a:p>
            <a:fld id="{FF2898D7-1FF1-4103-B358-6DBA8C7DBDE2}" type="slidenum">
              <a:rPr lang="pt-BR" smtClean="0"/>
              <a:t>31</a:t>
            </a:fld>
            <a:endParaRPr lang="pt-BR"/>
          </a:p>
        </p:txBody>
      </p:sp>
    </p:spTree>
    <p:extLst>
      <p:ext uri="{BB962C8B-B14F-4D97-AF65-F5344CB8AC3E}">
        <p14:creationId xmlns:p14="http://schemas.microsoft.com/office/powerpoint/2010/main" val="135146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p:txBody>
          <a:bodyPr/>
          <a:lstStyle/>
          <a:p>
            <a:r>
              <a:rPr lang="pt-BR" dirty="0"/>
              <a:t>LÓGICA</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idx="1"/>
          </p:nvPr>
        </p:nvSpPr>
        <p:spPr/>
        <p:txBody>
          <a:bodyPr>
            <a:normAutofit fontScale="85000" lnSpcReduction="10000"/>
          </a:bodyPr>
          <a:lstStyle/>
          <a:p>
            <a:pPr algn="just">
              <a:spcAft>
                <a:spcPts val="800"/>
              </a:spcAft>
            </a:pPr>
            <a:r>
              <a:rPr lang="pt-BR" dirty="0"/>
              <a:t> O uso corriqueiro da palavra lógica está normalmente relacionado a coerência e a racionalidade. Frequentemente se associa lógica apenas a matemática, não se percebendo sua aplicabilidade e sua relação com as demais ciências.</a:t>
            </a:r>
          </a:p>
          <a:p>
            <a:pPr algn="just">
              <a:spcAft>
                <a:spcPts val="800"/>
              </a:spcAft>
            </a:pPr>
            <a:r>
              <a:rPr lang="pt-BR" dirty="0"/>
              <a:t> Podemos relacionar a lógica com a “correção do pensamento”, pois uma de suas preocupações é determinar quais operações são válidas e quais não são, fazendo análises das formas e leis do pensamento.</a:t>
            </a:r>
            <a:endParaRPr lang="pt-B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56BBD98A-C939-F776-EA93-6AE976B15A33}"/>
              </a:ext>
            </a:extLst>
          </p:cNvPr>
          <p:cNvSpPr>
            <a:spLocks noGrp="1"/>
          </p:cNvSpPr>
          <p:nvPr>
            <p:ph type="sldNum" sz="quarter" idx="12"/>
          </p:nvPr>
        </p:nvSpPr>
        <p:spPr/>
        <p:txBody>
          <a:bodyPr/>
          <a:lstStyle/>
          <a:p>
            <a:fld id="{FF2898D7-1FF1-4103-B358-6DBA8C7DBDE2}" type="slidenum">
              <a:rPr lang="pt-BR" smtClean="0"/>
              <a:t>4</a:t>
            </a:fld>
            <a:endParaRPr lang="pt-BR"/>
          </a:p>
        </p:txBody>
      </p:sp>
    </p:spTree>
    <p:extLst>
      <p:ext uri="{BB962C8B-B14F-4D97-AF65-F5344CB8AC3E}">
        <p14:creationId xmlns:p14="http://schemas.microsoft.com/office/powerpoint/2010/main" val="422164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p:txBody>
          <a:bodyPr/>
          <a:lstStyle/>
          <a:p>
            <a:r>
              <a:rPr lang="pt-BR" dirty="0"/>
              <a:t>LÓGICA</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idx="1"/>
          </p:nvPr>
        </p:nvSpPr>
        <p:spPr/>
        <p:txBody>
          <a:bodyPr>
            <a:normAutofit/>
          </a:bodyPr>
          <a:lstStyle/>
          <a:p>
            <a:pPr algn="just">
              <a:lnSpc>
                <a:spcPct val="170000"/>
              </a:lnSpc>
              <a:spcAft>
                <a:spcPts val="800"/>
              </a:spcAft>
            </a:pPr>
            <a:r>
              <a:rPr lang="pt-BR" dirty="0"/>
              <a:t> Exemplos de utilização:</a:t>
            </a:r>
            <a:endParaRPr lang="pt-B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56BBD98A-C939-F776-EA93-6AE976B15A33}"/>
              </a:ext>
            </a:extLst>
          </p:cNvPr>
          <p:cNvSpPr>
            <a:spLocks noGrp="1"/>
          </p:cNvSpPr>
          <p:nvPr>
            <p:ph type="sldNum" sz="quarter" idx="12"/>
          </p:nvPr>
        </p:nvSpPr>
        <p:spPr/>
        <p:txBody>
          <a:bodyPr/>
          <a:lstStyle/>
          <a:p>
            <a:fld id="{FF2898D7-1FF1-4103-B358-6DBA8C7DBDE2}" type="slidenum">
              <a:rPr lang="pt-BR" smtClean="0"/>
              <a:t>5</a:t>
            </a:fld>
            <a:endParaRPr lang="pt-BR"/>
          </a:p>
        </p:txBody>
      </p:sp>
      <p:grpSp>
        <p:nvGrpSpPr>
          <p:cNvPr id="7" name="Agrupar 6">
            <a:extLst>
              <a:ext uri="{FF2B5EF4-FFF2-40B4-BE49-F238E27FC236}">
                <a16:creationId xmlns:a16="http://schemas.microsoft.com/office/drawing/2014/main" id="{44300DD5-6224-27A9-2DDE-2ABB99BBC538}"/>
              </a:ext>
            </a:extLst>
          </p:cNvPr>
          <p:cNvGrpSpPr/>
          <p:nvPr/>
        </p:nvGrpSpPr>
        <p:grpSpPr>
          <a:xfrm>
            <a:off x="838200" y="2745915"/>
            <a:ext cx="10758053" cy="3017482"/>
            <a:chOff x="838200" y="2880852"/>
            <a:chExt cx="10758053" cy="3017482"/>
          </a:xfrm>
        </p:grpSpPr>
        <p:sp>
          <p:nvSpPr>
            <p:cNvPr id="2" name="Retângulo: Cantos Arredondados 1">
              <a:extLst>
                <a:ext uri="{FF2B5EF4-FFF2-40B4-BE49-F238E27FC236}">
                  <a16:creationId xmlns:a16="http://schemas.microsoft.com/office/drawing/2014/main" id="{E4C3E07F-A7AC-9426-A735-DA144CB7B548}"/>
                </a:ext>
              </a:extLst>
            </p:cNvPr>
            <p:cNvSpPr/>
            <p:nvPr/>
          </p:nvSpPr>
          <p:spPr>
            <a:xfrm>
              <a:off x="838200" y="2880852"/>
              <a:ext cx="5154553" cy="3017482"/>
            </a:xfrm>
            <a:prstGeom prst="roundRect">
              <a:avLst/>
            </a:prstGeom>
            <a:solidFill>
              <a:srgbClr val="F9DFE7"/>
            </a:solidFill>
            <a:ln w="38100">
              <a:solidFill>
                <a:srgbClr val="9C1B5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spcAft>
                  <a:spcPts val="800"/>
                </a:spcAft>
              </a:pPr>
              <a:r>
                <a:rPr lang="pt-BR" sz="2400" kern="100" dirty="0">
                  <a:solidFill>
                    <a:srgbClr val="9C1B58"/>
                  </a:solidFill>
                  <a:effectLst/>
                  <a:latin typeface="Aptos" panose="020B0004020202020204" pitchFamily="34" charset="0"/>
                  <a:ea typeface="Aptos" panose="020B0004020202020204" pitchFamily="34" charset="0"/>
                  <a:cs typeface="Times New Roman" panose="02020603050405020304" pitchFamily="18" charset="0"/>
                </a:rPr>
                <a:t>Todo mamífero é um animal.</a:t>
              </a:r>
            </a:p>
            <a:p>
              <a:pPr algn="just">
                <a:lnSpc>
                  <a:spcPct val="150000"/>
                </a:lnSpc>
                <a:spcAft>
                  <a:spcPts val="800"/>
                </a:spcAft>
              </a:pPr>
              <a:r>
                <a:rPr lang="pt-BR" sz="2400" kern="100" dirty="0">
                  <a:solidFill>
                    <a:srgbClr val="9C1B58"/>
                  </a:solidFill>
                  <a:effectLst/>
                  <a:latin typeface="Aptos" panose="020B0004020202020204" pitchFamily="34" charset="0"/>
                  <a:ea typeface="Aptos" panose="020B0004020202020204" pitchFamily="34" charset="0"/>
                  <a:cs typeface="Times New Roman" panose="02020603050405020304" pitchFamily="18" charset="0"/>
                </a:rPr>
                <a:t>Todo cavalo é um mamífero.</a:t>
              </a:r>
            </a:p>
            <a:p>
              <a:pPr algn="just">
                <a:lnSpc>
                  <a:spcPct val="150000"/>
                </a:lnSpc>
                <a:spcAft>
                  <a:spcPts val="800"/>
                </a:spcAft>
              </a:pPr>
              <a:r>
                <a:rPr lang="pt-BR" sz="2400" kern="100" dirty="0">
                  <a:solidFill>
                    <a:srgbClr val="9C1B58"/>
                  </a:solidFill>
                  <a:effectLst/>
                  <a:latin typeface="Aptos" panose="020B0004020202020204" pitchFamily="34" charset="0"/>
                  <a:ea typeface="Aptos" panose="020B0004020202020204" pitchFamily="34" charset="0"/>
                  <a:cs typeface="Times New Roman" panose="02020603050405020304" pitchFamily="18" charset="0"/>
                </a:rPr>
                <a:t>Portanto, todo cavalo é um animal.</a:t>
              </a:r>
            </a:p>
          </p:txBody>
        </p:sp>
        <p:sp>
          <p:nvSpPr>
            <p:cNvPr id="3" name="Retângulo: Cantos Arredondados 2">
              <a:extLst>
                <a:ext uri="{FF2B5EF4-FFF2-40B4-BE49-F238E27FC236}">
                  <a16:creationId xmlns:a16="http://schemas.microsoft.com/office/drawing/2014/main" id="{317D4A46-C36A-8C89-2401-C5410C085B6E}"/>
                </a:ext>
              </a:extLst>
            </p:cNvPr>
            <p:cNvSpPr/>
            <p:nvPr/>
          </p:nvSpPr>
          <p:spPr>
            <a:xfrm>
              <a:off x="6441700" y="2880852"/>
              <a:ext cx="5154553" cy="3017482"/>
            </a:xfrm>
            <a:prstGeom prst="roundRect">
              <a:avLst/>
            </a:prstGeom>
            <a:solidFill>
              <a:srgbClr val="F9DFE7"/>
            </a:solidFill>
            <a:ln w="38100">
              <a:solidFill>
                <a:srgbClr val="9C1B5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pt-BR" sz="2400" kern="100" dirty="0">
                  <a:solidFill>
                    <a:srgbClr val="9C1B58"/>
                  </a:solidFill>
                  <a:latin typeface="Aptos" panose="020B0004020202020204" pitchFamily="34" charset="0"/>
                  <a:ea typeface="Aptos" panose="020B0004020202020204" pitchFamily="34" charset="0"/>
                  <a:cs typeface="Times New Roman" panose="02020603050405020304" pitchFamily="18" charset="0"/>
                </a:rPr>
                <a:t>Lux</a:t>
              </a:r>
              <a:r>
                <a:rPr lang="pt-BR" sz="2400" kern="100" dirty="0">
                  <a:solidFill>
                    <a:srgbClr val="9C1B58"/>
                  </a:solidFill>
                  <a:effectLst/>
                  <a:latin typeface="Aptos" panose="020B0004020202020204" pitchFamily="34" charset="0"/>
                  <a:ea typeface="Aptos" panose="020B0004020202020204" pitchFamily="34" charset="0"/>
                  <a:cs typeface="Times New Roman" panose="02020603050405020304" pitchFamily="18" charset="0"/>
                </a:rPr>
                <a:t> é país do planeta Marte.</a:t>
              </a:r>
            </a:p>
            <a:p>
              <a:pPr algn="just">
                <a:lnSpc>
                  <a:spcPct val="107000"/>
                </a:lnSpc>
                <a:spcAft>
                  <a:spcPts val="800"/>
                </a:spcAft>
              </a:pPr>
              <a:r>
                <a:rPr lang="pt-BR" sz="2400" kern="100" dirty="0">
                  <a:solidFill>
                    <a:srgbClr val="9C1B58"/>
                  </a:solidFill>
                  <a:effectLst/>
                  <a:latin typeface="Aptos" panose="020B0004020202020204" pitchFamily="34" charset="0"/>
                  <a:ea typeface="Aptos" panose="020B0004020202020204" pitchFamily="34" charset="0"/>
                  <a:cs typeface="Times New Roman" panose="02020603050405020304" pitchFamily="18" charset="0"/>
                </a:rPr>
                <a:t>Todos os Ets são de Lux.</a:t>
              </a:r>
            </a:p>
            <a:p>
              <a:pPr algn="just">
                <a:lnSpc>
                  <a:spcPct val="107000"/>
                </a:lnSpc>
                <a:spcAft>
                  <a:spcPts val="800"/>
                </a:spcAft>
              </a:pPr>
              <a:r>
                <a:rPr lang="pt-BR" sz="2400" kern="100" dirty="0">
                  <a:solidFill>
                    <a:srgbClr val="9C1B58"/>
                  </a:solidFill>
                  <a:effectLst/>
                  <a:latin typeface="Aptos" panose="020B0004020202020204" pitchFamily="34" charset="0"/>
                  <a:ea typeface="Aptos" panose="020B0004020202020204" pitchFamily="34" charset="0"/>
                  <a:cs typeface="Times New Roman" panose="02020603050405020304" pitchFamily="18" charset="0"/>
                </a:rPr>
                <a:t>Logo, todos os </a:t>
              </a:r>
              <a:r>
                <a:rPr lang="pt-BR" sz="2400" kern="100" dirty="0">
                  <a:solidFill>
                    <a:srgbClr val="9C1B58"/>
                  </a:solidFill>
                  <a:latin typeface="Aptos" panose="020B0004020202020204" pitchFamily="34" charset="0"/>
                  <a:ea typeface="Aptos" panose="020B0004020202020204" pitchFamily="34" charset="0"/>
                  <a:cs typeface="Times New Roman" panose="02020603050405020304" pitchFamily="18" charset="0"/>
                </a:rPr>
                <a:t>Et</a:t>
              </a:r>
              <a:r>
                <a:rPr lang="pt-BR" sz="2400" kern="100" dirty="0">
                  <a:solidFill>
                    <a:srgbClr val="9C1B58"/>
                  </a:solidFill>
                  <a:effectLst/>
                  <a:latin typeface="Aptos" panose="020B0004020202020204" pitchFamily="34" charset="0"/>
                  <a:ea typeface="Aptos" panose="020B0004020202020204" pitchFamily="34" charset="0"/>
                  <a:cs typeface="Times New Roman" panose="02020603050405020304" pitchFamily="18" charset="0"/>
                </a:rPr>
                <a:t>s são </a:t>
              </a:r>
              <a:r>
                <a:rPr lang="pt-BR" sz="2400" kern="100" dirty="0">
                  <a:solidFill>
                    <a:srgbClr val="9C1B58"/>
                  </a:solidFill>
                  <a:latin typeface="Aptos" panose="020B0004020202020204" pitchFamily="34" charset="0"/>
                  <a:ea typeface="Aptos" panose="020B0004020202020204" pitchFamily="34" charset="0"/>
                  <a:cs typeface="Times New Roman" panose="02020603050405020304" pitchFamily="18" charset="0"/>
                </a:rPr>
                <a:t>marci</a:t>
              </a:r>
              <a:r>
                <a:rPr lang="pt-BR" sz="2400" kern="100" dirty="0">
                  <a:solidFill>
                    <a:srgbClr val="9C1B58"/>
                  </a:solidFill>
                  <a:effectLst/>
                  <a:latin typeface="Aptos" panose="020B0004020202020204" pitchFamily="34" charset="0"/>
                  <a:ea typeface="Aptos" panose="020B0004020202020204" pitchFamily="34" charset="0"/>
                  <a:cs typeface="Times New Roman" panose="02020603050405020304" pitchFamily="18" charset="0"/>
                </a:rPr>
                <a:t>anos.</a:t>
              </a:r>
            </a:p>
          </p:txBody>
        </p:sp>
      </p:grpSp>
    </p:spTree>
    <p:extLst>
      <p:ext uri="{BB962C8B-B14F-4D97-AF65-F5344CB8AC3E}">
        <p14:creationId xmlns:p14="http://schemas.microsoft.com/office/powerpoint/2010/main" val="23783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p:txBody>
          <a:bodyPr/>
          <a:lstStyle/>
          <a:p>
            <a:r>
              <a:rPr lang="pt-BR" dirty="0"/>
              <a:t>LÓGICA</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idx="1"/>
          </p:nvPr>
        </p:nvSpPr>
        <p:spPr/>
        <p:txBody>
          <a:bodyPr>
            <a:normAutofit fontScale="85000" lnSpcReduction="10000"/>
          </a:bodyPr>
          <a:lstStyle/>
          <a:p>
            <a:pPr algn="just">
              <a:lnSpc>
                <a:spcPct val="170000"/>
              </a:lnSpc>
              <a:spcAft>
                <a:spcPts val="800"/>
              </a:spcAft>
            </a:pPr>
            <a:r>
              <a:rPr lang="pt-BR" dirty="0"/>
              <a:t> Esses exemplos representam um argumento composto de duas premissas e uma conclusão; e está estabelecendo uma relação, que pode ser válida ou não. </a:t>
            </a:r>
          </a:p>
          <a:p>
            <a:pPr algn="just">
              <a:lnSpc>
                <a:spcPct val="170000"/>
              </a:lnSpc>
              <a:spcAft>
                <a:spcPts val="800"/>
              </a:spcAft>
            </a:pPr>
            <a:r>
              <a:rPr lang="pt-BR" dirty="0"/>
              <a:t>Esse é um dos objetivos da lógica, o estudo de técnicas de formalização, dedução e análise que permitam verificar a validade de argumentos. No caso dos exemplos, ambos são válidos.</a:t>
            </a:r>
          </a:p>
        </p:txBody>
      </p:sp>
      <p:sp>
        <p:nvSpPr>
          <p:cNvPr id="4" name="Espaço Reservado para Número de Slide 3">
            <a:extLst>
              <a:ext uri="{FF2B5EF4-FFF2-40B4-BE49-F238E27FC236}">
                <a16:creationId xmlns:a16="http://schemas.microsoft.com/office/drawing/2014/main" id="{56BBD98A-C939-F776-EA93-6AE976B15A33}"/>
              </a:ext>
            </a:extLst>
          </p:cNvPr>
          <p:cNvSpPr>
            <a:spLocks noGrp="1"/>
          </p:cNvSpPr>
          <p:nvPr>
            <p:ph type="sldNum" sz="quarter" idx="12"/>
          </p:nvPr>
        </p:nvSpPr>
        <p:spPr/>
        <p:txBody>
          <a:bodyPr/>
          <a:lstStyle/>
          <a:p>
            <a:fld id="{FF2898D7-1FF1-4103-B358-6DBA8C7DBDE2}" type="slidenum">
              <a:rPr lang="pt-BR" smtClean="0"/>
              <a:t>6</a:t>
            </a:fld>
            <a:endParaRPr lang="pt-BR"/>
          </a:p>
        </p:txBody>
      </p:sp>
    </p:spTree>
    <p:extLst>
      <p:ext uri="{BB962C8B-B14F-4D97-AF65-F5344CB8AC3E}">
        <p14:creationId xmlns:p14="http://schemas.microsoft.com/office/powerpoint/2010/main" val="4117645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p:txBody>
          <a:bodyPr/>
          <a:lstStyle/>
          <a:p>
            <a:r>
              <a:rPr lang="pt-BR" dirty="0"/>
              <a:t>LÓGICA NO DIA-A-DIA</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idx="1"/>
          </p:nvPr>
        </p:nvSpPr>
        <p:spPr/>
        <p:txBody>
          <a:bodyPr>
            <a:normAutofit fontScale="92500" lnSpcReduction="10000"/>
          </a:bodyPr>
          <a:lstStyle/>
          <a:p>
            <a:pPr algn="just">
              <a:lnSpc>
                <a:spcPct val="170000"/>
              </a:lnSpc>
              <a:spcAft>
                <a:spcPts val="800"/>
              </a:spcAft>
            </a:pPr>
            <a:r>
              <a:rPr lang="pt-BR" dirty="0"/>
              <a:t>Quando falamos ou escrevemos, estamos expressando nosso pensamento, logo, precisamos usar a lógica nessas atividades. </a:t>
            </a:r>
          </a:p>
          <a:p>
            <a:pPr algn="just">
              <a:lnSpc>
                <a:spcPct val="170000"/>
              </a:lnSpc>
              <a:spcAft>
                <a:spcPts val="800"/>
              </a:spcAft>
            </a:pPr>
            <a:r>
              <a:rPr lang="pt-BR" dirty="0"/>
              <a:t>Podemos perceber a importância da lógica em nossa vida, não só na teoria, como na prática, já que, quando queremos pensar, falar, escrever ou agir corretamente, precisamos colocar “ordem no pensamento”, isto é, utilizar lógica.</a:t>
            </a:r>
          </a:p>
        </p:txBody>
      </p:sp>
      <p:sp>
        <p:nvSpPr>
          <p:cNvPr id="4" name="Espaço Reservado para Número de Slide 3">
            <a:extLst>
              <a:ext uri="{FF2B5EF4-FFF2-40B4-BE49-F238E27FC236}">
                <a16:creationId xmlns:a16="http://schemas.microsoft.com/office/drawing/2014/main" id="{56BBD98A-C939-F776-EA93-6AE976B15A33}"/>
              </a:ext>
            </a:extLst>
          </p:cNvPr>
          <p:cNvSpPr>
            <a:spLocks noGrp="1"/>
          </p:cNvSpPr>
          <p:nvPr>
            <p:ph type="sldNum" sz="quarter" idx="12"/>
          </p:nvPr>
        </p:nvSpPr>
        <p:spPr/>
        <p:txBody>
          <a:bodyPr/>
          <a:lstStyle/>
          <a:p>
            <a:fld id="{FF2898D7-1FF1-4103-B358-6DBA8C7DBDE2}" type="slidenum">
              <a:rPr lang="pt-BR" smtClean="0"/>
              <a:t>7</a:t>
            </a:fld>
            <a:endParaRPr lang="pt-BR"/>
          </a:p>
        </p:txBody>
      </p:sp>
    </p:spTree>
    <p:extLst>
      <p:ext uri="{BB962C8B-B14F-4D97-AF65-F5344CB8AC3E}">
        <p14:creationId xmlns:p14="http://schemas.microsoft.com/office/powerpoint/2010/main" val="22080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F005D0-E0C3-89B9-B643-244ADE7F5EEC}"/>
              </a:ext>
            </a:extLst>
          </p:cNvPr>
          <p:cNvSpPr>
            <a:spLocks noGrp="1"/>
          </p:cNvSpPr>
          <p:nvPr>
            <p:ph type="title"/>
          </p:nvPr>
        </p:nvSpPr>
        <p:spPr/>
        <p:txBody>
          <a:bodyPr/>
          <a:lstStyle/>
          <a:p>
            <a:r>
              <a:rPr lang="pt-BR" dirty="0"/>
              <a:t>LÓGICA NO DIA-A-DIA</a:t>
            </a:r>
          </a:p>
        </p:txBody>
      </p:sp>
      <p:sp>
        <p:nvSpPr>
          <p:cNvPr id="6" name="Espaço Reservado para Conteúdo 5">
            <a:extLst>
              <a:ext uri="{FF2B5EF4-FFF2-40B4-BE49-F238E27FC236}">
                <a16:creationId xmlns:a16="http://schemas.microsoft.com/office/drawing/2014/main" id="{136A84B1-D0FD-673E-B3D3-390EA9D662C4}"/>
              </a:ext>
            </a:extLst>
          </p:cNvPr>
          <p:cNvSpPr>
            <a:spLocks noGrp="1"/>
          </p:cNvSpPr>
          <p:nvPr>
            <p:ph idx="1"/>
          </p:nvPr>
        </p:nvSpPr>
        <p:spPr/>
        <p:txBody>
          <a:bodyPr>
            <a:normAutofit/>
          </a:bodyPr>
          <a:lstStyle/>
          <a:p>
            <a:pPr algn="just">
              <a:lnSpc>
                <a:spcPct val="170000"/>
              </a:lnSpc>
              <a:spcAft>
                <a:spcPts val="800"/>
              </a:spcAft>
            </a:pPr>
            <a:r>
              <a:rPr lang="pt-BR" dirty="0"/>
              <a:t> Exemplos:</a:t>
            </a:r>
            <a:endParaRPr lang="pt-B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Espaço Reservado para Número de Slide 3">
            <a:extLst>
              <a:ext uri="{FF2B5EF4-FFF2-40B4-BE49-F238E27FC236}">
                <a16:creationId xmlns:a16="http://schemas.microsoft.com/office/drawing/2014/main" id="{56BBD98A-C939-F776-EA93-6AE976B15A33}"/>
              </a:ext>
            </a:extLst>
          </p:cNvPr>
          <p:cNvSpPr>
            <a:spLocks noGrp="1"/>
          </p:cNvSpPr>
          <p:nvPr>
            <p:ph type="sldNum" sz="quarter" idx="12"/>
          </p:nvPr>
        </p:nvSpPr>
        <p:spPr/>
        <p:txBody>
          <a:bodyPr/>
          <a:lstStyle/>
          <a:p>
            <a:fld id="{FF2898D7-1FF1-4103-B358-6DBA8C7DBDE2}" type="slidenum">
              <a:rPr lang="pt-BR" smtClean="0"/>
              <a:t>8</a:t>
            </a:fld>
            <a:endParaRPr lang="pt-BR"/>
          </a:p>
        </p:txBody>
      </p:sp>
      <p:grpSp>
        <p:nvGrpSpPr>
          <p:cNvPr id="7" name="Agrupar 6">
            <a:extLst>
              <a:ext uri="{FF2B5EF4-FFF2-40B4-BE49-F238E27FC236}">
                <a16:creationId xmlns:a16="http://schemas.microsoft.com/office/drawing/2014/main" id="{44300DD5-6224-27A9-2DDE-2ABB99BBC538}"/>
              </a:ext>
            </a:extLst>
          </p:cNvPr>
          <p:cNvGrpSpPr/>
          <p:nvPr/>
        </p:nvGrpSpPr>
        <p:grpSpPr>
          <a:xfrm>
            <a:off x="838200" y="2745915"/>
            <a:ext cx="10758053" cy="3017482"/>
            <a:chOff x="838200" y="2880852"/>
            <a:chExt cx="10758053" cy="3017482"/>
          </a:xfrm>
        </p:grpSpPr>
        <p:sp>
          <p:nvSpPr>
            <p:cNvPr id="2" name="Retângulo: Cantos Arredondados 1">
              <a:extLst>
                <a:ext uri="{FF2B5EF4-FFF2-40B4-BE49-F238E27FC236}">
                  <a16:creationId xmlns:a16="http://schemas.microsoft.com/office/drawing/2014/main" id="{E4C3E07F-A7AC-9426-A735-DA144CB7B548}"/>
                </a:ext>
              </a:extLst>
            </p:cNvPr>
            <p:cNvSpPr/>
            <p:nvPr/>
          </p:nvSpPr>
          <p:spPr>
            <a:xfrm>
              <a:off x="838200" y="2880852"/>
              <a:ext cx="5154553" cy="3017482"/>
            </a:xfrm>
            <a:prstGeom prst="roundRect">
              <a:avLst/>
            </a:prstGeom>
            <a:solidFill>
              <a:srgbClr val="F9DFE7"/>
            </a:solidFill>
            <a:ln w="38100">
              <a:solidFill>
                <a:srgbClr val="9C1B5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spcAft>
                  <a:spcPts val="800"/>
                </a:spcAft>
              </a:pPr>
              <a:r>
                <a:rPr lang="pt-BR" sz="2200" kern="100" dirty="0">
                  <a:solidFill>
                    <a:srgbClr val="9C1B58"/>
                  </a:solidFill>
                  <a:effectLst/>
                  <a:latin typeface="Aptos" panose="020B0004020202020204" pitchFamily="34" charset="0"/>
                  <a:ea typeface="Aptos" panose="020B0004020202020204" pitchFamily="34" charset="0"/>
                  <a:cs typeface="Times New Roman" panose="02020603050405020304" pitchFamily="18" charset="0"/>
                </a:rPr>
                <a:t>A gaveta está fechada.</a:t>
              </a:r>
            </a:p>
            <a:p>
              <a:pPr algn="just">
                <a:lnSpc>
                  <a:spcPct val="150000"/>
                </a:lnSpc>
                <a:spcAft>
                  <a:spcPts val="800"/>
                </a:spcAft>
              </a:pPr>
              <a:r>
                <a:rPr lang="pt-BR" sz="2200" kern="100" dirty="0">
                  <a:solidFill>
                    <a:srgbClr val="9C1B58"/>
                  </a:solidFill>
                  <a:effectLst/>
                  <a:latin typeface="Aptos" panose="020B0004020202020204" pitchFamily="34" charset="0"/>
                  <a:ea typeface="Aptos" panose="020B0004020202020204" pitchFamily="34" charset="0"/>
                  <a:cs typeface="Times New Roman" panose="02020603050405020304" pitchFamily="18" charset="0"/>
                </a:rPr>
                <a:t>A caneta está dentro da gaveta.</a:t>
              </a:r>
            </a:p>
            <a:p>
              <a:pPr algn="just">
                <a:lnSpc>
                  <a:spcPct val="150000"/>
                </a:lnSpc>
                <a:spcAft>
                  <a:spcPts val="800"/>
                </a:spcAft>
              </a:pPr>
              <a:r>
                <a:rPr lang="pt-BR" sz="2200" kern="100" dirty="0">
                  <a:solidFill>
                    <a:srgbClr val="9C1B58"/>
                  </a:solidFill>
                  <a:effectLst/>
                  <a:latin typeface="Aptos" panose="020B0004020202020204" pitchFamily="34" charset="0"/>
                  <a:ea typeface="Aptos" panose="020B0004020202020204" pitchFamily="34" charset="0"/>
                  <a:cs typeface="Times New Roman" panose="02020603050405020304" pitchFamily="18" charset="0"/>
                </a:rPr>
                <a:t>Precisamos primeiro abrir a gaveta para depois pegar a caneta.</a:t>
              </a:r>
            </a:p>
          </p:txBody>
        </p:sp>
        <p:sp>
          <p:nvSpPr>
            <p:cNvPr id="3" name="Retângulo: Cantos Arredondados 2">
              <a:extLst>
                <a:ext uri="{FF2B5EF4-FFF2-40B4-BE49-F238E27FC236}">
                  <a16:creationId xmlns:a16="http://schemas.microsoft.com/office/drawing/2014/main" id="{317D4A46-C36A-8C89-2401-C5410C085B6E}"/>
                </a:ext>
              </a:extLst>
            </p:cNvPr>
            <p:cNvSpPr/>
            <p:nvPr/>
          </p:nvSpPr>
          <p:spPr>
            <a:xfrm>
              <a:off x="6441700" y="2880852"/>
              <a:ext cx="5154553" cy="3017482"/>
            </a:xfrm>
            <a:prstGeom prst="roundRect">
              <a:avLst/>
            </a:prstGeom>
            <a:solidFill>
              <a:srgbClr val="F9DFE7"/>
            </a:solidFill>
            <a:ln w="38100">
              <a:solidFill>
                <a:srgbClr val="9C1B58"/>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pt-BR" sz="2200" kern="100" dirty="0">
                  <a:solidFill>
                    <a:srgbClr val="9C1B58"/>
                  </a:solidFill>
                  <a:latin typeface="Aptos" panose="020B0004020202020204" pitchFamily="34" charset="0"/>
                  <a:ea typeface="Aptos" panose="020B0004020202020204" pitchFamily="34" charset="0"/>
                  <a:cs typeface="Times New Roman" panose="02020603050405020304" pitchFamily="18" charset="0"/>
                </a:rPr>
                <a:t>Anacleto é mais velho que Felisberto.</a:t>
              </a:r>
            </a:p>
            <a:p>
              <a:pPr algn="just">
                <a:lnSpc>
                  <a:spcPct val="107000"/>
                </a:lnSpc>
                <a:spcAft>
                  <a:spcPts val="800"/>
                </a:spcAft>
              </a:pPr>
              <a:r>
                <a:rPr lang="pt-BR" sz="2200" kern="100" dirty="0">
                  <a:solidFill>
                    <a:srgbClr val="9C1B58"/>
                  </a:solidFill>
                  <a:latin typeface="Aptos" panose="020B0004020202020204" pitchFamily="34" charset="0"/>
                  <a:ea typeface="Aptos" panose="020B0004020202020204" pitchFamily="34" charset="0"/>
                  <a:cs typeface="Times New Roman" panose="02020603050405020304" pitchFamily="18" charset="0"/>
                </a:rPr>
                <a:t>Felisberto é mais velho que Marivaldo.</a:t>
              </a:r>
            </a:p>
            <a:p>
              <a:pPr algn="just">
                <a:lnSpc>
                  <a:spcPct val="107000"/>
                </a:lnSpc>
                <a:spcAft>
                  <a:spcPts val="800"/>
                </a:spcAft>
              </a:pPr>
              <a:r>
                <a:rPr lang="pt-BR" sz="2200" kern="100" dirty="0">
                  <a:solidFill>
                    <a:srgbClr val="9C1B58"/>
                  </a:solidFill>
                  <a:latin typeface="Aptos" panose="020B0004020202020204" pitchFamily="34" charset="0"/>
                  <a:ea typeface="Aptos" panose="020B0004020202020204" pitchFamily="34" charset="0"/>
                  <a:cs typeface="Times New Roman" panose="02020603050405020304" pitchFamily="18" charset="0"/>
                </a:rPr>
                <a:t>Portanto, Anacleto é mais velho que Marivaldo.</a:t>
              </a:r>
            </a:p>
          </p:txBody>
        </p:sp>
      </p:grpSp>
    </p:spTree>
    <p:extLst>
      <p:ext uri="{BB962C8B-B14F-4D97-AF65-F5344CB8AC3E}">
        <p14:creationId xmlns:p14="http://schemas.microsoft.com/office/powerpoint/2010/main" val="54232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F402EEB-5C55-EBD0-EACF-8884ABDE0AAE}"/>
              </a:ext>
            </a:extLst>
          </p:cNvPr>
          <p:cNvSpPr>
            <a:spLocks noGrp="1"/>
          </p:cNvSpPr>
          <p:nvPr>
            <p:ph type="title"/>
          </p:nvPr>
        </p:nvSpPr>
        <p:spPr/>
        <p:txBody>
          <a:bodyPr/>
          <a:lstStyle/>
          <a:p>
            <a:r>
              <a:rPr lang="pt-BR" dirty="0"/>
              <a:t>RACIOCÍNIO</a:t>
            </a:r>
          </a:p>
        </p:txBody>
      </p:sp>
      <p:sp>
        <p:nvSpPr>
          <p:cNvPr id="4" name="Espaço Reservado para Número de Slide 3">
            <a:extLst>
              <a:ext uri="{FF2B5EF4-FFF2-40B4-BE49-F238E27FC236}">
                <a16:creationId xmlns:a16="http://schemas.microsoft.com/office/drawing/2014/main" id="{1EB4DD9E-88A3-1BF1-FB73-C8EBF3C7194B}"/>
              </a:ext>
            </a:extLst>
          </p:cNvPr>
          <p:cNvSpPr>
            <a:spLocks noGrp="1"/>
          </p:cNvSpPr>
          <p:nvPr>
            <p:ph type="sldNum" sz="quarter" idx="12"/>
          </p:nvPr>
        </p:nvSpPr>
        <p:spPr/>
        <p:txBody>
          <a:bodyPr/>
          <a:lstStyle/>
          <a:p>
            <a:fld id="{FF2898D7-1FF1-4103-B358-6DBA8C7DBDE2}" type="slidenum">
              <a:rPr lang="pt-BR" smtClean="0"/>
              <a:t>9</a:t>
            </a:fld>
            <a:endParaRPr lang="pt-BR"/>
          </a:p>
        </p:txBody>
      </p:sp>
    </p:spTree>
    <p:extLst>
      <p:ext uri="{BB962C8B-B14F-4D97-AF65-F5344CB8AC3E}">
        <p14:creationId xmlns:p14="http://schemas.microsoft.com/office/powerpoint/2010/main" val="327483562"/>
      </p:ext>
    </p:extLst>
  </p:cSld>
  <p:clrMapOvr>
    <a:masterClrMapping/>
  </p:clrMapOvr>
</p:sld>
</file>

<file path=ppt/theme/theme1.xml><?xml version="1.0" encoding="utf-8"?>
<a:theme xmlns:a="http://schemas.openxmlformats.org/drawingml/2006/main" name="Tema1">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1" id="{01E1007E-DEA5-457F-938C-E2B22EBBA594}" vid="{D23CA578-0605-403A-B4BA-D5830DF61796}"/>
    </a:ext>
  </a:extLst>
</a:theme>
</file>

<file path=ppt/theme/theme2.xml><?xml version="1.0" encoding="utf-8"?>
<a:theme xmlns:a="http://schemas.openxmlformats.org/drawingml/2006/main" name="Personalizar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3FA47227075142B8B0394D2B74C97C" ma:contentTypeVersion="10" ma:contentTypeDescription="Create a new document." ma:contentTypeScope="" ma:versionID="477b4eb0490d11ffd7d58194e7aaa42c">
  <xsd:schema xmlns:xsd="http://www.w3.org/2001/XMLSchema" xmlns:xs="http://www.w3.org/2001/XMLSchema" xmlns:p="http://schemas.microsoft.com/office/2006/metadata/properties" xmlns:ns2="9163b3ad-7997-41ab-90c2-57a525648d4a" xmlns:ns3="fa650a77-5ac8-47e6-b622-7fb4a93f4db1" targetNamespace="http://schemas.microsoft.com/office/2006/metadata/properties" ma:root="true" ma:fieldsID="2a0be629e479c2857ef8b88ef71327dc" ns2:_="" ns3:_="">
    <xsd:import namespace="9163b3ad-7997-41ab-90c2-57a525648d4a"/>
    <xsd:import namespace="fa650a77-5ac8-47e6-b622-7fb4a93f4d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3b3ad-7997-41ab-90c2-57a525648d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0ef6089c-5148-4909-88ac-65974e5b7eb0"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650a77-5ac8-47e6-b622-7fb4a93f4db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fd0607a-8c41-4524-a235-ce8a682b01a4}" ma:internalName="TaxCatchAll" ma:showField="CatchAllData" ma:web="fa650a77-5ac8-47e6-b622-7fb4a93f4d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a650a77-5ac8-47e6-b622-7fb4a93f4db1" xsi:nil="true"/>
    <lcf76f155ced4ddcb4097134ff3c332f xmlns="9163b3ad-7997-41ab-90c2-57a525648d4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108D935-53CA-4521-A479-05C81787BE05}"/>
</file>

<file path=customXml/itemProps2.xml><?xml version="1.0" encoding="utf-8"?>
<ds:datastoreItem xmlns:ds="http://schemas.openxmlformats.org/officeDocument/2006/customXml" ds:itemID="{74D8F7D0-62C7-4957-907B-96138D2232BE}"/>
</file>

<file path=customXml/itemProps3.xml><?xml version="1.0" encoding="utf-8"?>
<ds:datastoreItem xmlns:ds="http://schemas.openxmlformats.org/officeDocument/2006/customXml" ds:itemID="{4AE95E73-4F67-4B6C-968B-380F4067F76B}"/>
</file>

<file path=docProps/app.xml><?xml version="1.0" encoding="utf-8"?>
<Properties xmlns="http://schemas.openxmlformats.org/officeDocument/2006/extended-properties" xmlns:vt="http://schemas.openxmlformats.org/officeDocument/2006/docPropsVTypes">
  <Template>Tema1</Template>
  <TotalTime>3958</TotalTime>
  <Words>1234</Words>
  <Application>Microsoft Office PowerPoint</Application>
  <PresentationFormat>Widescreen</PresentationFormat>
  <Paragraphs>164</Paragraphs>
  <Slides>31</Slides>
  <Notes>0</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31</vt:i4>
      </vt:variant>
    </vt:vector>
  </HeadingPairs>
  <TitlesOfParts>
    <vt:vector size="40" baseType="lpstr">
      <vt:lpstr>Amasis MT Pro Black</vt:lpstr>
      <vt:lpstr>Aptos</vt:lpstr>
      <vt:lpstr>Aptos Display</vt:lpstr>
      <vt:lpstr>Arial</vt:lpstr>
      <vt:lpstr>Blinker</vt:lpstr>
      <vt:lpstr>Impact</vt:lpstr>
      <vt:lpstr>Wingdings</vt:lpstr>
      <vt:lpstr>Tema1</vt:lpstr>
      <vt:lpstr>Personalizar design</vt:lpstr>
      <vt:lpstr>Apresentação do PowerPoint</vt:lpstr>
      <vt:lpstr>ROTEIRO</vt:lpstr>
      <vt:lpstr>LÓGICA</vt:lpstr>
      <vt:lpstr>LÓGICA</vt:lpstr>
      <vt:lpstr>LÓGICA</vt:lpstr>
      <vt:lpstr>LÓGICA</vt:lpstr>
      <vt:lpstr>LÓGICA NO DIA-A-DIA</vt:lpstr>
      <vt:lpstr>LÓGICA NO DIA-A-DIA</vt:lpstr>
      <vt:lpstr>RACIOCÍNIO</vt:lpstr>
      <vt:lpstr>RACIOCÍNIO</vt:lpstr>
      <vt:lpstr>RACIOCÍNIO</vt:lpstr>
      <vt:lpstr>RESOLUÇÃO DE PROBLEMAS</vt:lpstr>
      <vt:lpstr>RESOLUÇÃO DE PROBLEMAS</vt:lpstr>
      <vt:lpstr>RESOLUÇÃO DE PROBLEMAS</vt:lpstr>
      <vt:lpstr>RESOLUÇÃO DE PROBLEMAS</vt:lpstr>
      <vt:lpstr>RESOLUÇÃO DE PROBLEMAS</vt:lpstr>
      <vt:lpstr>RESOLUÇÃO DE PROBLEMAS</vt:lpstr>
      <vt:lpstr>RESOLUÇÃO DE PROBLEMAS</vt:lpstr>
      <vt:lpstr>RESOLUÇÃO DE PROBLEMAS</vt:lpstr>
      <vt:lpstr>RESOLUÇÃO DE PROBLEMAS</vt:lpstr>
      <vt:lpstr>Apresentação do PowerPoint</vt:lpstr>
      <vt:lpstr>PRATIQUE 01</vt:lpstr>
      <vt:lpstr>PRATIQUE 01</vt:lpstr>
      <vt:lpstr>PRATIQUE 02</vt:lpstr>
      <vt:lpstr>PRATIQUE 02</vt:lpstr>
      <vt:lpstr>Apresentação do PowerPoint</vt:lpstr>
      <vt:lpstr>PRATIQUE 01</vt:lpstr>
      <vt:lpstr>PRATIQUE 01</vt:lpstr>
      <vt:lpstr>PRATIQUE 02</vt:lpstr>
      <vt:lpstr>PRATIQUE 02</vt:lpstr>
      <vt:lpstr>DÚVIDAS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THISSIANY BEATRIZ ALMEIDA</dc:creator>
  <cp:lastModifiedBy>THISSIANY BEATRIZ ALMEIDA</cp:lastModifiedBy>
  <cp:revision>3</cp:revision>
  <dcterms:created xsi:type="dcterms:W3CDTF">2024-07-30T02:53:06Z</dcterms:created>
  <dcterms:modified xsi:type="dcterms:W3CDTF">2024-08-12T02:37:43Z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0x010100533FA47227075142B8B0394D2B74C97C</vt:lpwstr>
  </property>
</Properties>
</file>