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1" r:id="rId2"/>
  </p:sldMasterIdLst>
  <p:sldIdLst>
    <p:sldId id="256" r:id="rId3"/>
    <p:sldId id="258" r:id="rId4"/>
    <p:sldId id="287" r:id="rId5"/>
    <p:sldId id="259" r:id="rId6"/>
    <p:sldId id="299" r:id="rId7"/>
    <p:sldId id="298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310" r:id="rId16"/>
    <p:sldId id="311" r:id="rId17"/>
    <p:sldId id="312" r:id="rId18"/>
    <p:sldId id="314" r:id="rId19"/>
    <p:sldId id="313" r:id="rId20"/>
    <p:sldId id="315" r:id="rId21"/>
    <p:sldId id="316" r:id="rId22"/>
    <p:sldId id="317" r:id="rId23"/>
    <p:sldId id="318" r:id="rId24"/>
    <p:sldId id="319" r:id="rId25"/>
    <p:sldId id="320" r:id="rId26"/>
    <p:sldId id="321" r:id="rId27"/>
    <p:sldId id="322" r:id="rId28"/>
    <p:sldId id="323" r:id="rId29"/>
    <p:sldId id="324" r:id="rId30"/>
    <p:sldId id="325" r:id="rId31"/>
    <p:sldId id="326" r:id="rId32"/>
    <p:sldId id="327" r:id="rId33"/>
    <p:sldId id="328" r:id="rId34"/>
    <p:sldId id="329" r:id="rId35"/>
    <p:sldId id="330" r:id="rId36"/>
    <p:sldId id="331" r:id="rId37"/>
    <p:sldId id="332" r:id="rId38"/>
    <p:sldId id="296" r:id="rId39"/>
    <p:sldId id="334" r:id="rId40"/>
    <p:sldId id="335" r:id="rId41"/>
    <p:sldId id="333" r:id="rId42"/>
    <p:sldId id="336" r:id="rId43"/>
    <p:sldId id="337" r:id="rId44"/>
    <p:sldId id="257" r:id="rId4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C1B58"/>
    <a:srgbClr val="F9DFE7"/>
    <a:srgbClr val="FF99CC"/>
    <a:srgbClr val="FFA7A7"/>
    <a:srgbClr val="E47A9B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225A18-3C18-47C6-834A-32C2B5B4907B}" v="89" dt="2024-08-02T00:24:31.2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édio 2 - Ênfase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2838BEF-8BB2-4498-84A7-C5851F593DF1}" styleName="Estilo Médio 4 - Ênfase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9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viewProps" Target="viewProps.xml"/><Relationship Id="rId50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customXml" Target="../customXml/item2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customXml" Target="../customXml/item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heme" Target="theme/theme1.xml"/><Relationship Id="rId8" Type="http://schemas.openxmlformats.org/officeDocument/2006/relationships/slide" Target="slides/slide6.xml"/><Relationship Id="rId51" Type="http://schemas.microsoft.com/office/2015/10/relationships/revisionInfo" Target="revisionInfo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presProps" Target="pres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customXml" Target="../customXml/item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ISSIANY BEATRIZ ALMEIDA" userId="2dcd9e37-326d-4709-acd7-5ac3ef4a188f" providerId="ADAL" clId="{ABAAD937-6770-4C7F-B657-BBBDFC75662A}"/>
    <pc:docChg chg="undo redo custSel addSld delSld modSld">
      <pc:chgData name="THISSIANY BEATRIZ ALMEIDA" userId="2dcd9e37-326d-4709-acd7-5ac3ef4a188f" providerId="ADAL" clId="{ABAAD937-6770-4C7F-B657-BBBDFC75662A}" dt="2024-07-30T05:21:53.969" v="7075" actId="20577"/>
      <pc:docMkLst>
        <pc:docMk/>
      </pc:docMkLst>
      <pc:sldChg chg="modSp mod">
        <pc:chgData name="THISSIANY BEATRIZ ALMEIDA" userId="2dcd9e37-326d-4709-acd7-5ac3ef4a188f" providerId="ADAL" clId="{ABAAD937-6770-4C7F-B657-BBBDFC75662A}" dt="2024-07-30T03:13:01.293" v="597" actId="208"/>
        <pc:sldMkLst>
          <pc:docMk/>
          <pc:sldMk cId="1542197238" sldId="256"/>
        </pc:sldMkLst>
        <pc:spChg chg="mod">
          <ac:chgData name="THISSIANY BEATRIZ ALMEIDA" userId="2dcd9e37-326d-4709-acd7-5ac3ef4a188f" providerId="ADAL" clId="{ABAAD937-6770-4C7F-B657-BBBDFC75662A}" dt="2024-07-30T03:13:01.293" v="597" actId="208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07.613" v="106" actId="20577"/>
        <pc:sldMkLst>
          <pc:docMk/>
          <pc:sldMk cId="1351463906" sldId="257"/>
        </pc:sldMkLst>
        <pc:spChg chg="mod">
          <ac:chgData name="THISSIANY BEATRIZ ALMEIDA" userId="2dcd9e37-326d-4709-acd7-5ac3ef4a188f" providerId="ADAL" clId="{ABAAD937-6770-4C7F-B657-BBBDFC75662A}" dt="2024-07-30T02:59:07.613" v="106" actId="20577"/>
          <ac:spMkLst>
            <pc:docMk/>
            <pc:sldMk cId="1351463906" sldId="257"/>
            <ac:spMk id="5" creationId="{417916C1-F1BA-3030-9175-AA3FCE120992}"/>
          </ac:spMkLst>
        </pc:spChg>
      </pc:sldChg>
      <pc:sldChg chg="modSp mod">
        <pc:chgData name="THISSIANY BEATRIZ ALMEIDA" userId="2dcd9e37-326d-4709-acd7-5ac3ef4a188f" providerId="ADAL" clId="{ABAAD937-6770-4C7F-B657-BBBDFC75662A}" dt="2024-07-30T02:59:58.873" v="210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ABAAD937-6770-4C7F-B657-BBBDFC75662A}" dt="2024-07-30T02:57:42.485" v="6" actId="20577"/>
          <ac:spMkLst>
            <pc:docMk/>
            <pc:sldMk cId="2772205427" sldId="258"/>
            <ac:spMk id="4" creationId="{65014800-AED9-5B52-D915-753FDD39A3FC}"/>
          </ac:spMkLst>
        </pc:spChg>
        <pc:spChg chg="mod">
          <ac:chgData name="THISSIANY BEATRIZ ALMEIDA" userId="2dcd9e37-326d-4709-acd7-5ac3ef4a188f" providerId="ADAL" clId="{ABAAD937-6770-4C7F-B657-BBBDFC75662A}" dt="2024-07-30T02:59:58.873" v="210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05.706" v="523" actId="700"/>
        <pc:sldMkLst>
          <pc:docMk/>
          <pc:sldMk cId="4221646290" sldId="259"/>
        </pc:sldMkLst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2" creationId="{67C7185B-06C7-B62D-A198-46C2D78390C3}"/>
          </ac:spMkLst>
        </pc:spChg>
        <pc:spChg chg="del mod ord">
          <ac:chgData name="THISSIANY BEATRIZ ALMEIDA" userId="2dcd9e37-326d-4709-acd7-5ac3ef4a188f" providerId="ADAL" clId="{ABAAD937-6770-4C7F-B657-BBBDFC75662A}" dt="2024-07-30T03:00:17.400" v="212" actId="700"/>
          <ac:spMkLst>
            <pc:docMk/>
            <pc:sldMk cId="4221646290" sldId="259"/>
            <ac:spMk id="3" creationId="{660E7176-FDB0-5A07-8F04-AD366B7C6E10}"/>
          </ac:spMkLst>
        </pc:spChg>
        <pc:spChg chg="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4" creationId="{56BBD98A-C939-F776-EA93-6AE976B15A33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5" creationId="{DDF005D0-E0C3-89B9-B643-244ADE7F5EEC}"/>
          </ac:spMkLst>
        </pc:spChg>
        <pc:spChg chg="add mod ord">
          <ac:chgData name="THISSIANY BEATRIZ ALMEIDA" userId="2dcd9e37-326d-4709-acd7-5ac3ef4a188f" providerId="ADAL" clId="{ABAAD937-6770-4C7F-B657-BBBDFC75662A}" dt="2024-07-30T03:03:05.706" v="523" actId="700"/>
          <ac:spMkLst>
            <pc:docMk/>
            <pc:sldMk cId="4221646290" sldId="259"/>
            <ac:spMk id="6" creationId="{136A84B1-D0FD-673E-B3D3-390EA9D662C4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03:54.123" v="554" actId="27636"/>
        <pc:sldMkLst>
          <pc:docMk/>
          <pc:sldMk cId="92796871" sldId="260"/>
        </pc:sldMkLst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2" creationId="{EC415643-1065-A323-7EFF-1AFB698E043B}"/>
          </ac:spMkLst>
        </pc:spChg>
        <pc:spChg chg="del 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3" creationId="{BD044224-B974-CB42-7D1F-2BAB98E5C780}"/>
          </ac:spMkLst>
        </pc:spChg>
        <pc:spChg chg="mod ord">
          <ac:chgData name="THISSIANY BEATRIZ ALMEIDA" userId="2dcd9e37-326d-4709-acd7-5ac3ef4a188f" providerId="ADAL" clId="{ABAAD937-6770-4C7F-B657-BBBDFC75662A}" dt="2024-07-30T03:03:14.038" v="525" actId="700"/>
          <ac:spMkLst>
            <pc:docMk/>
            <pc:sldMk cId="92796871" sldId="260"/>
            <ac:spMk id="4" creationId="{784C42A6-C856-DB2D-AB58-B08B5A3C1622}"/>
          </ac:spMkLst>
        </pc:spChg>
        <pc:spChg chg="add mod ord">
          <ac:chgData name="THISSIANY BEATRIZ ALMEIDA" userId="2dcd9e37-326d-4709-acd7-5ac3ef4a188f" providerId="ADAL" clId="{ABAAD937-6770-4C7F-B657-BBBDFC75662A}" dt="2024-07-30T03:03:34.916" v="549" actId="20577"/>
          <ac:spMkLst>
            <pc:docMk/>
            <pc:sldMk cId="92796871" sldId="260"/>
            <ac:spMk id="5" creationId="{7DE31E44-DBD8-2095-1ED2-B02B44249944}"/>
          </ac:spMkLst>
        </pc:spChg>
        <pc:spChg chg="add mod ord">
          <ac:chgData name="THISSIANY BEATRIZ ALMEIDA" userId="2dcd9e37-326d-4709-acd7-5ac3ef4a188f" providerId="ADAL" clId="{ABAAD937-6770-4C7F-B657-BBBDFC75662A}" dt="2024-07-30T03:03:54.123" v="554" actId="27636"/>
          <ac:spMkLst>
            <pc:docMk/>
            <pc:sldMk cId="92796871" sldId="260"/>
            <ac:spMk id="6" creationId="{BFBD27DE-A9FF-AB4D-0F0F-5FD22F73AC09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04:34.934" v="560" actId="27636"/>
        <pc:sldMkLst>
          <pc:docMk/>
          <pc:sldMk cId="404991109" sldId="261"/>
        </pc:sldMkLst>
        <pc:spChg chg="mod">
          <ac:chgData name="THISSIANY BEATRIZ ALMEIDA" userId="2dcd9e37-326d-4709-acd7-5ac3ef4a188f" providerId="ADAL" clId="{ABAAD937-6770-4C7F-B657-BBBDFC75662A}" dt="2024-07-30T03:04:34.934" v="560" actId="27636"/>
          <ac:spMkLst>
            <pc:docMk/>
            <pc:sldMk cId="404991109" sldId="261"/>
            <ac:spMk id="6" creationId="{BFBD27DE-A9FF-AB4D-0F0F-5FD22F73AC09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3:21:22.625" v="923" actId="207"/>
        <pc:sldMkLst>
          <pc:docMk/>
          <pc:sldMk cId="1930331455" sldId="262"/>
        </pc:sldMkLst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2" creationId="{3724D6D1-5167-A1AA-BF1E-15666E6C585B}"/>
          </ac:spMkLst>
        </pc:spChg>
        <pc:spChg chg="del mod ord">
          <ac:chgData name="THISSIANY BEATRIZ ALMEIDA" userId="2dcd9e37-326d-4709-acd7-5ac3ef4a188f" providerId="ADAL" clId="{ABAAD937-6770-4C7F-B657-BBBDFC75662A}" dt="2024-07-30T03:05:44.355" v="562" actId="700"/>
          <ac:spMkLst>
            <pc:docMk/>
            <pc:sldMk cId="1930331455" sldId="262"/>
            <ac:spMk id="3" creationId="{75C3408F-8A46-0CA4-A4CF-C960436FA201}"/>
          </ac:spMkLst>
        </pc:spChg>
        <pc:spChg chg="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4" creationId="{3E9661C0-6A37-0E33-74B5-6FD4BE24B394}"/>
          </ac:spMkLst>
        </pc:spChg>
        <pc:spChg chg="add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5" creationId="{BA67C464-4518-993A-6574-9C0F7BEACDB4}"/>
          </ac:spMkLst>
        </pc:spChg>
        <pc:spChg chg="add del mod ord">
          <ac:chgData name="THISSIANY BEATRIZ ALMEIDA" userId="2dcd9e37-326d-4709-acd7-5ac3ef4a188f" providerId="ADAL" clId="{ABAAD937-6770-4C7F-B657-BBBDFC75662A}" dt="2024-07-30T03:09:16.485" v="583" actId="700"/>
          <ac:spMkLst>
            <pc:docMk/>
            <pc:sldMk cId="1930331455" sldId="262"/>
            <ac:spMk id="6" creationId="{2215400E-11AA-F26E-786B-5DB81D2D76FD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7" creationId="{6B5CD456-69F4-54F2-92C8-8DC52D3F9256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8" creationId="{CA058E4E-9AE6-0AB6-E139-3798B0F22D74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9" creationId="{D1509FBB-D044-CEDA-DF64-BFFD2CA94C99}"/>
          </ac:spMkLst>
        </pc:spChg>
        <pc:spChg chg="add mod">
          <ac:chgData name="THISSIANY BEATRIZ ALMEIDA" userId="2dcd9e37-326d-4709-acd7-5ac3ef4a188f" providerId="ADAL" clId="{ABAAD937-6770-4C7F-B657-BBBDFC75662A}" dt="2024-07-30T03:21:22.625" v="923" actId="207"/>
          <ac:spMkLst>
            <pc:docMk/>
            <pc:sldMk cId="1930331455" sldId="262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3:40.316" v="1119" actId="207"/>
        <pc:sldMkLst>
          <pc:docMk/>
          <pc:sldMk cId="4081542193" sldId="263"/>
        </pc:sldMkLst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3:40.316" v="1119" actId="207"/>
          <ac:spMkLst>
            <pc:docMk/>
            <pc:sldMk cId="4081542193" sldId="263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5:07.649" v="1276" actId="207"/>
        <pc:sldMkLst>
          <pc:docMk/>
          <pc:sldMk cId="4096956266" sldId="264"/>
        </pc:sldMkLst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5:07.649" v="1276" actId="207"/>
          <ac:spMkLst>
            <pc:docMk/>
            <pc:sldMk cId="4096956266" sldId="264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7:10.972" v="1450" actId="207"/>
        <pc:sldMkLst>
          <pc:docMk/>
          <pc:sldMk cId="80205939" sldId="265"/>
        </pc:sldMkLst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7:10.972" v="1450" actId="207"/>
          <ac:spMkLst>
            <pc:docMk/>
            <pc:sldMk cId="80205939" sldId="265"/>
            <ac:spMk id="10" creationId="{E69021AC-061B-A44A-846F-20D80A923A21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3:28:33.403" v="1599" actId="113"/>
        <pc:sldMkLst>
          <pc:docMk/>
          <pc:sldMk cId="3207378146" sldId="266"/>
        </pc:sldMkLst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7" creationId="{6B5CD456-69F4-54F2-92C8-8DC52D3F9256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8" creationId="{CA058E4E-9AE6-0AB6-E139-3798B0F22D74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9" creationId="{D1509FBB-D044-CEDA-DF64-BFFD2CA94C99}"/>
          </ac:spMkLst>
        </pc:spChg>
        <pc:spChg chg="mod">
          <ac:chgData name="THISSIANY BEATRIZ ALMEIDA" userId="2dcd9e37-326d-4709-acd7-5ac3ef4a188f" providerId="ADAL" clId="{ABAAD937-6770-4C7F-B657-BBBDFC75662A}" dt="2024-07-30T03:28:33.403" v="1599" actId="113"/>
          <ac:spMkLst>
            <pc:docMk/>
            <pc:sldMk cId="3207378146" sldId="266"/>
            <ac:spMk id="10" creationId="{E69021AC-061B-A44A-846F-20D80A923A21}"/>
          </ac:spMkLst>
        </pc:spChg>
      </pc:sldChg>
      <pc:sldChg chg="addSp delSp modSp new mod">
        <pc:chgData name="THISSIANY BEATRIZ ALMEIDA" userId="2dcd9e37-326d-4709-acd7-5ac3ef4a188f" providerId="ADAL" clId="{ABAAD937-6770-4C7F-B657-BBBDFC75662A}" dt="2024-07-30T03:43:58.101" v="1807" actId="208"/>
        <pc:sldMkLst>
          <pc:docMk/>
          <pc:sldMk cId="954260670" sldId="267"/>
        </pc:sldMkLst>
        <pc:spChg chg="mod">
          <ac:chgData name="THISSIANY BEATRIZ ALMEIDA" userId="2dcd9e37-326d-4709-acd7-5ac3ef4a188f" providerId="ADAL" clId="{ABAAD937-6770-4C7F-B657-BBBDFC75662A}" dt="2024-07-30T03:31:33.417" v="1622" actId="20577"/>
          <ac:spMkLst>
            <pc:docMk/>
            <pc:sldMk cId="954260670" sldId="267"/>
            <ac:spMk id="2" creationId="{05715B91-3F3B-29EE-F6FF-9A59590DDF43}"/>
          </ac:spMkLst>
        </pc:spChg>
        <pc:spChg chg="add del mod">
          <ac:chgData name="THISSIANY BEATRIZ ALMEIDA" userId="2dcd9e37-326d-4709-acd7-5ac3ef4a188f" providerId="ADAL" clId="{ABAAD937-6770-4C7F-B657-BBBDFC75662A}" dt="2024-07-30T03:33:30.878" v="1626" actId="478"/>
          <ac:spMkLst>
            <pc:docMk/>
            <pc:sldMk cId="954260670" sldId="267"/>
            <ac:spMk id="4" creationId="{0BE6C391-F2E8-2F85-26BB-136150BBC6BF}"/>
          </ac:spMkLst>
        </pc:spChg>
        <pc:spChg chg="add mod">
          <ac:chgData name="THISSIANY BEATRIZ ALMEIDA" userId="2dcd9e37-326d-4709-acd7-5ac3ef4a188f" providerId="ADAL" clId="{ABAAD937-6770-4C7F-B657-BBBDFC75662A}" dt="2024-07-30T03:43:49.308" v="1806" actId="208"/>
          <ac:spMkLst>
            <pc:docMk/>
            <pc:sldMk cId="954260670" sldId="267"/>
            <ac:spMk id="9" creationId="{921C0765-10F7-BEB9-FA12-72229A1D80E2}"/>
          </ac:spMkLst>
        </pc:spChg>
        <pc:spChg chg="add mod">
          <ac:chgData name="THISSIANY BEATRIZ ALMEIDA" userId="2dcd9e37-326d-4709-acd7-5ac3ef4a188f" providerId="ADAL" clId="{ABAAD937-6770-4C7F-B657-BBBDFC75662A}" dt="2024-07-30T03:43:42.987" v="1805" actId="208"/>
          <ac:spMkLst>
            <pc:docMk/>
            <pc:sldMk cId="954260670" sldId="267"/>
            <ac:spMk id="10" creationId="{7063BE33-5452-F4DE-430F-3DD4898E82B4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1" creationId="{03DAF5DD-A743-5D54-93C9-B524B86A1E9B}"/>
          </ac:spMkLst>
        </pc:spChg>
        <pc:spChg chg="add del mod">
          <ac:chgData name="THISSIANY BEATRIZ ALMEIDA" userId="2dcd9e37-326d-4709-acd7-5ac3ef4a188f" providerId="ADAL" clId="{ABAAD937-6770-4C7F-B657-BBBDFC75662A}" dt="2024-07-30T03:38:05.894" v="1644" actId="478"/>
          <ac:spMkLst>
            <pc:docMk/>
            <pc:sldMk cId="954260670" sldId="267"/>
            <ac:spMk id="12" creationId="{7860D875-6A6A-9C4E-F5DF-35FD74DE16F5}"/>
          </ac:spMkLst>
        </pc:spChg>
        <pc:spChg chg="add mod">
          <ac:chgData name="THISSIANY BEATRIZ ALMEIDA" userId="2dcd9e37-326d-4709-acd7-5ac3ef4a188f" providerId="ADAL" clId="{ABAAD937-6770-4C7F-B657-BBBDFC75662A}" dt="2024-07-30T03:42:33.829" v="1802" actId="208"/>
          <ac:spMkLst>
            <pc:docMk/>
            <pc:sldMk cId="954260670" sldId="267"/>
            <ac:spMk id="13" creationId="{78F59853-49D9-B253-EA43-84EC080C8284}"/>
          </ac:spMkLst>
        </pc:spChg>
        <pc:spChg chg="add del mod">
          <ac:chgData name="THISSIANY BEATRIZ ALMEIDA" userId="2dcd9e37-326d-4709-acd7-5ac3ef4a188f" providerId="ADAL" clId="{ABAAD937-6770-4C7F-B657-BBBDFC75662A}" dt="2024-07-30T03:41:01.362" v="1776" actId="478"/>
          <ac:spMkLst>
            <pc:docMk/>
            <pc:sldMk cId="954260670" sldId="267"/>
            <ac:spMk id="14" creationId="{36D9AD4D-092D-F829-1512-DDA594AAD140}"/>
          </ac:spMkLst>
        </pc:spChg>
        <pc:spChg chg="add mod">
          <ac:chgData name="THISSIANY BEATRIZ ALMEIDA" userId="2dcd9e37-326d-4709-acd7-5ac3ef4a188f" providerId="ADAL" clId="{ABAAD937-6770-4C7F-B657-BBBDFC75662A}" dt="2024-07-30T03:41:57.249" v="1800" actId="20577"/>
          <ac:spMkLst>
            <pc:docMk/>
            <pc:sldMk cId="954260670" sldId="267"/>
            <ac:spMk id="15" creationId="{D5A31723-056A-F902-1F35-308FCA1BAE21}"/>
          </ac:spMkLst>
        </pc:spChg>
        <pc:picChg chg="add del mod">
          <ac:chgData name="THISSIANY BEATRIZ ALMEIDA" userId="2dcd9e37-326d-4709-acd7-5ac3ef4a188f" providerId="ADAL" clId="{ABAAD937-6770-4C7F-B657-BBBDFC75662A}" dt="2024-07-30T03:35:44.075" v="1630" actId="478"/>
          <ac:picMkLst>
            <pc:docMk/>
            <pc:sldMk cId="954260670" sldId="267"/>
            <ac:picMk id="6" creationId="{F8D9455B-AED9-0A0A-E468-4F4725D81F61}"/>
          </ac:picMkLst>
        </pc:picChg>
        <pc:picChg chg="add mod">
          <ac:chgData name="THISSIANY BEATRIZ ALMEIDA" userId="2dcd9e37-326d-4709-acd7-5ac3ef4a188f" providerId="ADAL" clId="{ABAAD937-6770-4C7F-B657-BBBDFC75662A}" dt="2024-07-30T03:37:49.908" v="1643" actId="1076"/>
          <ac:picMkLst>
            <pc:docMk/>
            <pc:sldMk cId="954260670" sldId="267"/>
            <ac:picMk id="8" creationId="{AE1E8A09-1DF8-970F-E148-94E1F4204035}"/>
          </ac:picMkLst>
        </pc:pic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7" creationId="{60B8140D-5F79-A121-8593-3C3173AE4A88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19" creationId="{198E4257-8EBC-E200-2A54-6B9A13498504}"/>
          </ac:cxnSpMkLst>
        </pc:cxnChg>
        <pc:cxnChg chg="add mod">
          <ac:chgData name="THISSIANY BEATRIZ ALMEIDA" userId="2dcd9e37-326d-4709-acd7-5ac3ef4a188f" providerId="ADAL" clId="{ABAAD937-6770-4C7F-B657-BBBDFC75662A}" dt="2024-07-30T03:43:58.101" v="1807" actId="208"/>
          <ac:cxnSpMkLst>
            <pc:docMk/>
            <pc:sldMk cId="954260670" sldId="267"/>
            <ac:cxnSpMk id="21" creationId="{920AE974-3CBA-72B5-AC40-538285AC3F76}"/>
          </ac:cxnSpMkLst>
        </pc:cxnChg>
      </pc:sldChg>
      <pc:sldChg chg="addSp delSp modSp new mod modClrScheme chgLayout">
        <pc:chgData name="THISSIANY BEATRIZ ALMEIDA" userId="2dcd9e37-326d-4709-acd7-5ac3ef4a188f" providerId="ADAL" clId="{ABAAD937-6770-4C7F-B657-BBBDFC75662A}" dt="2024-07-30T03:52:46.761" v="2174" actId="208"/>
        <pc:sldMkLst>
          <pc:docMk/>
          <pc:sldMk cId="354934086" sldId="268"/>
        </pc:sldMkLst>
        <pc:spChg chg="del 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2" creationId="{9A96FA62-E287-6476-36C7-6218ACB9DCE9}"/>
          </ac:spMkLst>
        </pc:spChg>
        <pc:spChg chg="mod ord">
          <ac:chgData name="THISSIANY BEATRIZ ALMEIDA" userId="2dcd9e37-326d-4709-acd7-5ac3ef4a188f" providerId="ADAL" clId="{ABAAD937-6770-4C7F-B657-BBBDFC75662A}" dt="2024-07-30T03:46:06.820" v="1809" actId="700"/>
          <ac:spMkLst>
            <pc:docMk/>
            <pc:sldMk cId="354934086" sldId="268"/>
            <ac:spMk id="3" creationId="{F361295A-2FF7-FB7F-CD7F-40BFA6A2FC5E}"/>
          </ac:spMkLst>
        </pc:spChg>
        <pc:spChg chg="add mod ord">
          <ac:chgData name="THISSIANY BEATRIZ ALMEIDA" userId="2dcd9e37-326d-4709-acd7-5ac3ef4a188f" providerId="ADAL" clId="{ABAAD937-6770-4C7F-B657-BBBDFC75662A}" dt="2024-07-30T03:46:17.857" v="1829" actId="20577"/>
          <ac:spMkLst>
            <pc:docMk/>
            <pc:sldMk cId="354934086" sldId="268"/>
            <ac:spMk id="4" creationId="{2D1513E7-606C-98CB-CC7F-844C3A7389ED}"/>
          </ac:spMkLst>
        </pc:spChg>
        <pc:spChg chg="add mod ord">
          <ac:chgData name="THISSIANY BEATRIZ ALMEIDA" userId="2dcd9e37-326d-4709-acd7-5ac3ef4a188f" providerId="ADAL" clId="{ABAAD937-6770-4C7F-B657-BBBDFC75662A}" dt="2024-07-30T03:49:21.396" v="2091" actId="207"/>
          <ac:spMkLst>
            <pc:docMk/>
            <pc:sldMk cId="354934086" sldId="268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3:49:53.120" v="2094" actId="1076"/>
          <ac:spMkLst>
            <pc:docMk/>
            <pc:sldMk cId="354934086" sldId="268"/>
            <ac:spMk id="7" creationId="{6ECC2189-231E-9C78-CD88-5317091940E4}"/>
          </ac:spMkLst>
        </pc:spChg>
        <pc:spChg chg="add mod">
          <ac:chgData name="THISSIANY BEATRIZ ALMEIDA" userId="2dcd9e37-326d-4709-acd7-5ac3ef4a188f" providerId="ADAL" clId="{ABAAD937-6770-4C7F-B657-BBBDFC75662A}" dt="2024-07-30T03:51:04.750" v="2140" actId="207"/>
          <ac:spMkLst>
            <pc:docMk/>
            <pc:sldMk cId="354934086" sldId="268"/>
            <ac:spMk id="8" creationId="{4632C12D-0B94-51DB-D61B-4B0FFC98A558}"/>
          </ac:spMkLst>
        </pc:spChg>
        <pc:spChg chg="add mod">
          <ac:chgData name="THISSIANY BEATRIZ ALMEIDA" userId="2dcd9e37-326d-4709-acd7-5ac3ef4a188f" providerId="ADAL" clId="{ABAAD937-6770-4C7F-B657-BBBDFC75662A}" dt="2024-07-30T03:52:22.962" v="2171" actId="207"/>
          <ac:spMkLst>
            <pc:docMk/>
            <pc:sldMk cId="354934086" sldId="268"/>
            <ac:spMk id="9" creationId="{C0370ABC-FC63-1B29-47E0-7DEED16C4E1C}"/>
          </ac:spMkLst>
        </pc:spChg>
        <pc:picChg chg="add mod">
          <ac:chgData name="THISSIANY BEATRIZ ALMEIDA" userId="2dcd9e37-326d-4709-acd7-5ac3ef4a188f" providerId="ADAL" clId="{ABAAD937-6770-4C7F-B657-BBBDFC75662A}" dt="2024-07-30T03:49:44.823" v="2093" actId="1076"/>
          <ac:picMkLst>
            <pc:docMk/>
            <pc:sldMk cId="354934086" sldId="268"/>
            <ac:picMk id="6" creationId="{85AA5CB3-D5B4-D345-F2C6-B0CBFD2FC3B4}"/>
          </ac:picMkLst>
        </pc:pic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1" creationId="{0CE8BCBC-3D01-6D23-B111-4B3A3F959C2F}"/>
          </ac:cxnSpMkLst>
        </pc:cxnChg>
        <pc:cxnChg chg="add mod">
          <ac:chgData name="THISSIANY BEATRIZ ALMEIDA" userId="2dcd9e37-326d-4709-acd7-5ac3ef4a188f" providerId="ADAL" clId="{ABAAD937-6770-4C7F-B657-BBBDFC75662A}" dt="2024-07-30T03:52:46.761" v="2174" actId="208"/>
          <ac:cxnSpMkLst>
            <pc:docMk/>
            <pc:sldMk cId="354934086" sldId="268"/>
            <ac:cxnSpMk id="13" creationId="{0162F3D1-D077-01F1-6103-C2291D258035}"/>
          </ac:cxnSpMkLst>
        </pc:cxnChg>
      </pc:sldChg>
      <pc:sldChg chg="delSp modSp add mod">
        <pc:chgData name="THISSIANY BEATRIZ ALMEIDA" userId="2dcd9e37-326d-4709-acd7-5ac3ef4a188f" providerId="ADAL" clId="{ABAAD937-6770-4C7F-B657-BBBDFC75662A}" dt="2024-07-30T03:59:23.278" v="2554" actId="20577"/>
        <pc:sldMkLst>
          <pc:docMk/>
          <pc:sldMk cId="3085634113" sldId="269"/>
        </pc:sldMkLst>
        <pc:spChg chg="mod">
          <ac:chgData name="THISSIANY BEATRIZ ALMEIDA" userId="2dcd9e37-326d-4709-acd7-5ac3ef4a188f" providerId="ADAL" clId="{ABAAD937-6770-4C7F-B657-BBBDFC75662A}" dt="2024-07-30T03:59:23.278" v="2554" actId="20577"/>
          <ac:spMkLst>
            <pc:docMk/>
            <pc:sldMk cId="3085634113" sldId="269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3:56:40.042" v="2245" actId="478"/>
          <ac:spMkLst>
            <pc:docMk/>
            <pc:sldMk cId="3085634113" sldId="269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3:56:36.615" v="2244" actId="478"/>
          <ac:picMkLst>
            <pc:docMk/>
            <pc:sldMk cId="3085634113" sldId="269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3:56:40.042" v="2245" actId="478"/>
          <ac:cxnSpMkLst>
            <pc:docMk/>
            <pc:sldMk cId="3085634113" sldId="269"/>
            <ac:cxnSpMk id="13" creationId="{0162F3D1-D077-01F1-6103-C2291D258035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03:50.798" v="3175" actId="20577"/>
        <pc:sldMkLst>
          <pc:docMk/>
          <pc:sldMk cId="1774734201" sldId="270"/>
        </pc:sldMkLst>
        <pc:spChg chg="mod">
          <ac:chgData name="THISSIANY BEATRIZ ALMEIDA" userId="2dcd9e37-326d-4709-acd7-5ac3ef4a188f" providerId="ADAL" clId="{ABAAD937-6770-4C7F-B657-BBBDFC75662A}" dt="2024-07-30T04:03:50.798" v="3175" actId="20577"/>
          <ac:spMkLst>
            <pc:docMk/>
            <pc:sldMk cId="1774734201" sldId="270"/>
            <ac:spMk id="5" creationId="{68134025-1754-BB3B-F538-1A19E588761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4:17:52.677" v="3395" actId="1038"/>
        <pc:sldMkLst>
          <pc:docMk/>
          <pc:sldMk cId="4199678120" sldId="271"/>
        </pc:sldMkLst>
        <pc:spChg chg="mod">
          <ac:chgData name="THISSIANY BEATRIZ ALMEIDA" userId="2dcd9e37-326d-4709-acd7-5ac3ef4a188f" providerId="ADAL" clId="{ABAAD937-6770-4C7F-B657-BBBDFC75662A}" dt="2024-07-30T04:05:06.594" v="3189" actId="5793"/>
          <ac:spMkLst>
            <pc:docMk/>
            <pc:sldMk cId="4199678120" sldId="271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4:17:52.677" v="3395" actId="1038"/>
          <ac:graphicFrameMkLst>
            <pc:docMk/>
            <pc:sldMk cId="4199678120" sldId="271"/>
            <ac:graphicFrameMk id="2" creationId="{B2D0D06B-A54D-0B59-2E68-04AED2AF928A}"/>
          </ac:graphicFrameMkLst>
        </pc:graphicFrameChg>
      </pc:sldChg>
      <pc:sldChg chg="addSp modSp add mod">
        <pc:chgData name="THISSIANY BEATRIZ ALMEIDA" userId="2dcd9e37-326d-4709-acd7-5ac3ef4a188f" providerId="ADAL" clId="{ABAAD937-6770-4C7F-B657-BBBDFC75662A}" dt="2024-07-30T04:31:02.313" v="4139" actId="208"/>
        <pc:sldMkLst>
          <pc:docMk/>
          <pc:sldMk cId="2840549482" sldId="272"/>
        </pc:sldMkLst>
        <pc:spChg chg="mod">
          <ac:chgData name="THISSIANY BEATRIZ ALMEIDA" userId="2dcd9e37-326d-4709-acd7-5ac3ef4a188f" providerId="ADAL" clId="{ABAAD937-6770-4C7F-B657-BBBDFC75662A}" dt="2024-07-30T04:19:02.987" v="3401" actId="20577"/>
          <ac:spMkLst>
            <pc:docMk/>
            <pc:sldMk cId="2840549482" sldId="272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21:14.535" v="3420" actId="20577"/>
          <ac:spMkLst>
            <pc:docMk/>
            <pc:sldMk cId="2840549482" sldId="272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23:19.330" v="3549" actId="208"/>
          <ac:spMkLst>
            <pc:docMk/>
            <pc:sldMk cId="2840549482" sldId="272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23:24.614" v="3550" actId="208"/>
          <ac:spMkLst>
            <pc:docMk/>
            <pc:sldMk cId="2840549482" sldId="272"/>
            <ac:spMk id="9" creationId="{C0370ABC-FC63-1B29-47E0-7DEED16C4E1C}"/>
          </ac:spMkLst>
        </pc:spChg>
        <pc:spChg chg="add mod">
          <ac:chgData name="THISSIANY BEATRIZ ALMEIDA" userId="2dcd9e37-326d-4709-acd7-5ac3ef4a188f" providerId="ADAL" clId="{ABAAD937-6770-4C7F-B657-BBBDFC75662A}" dt="2024-07-30T04:22:52.867" v="3547" actId="207"/>
          <ac:spMkLst>
            <pc:docMk/>
            <pc:sldMk cId="2840549482" sldId="272"/>
            <ac:spMk id="15" creationId="{E4A14C23-6232-9181-9EFF-1E3712A69051}"/>
          </ac:spMkLst>
        </pc:spChg>
        <pc:spChg chg="add mod">
          <ac:chgData name="THISSIANY BEATRIZ ALMEIDA" userId="2dcd9e37-326d-4709-acd7-5ac3ef4a188f" providerId="ADAL" clId="{ABAAD937-6770-4C7F-B657-BBBDFC75662A}" dt="2024-07-30T04:31:02.313" v="4139" actId="208"/>
          <ac:spMkLst>
            <pc:docMk/>
            <pc:sldMk cId="2840549482" sldId="272"/>
            <ac:spMk id="16" creationId="{71AF50DE-6308-FAD8-0A5B-939B392A4C27}"/>
          </ac:spMkLst>
        </pc:sp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3" creationId="{0162F3D1-D077-01F1-6103-C2291D258035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17" creationId="{E9B6B5E4-092B-4CBC-0410-5D87EAC8F3BA}"/>
          </ac:cxnSpMkLst>
        </pc:cxnChg>
        <pc:cxnChg chg="add mod">
          <ac:chgData name="THISSIANY BEATRIZ ALMEIDA" userId="2dcd9e37-326d-4709-acd7-5ac3ef4a188f" providerId="ADAL" clId="{ABAAD937-6770-4C7F-B657-BBBDFC75662A}" dt="2024-07-30T04:20:34.684" v="3415" actId="1076"/>
          <ac:cxnSpMkLst>
            <pc:docMk/>
            <pc:sldMk cId="2840549482" sldId="272"/>
            <ac:cxnSpMk id="20" creationId="{E02F3C46-8DD2-22EA-16D1-6FE5C936A29D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27:10.969" v="3945" actId="20577"/>
        <pc:sldMkLst>
          <pc:docMk/>
          <pc:sldMk cId="1478210034" sldId="273"/>
        </pc:sldMkLst>
        <pc:spChg chg="mod">
          <ac:chgData name="THISSIANY BEATRIZ ALMEIDA" userId="2dcd9e37-326d-4709-acd7-5ac3ef4a188f" providerId="ADAL" clId="{ABAAD937-6770-4C7F-B657-BBBDFC75662A}" dt="2024-07-30T04:27:10.969" v="3945" actId="20577"/>
          <ac:spMkLst>
            <pc:docMk/>
            <pc:sldMk cId="1478210034" sldId="273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8:28.272" v="3999" actId="207"/>
        <pc:sldMkLst>
          <pc:docMk/>
          <pc:sldMk cId="3966956505" sldId="274"/>
        </pc:sldMkLst>
        <pc:spChg chg="mod">
          <ac:chgData name="THISSIANY BEATRIZ ALMEIDA" userId="2dcd9e37-326d-4709-acd7-5ac3ef4a188f" providerId="ADAL" clId="{ABAAD937-6770-4C7F-B657-BBBDFC75662A}" dt="2024-07-30T04:28:28.272" v="3999" actId="207"/>
          <ac:spMkLst>
            <pc:docMk/>
            <pc:sldMk cId="3966956505" sldId="274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29:59.727" v="4075" actId="207"/>
        <pc:sldMkLst>
          <pc:docMk/>
          <pc:sldMk cId="638251911" sldId="275"/>
        </pc:sldMkLst>
        <pc:spChg chg="mod">
          <ac:chgData name="THISSIANY BEATRIZ ALMEIDA" userId="2dcd9e37-326d-4709-acd7-5ac3ef4a188f" providerId="ADAL" clId="{ABAAD937-6770-4C7F-B657-BBBDFC75662A}" dt="2024-07-30T04:29:59.727" v="4075" actId="207"/>
          <ac:spMkLst>
            <pc:docMk/>
            <pc:sldMk cId="638251911" sldId="275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0:41.979" v="4137" actId="207"/>
        <pc:sldMkLst>
          <pc:docMk/>
          <pc:sldMk cId="3013754088" sldId="276"/>
        </pc:sldMkLst>
        <pc:spChg chg="mod">
          <ac:chgData name="THISSIANY BEATRIZ ALMEIDA" userId="2dcd9e37-326d-4709-acd7-5ac3ef4a188f" providerId="ADAL" clId="{ABAAD937-6770-4C7F-B657-BBBDFC75662A}" dt="2024-07-30T04:30:41.979" v="4137" actId="207"/>
          <ac:spMkLst>
            <pc:docMk/>
            <pc:sldMk cId="3013754088" sldId="276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35:13.671" v="4440" actId="20577"/>
        <pc:sldMkLst>
          <pc:docMk/>
          <pc:sldMk cId="533992277" sldId="277"/>
        </pc:sldMkLst>
        <pc:spChg chg="mod">
          <ac:chgData name="THISSIANY BEATRIZ ALMEIDA" userId="2dcd9e37-326d-4709-acd7-5ac3ef4a188f" providerId="ADAL" clId="{ABAAD937-6770-4C7F-B657-BBBDFC75662A}" dt="2024-07-30T04:34:02.637" v="4370" actId="20577"/>
          <ac:spMkLst>
            <pc:docMk/>
            <pc:sldMk cId="533992277" sldId="277"/>
            <ac:spMk id="5" creationId="{68134025-1754-BB3B-F538-1A19E5887617}"/>
          </ac:spMkLst>
        </pc:spChg>
        <pc:spChg chg="mod">
          <ac:chgData name="THISSIANY BEATRIZ ALMEIDA" userId="2dcd9e37-326d-4709-acd7-5ac3ef4a188f" providerId="ADAL" clId="{ABAAD937-6770-4C7F-B657-BBBDFC75662A}" dt="2024-07-30T04:34:53.811" v="4372" actId="1076"/>
          <ac:spMkLst>
            <pc:docMk/>
            <pc:sldMk cId="533992277" sldId="277"/>
            <ac:spMk id="7" creationId="{6ECC2189-231E-9C78-CD88-5317091940E4}"/>
          </ac:spMkLst>
        </pc:spChg>
        <pc:spChg chg="mod">
          <ac:chgData name="THISSIANY BEATRIZ ALMEIDA" userId="2dcd9e37-326d-4709-acd7-5ac3ef4a188f" providerId="ADAL" clId="{ABAAD937-6770-4C7F-B657-BBBDFC75662A}" dt="2024-07-30T04:35:07.950" v="4411" actId="20577"/>
          <ac:spMkLst>
            <pc:docMk/>
            <pc:sldMk cId="533992277" sldId="277"/>
            <ac:spMk id="8" creationId="{4632C12D-0B94-51DB-D61B-4B0FFC98A558}"/>
          </ac:spMkLst>
        </pc:spChg>
        <pc:spChg chg="mod">
          <ac:chgData name="THISSIANY BEATRIZ ALMEIDA" userId="2dcd9e37-326d-4709-acd7-5ac3ef4a188f" providerId="ADAL" clId="{ABAAD937-6770-4C7F-B657-BBBDFC75662A}" dt="2024-07-30T04:35:13.671" v="4440" actId="20577"/>
          <ac:spMkLst>
            <pc:docMk/>
            <pc:sldMk cId="533992277" sldId="277"/>
            <ac:spMk id="9" creationId="{C0370ABC-FC63-1B29-47E0-7DEED16C4E1C}"/>
          </ac:spMkLst>
        </pc:spChg>
        <pc:picChg chg="mod">
          <ac:chgData name="THISSIANY BEATRIZ ALMEIDA" userId="2dcd9e37-326d-4709-acd7-5ac3ef4a188f" providerId="ADAL" clId="{ABAAD937-6770-4C7F-B657-BBBDFC75662A}" dt="2024-07-30T04:34:09.250" v="4371" actId="1076"/>
          <ac:picMkLst>
            <pc:docMk/>
            <pc:sldMk cId="533992277" sldId="277"/>
            <ac:picMk id="6" creationId="{85AA5CB3-D5B4-D345-F2C6-B0CBFD2FC3B4}"/>
          </ac:picMkLst>
        </pc:pic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1" creationId="{0CE8BCBC-3D01-6D23-B111-4B3A3F959C2F}"/>
          </ac:cxnSpMkLst>
        </pc:cxnChg>
        <pc:cxnChg chg="mod">
          <ac:chgData name="THISSIANY BEATRIZ ALMEIDA" userId="2dcd9e37-326d-4709-acd7-5ac3ef4a188f" providerId="ADAL" clId="{ABAAD937-6770-4C7F-B657-BBBDFC75662A}" dt="2024-07-30T04:34:53.811" v="4372" actId="1076"/>
          <ac:cxnSpMkLst>
            <pc:docMk/>
            <pc:sldMk cId="533992277" sldId="277"/>
            <ac:cxnSpMk id="13" creationId="{0162F3D1-D077-01F1-6103-C2291D258035}"/>
          </ac:cxnSpMkLst>
        </pc:cxnChg>
      </pc:sldChg>
      <pc:sldChg chg="add del">
        <pc:chgData name="THISSIANY BEATRIZ ALMEIDA" userId="2dcd9e37-326d-4709-acd7-5ac3ef4a188f" providerId="ADAL" clId="{ABAAD937-6770-4C7F-B657-BBBDFC75662A}" dt="2024-07-30T04:31:42.467" v="4141" actId="47"/>
        <pc:sldMkLst>
          <pc:docMk/>
          <pc:sldMk cId="3701106398" sldId="277"/>
        </pc:sldMkLst>
      </pc:sldChg>
      <pc:sldChg chg="delSp modSp add mod">
        <pc:chgData name="THISSIANY BEATRIZ ALMEIDA" userId="2dcd9e37-326d-4709-acd7-5ac3ef4a188f" providerId="ADAL" clId="{ABAAD937-6770-4C7F-B657-BBBDFC75662A}" dt="2024-07-30T04:36:59.830" v="4854" actId="20577"/>
        <pc:sldMkLst>
          <pc:docMk/>
          <pc:sldMk cId="2049959227" sldId="278"/>
        </pc:sldMkLst>
        <pc:spChg chg="mod">
          <ac:chgData name="THISSIANY BEATRIZ ALMEIDA" userId="2dcd9e37-326d-4709-acd7-5ac3ef4a188f" providerId="ADAL" clId="{ABAAD937-6770-4C7F-B657-BBBDFC75662A}" dt="2024-07-30T04:36:59.830" v="4854" actId="20577"/>
          <ac:spMkLst>
            <pc:docMk/>
            <pc:sldMk cId="2049959227" sldId="278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7" creationId="{6ECC2189-231E-9C78-CD88-5317091940E4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8" creationId="{4632C12D-0B94-51DB-D61B-4B0FFC98A558}"/>
          </ac:spMkLst>
        </pc:spChg>
        <pc:spChg chg="del">
          <ac:chgData name="THISSIANY BEATRIZ ALMEIDA" userId="2dcd9e37-326d-4709-acd7-5ac3ef4a188f" providerId="ADAL" clId="{ABAAD937-6770-4C7F-B657-BBBDFC75662A}" dt="2024-07-30T04:35:32.745" v="4443" actId="478"/>
          <ac:spMkLst>
            <pc:docMk/>
            <pc:sldMk cId="2049959227" sldId="278"/>
            <ac:spMk id="9" creationId="{C0370ABC-FC63-1B29-47E0-7DEED16C4E1C}"/>
          </ac:spMkLst>
        </pc:spChg>
        <pc:picChg chg="del">
          <ac:chgData name="THISSIANY BEATRIZ ALMEIDA" userId="2dcd9e37-326d-4709-acd7-5ac3ef4a188f" providerId="ADAL" clId="{ABAAD937-6770-4C7F-B657-BBBDFC75662A}" dt="2024-07-30T04:35:28.930" v="4442" actId="478"/>
          <ac:picMkLst>
            <pc:docMk/>
            <pc:sldMk cId="2049959227" sldId="278"/>
            <ac:picMk id="6" creationId="{85AA5CB3-D5B4-D345-F2C6-B0CBFD2FC3B4}"/>
          </ac:picMkLst>
        </pc:pic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1" creationId="{0CE8BCBC-3D01-6D23-B111-4B3A3F959C2F}"/>
          </ac:cxnSpMkLst>
        </pc:cxnChg>
        <pc:cxnChg chg="del mod">
          <ac:chgData name="THISSIANY BEATRIZ ALMEIDA" userId="2dcd9e37-326d-4709-acd7-5ac3ef4a188f" providerId="ADAL" clId="{ABAAD937-6770-4C7F-B657-BBBDFC75662A}" dt="2024-07-30T04:35:32.745" v="4443" actId="478"/>
          <ac:cxnSpMkLst>
            <pc:docMk/>
            <pc:sldMk cId="2049959227" sldId="278"/>
            <ac:cxnSpMk id="13" creationId="{0162F3D1-D077-01F1-6103-C2291D258035}"/>
          </ac:cxnSpMkLst>
        </pc:cxnChg>
      </pc:sldChg>
      <pc:sldChg chg="addSp delSp modSp add mod">
        <pc:chgData name="THISSIANY BEATRIZ ALMEIDA" userId="2dcd9e37-326d-4709-acd7-5ac3ef4a188f" providerId="ADAL" clId="{ABAAD937-6770-4C7F-B657-BBBDFC75662A}" dt="2024-07-30T04:47:04.092" v="5040" actId="1076"/>
        <pc:sldMkLst>
          <pc:docMk/>
          <pc:sldMk cId="3167933605" sldId="279"/>
        </pc:sldMkLst>
        <pc:spChg chg="add mod">
          <ac:chgData name="THISSIANY BEATRIZ ALMEIDA" userId="2dcd9e37-326d-4709-acd7-5ac3ef4a188f" providerId="ADAL" clId="{ABAAD937-6770-4C7F-B657-BBBDFC75662A}" dt="2024-07-30T04:43:33.648" v="4955" actId="1076"/>
          <ac:spMkLst>
            <pc:docMk/>
            <pc:sldMk cId="3167933605" sldId="279"/>
            <ac:spMk id="4" creationId="{761B27B1-9532-2A9F-D2A5-521A54FD8AEC}"/>
          </ac:spMkLst>
        </pc:spChg>
        <pc:spChg chg="add del mod">
          <ac:chgData name="THISSIANY BEATRIZ ALMEIDA" userId="2dcd9e37-326d-4709-acd7-5ac3ef4a188f" providerId="ADAL" clId="{ABAAD937-6770-4C7F-B657-BBBDFC75662A}" dt="2024-07-30T04:39:04.581" v="4899" actId="478"/>
          <ac:spMkLst>
            <pc:docMk/>
            <pc:sldMk cId="3167933605" sldId="279"/>
            <ac:spMk id="5" creationId="{92BE0616-CDE8-7EAE-3F0B-005174DF6E36}"/>
          </ac:spMkLst>
        </pc:spChg>
        <pc:spChg chg="add del mod">
          <ac:chgData name="THISSIANY BEATRIZ ALMEIDA" userId="2dcd9e37-326d-4709-acd7-5ac3ef4a188f" providerId="ADAL" clId="{ABAAD937-6770-4C7F-B657-BBBDFC75662A}" dt="2024-07-30T04:42:56.106" v="4950" actId="478"/>
          <ac:spMkLst>
            <pc:docMk/>
            <pc:sldMk cId="3167933605" sldId="279"/>
            <ac:spMk id="6" creationId="{1AEC53B1-04A3-337E-6599-E393C16B0A6D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9" creationId="{921C0765-10F7-BEB9-FA12-72229A1D80E2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0" creationId="{7063BE33-5452-F4DE-430F-3DD4898E82B4}"/>
          </ac:spMkLst>
        </pc:spChg>
        <pc:spChg chg="add del">
          <ac:chgData name="THISSIANY BEATRIZ ALMEIDA" userId="2dcd9e37-326d-4709-acd7-5ac3ef4a188f" providerId="ADAL" clId="{ABAAD937-6770-4C7F-B657-BBBDFC75662A}" dt="2024-07-30T04:38:03.305" v="4860" actId="478"/>
          <ac:spMkLst>
            <pc:docMk/>
            <pc:sldMk cId="3167933605" sldId="279"/>
            <ac:spMk id="13" creationId="{78F59853-49D9-B253-EA43-84EC080C8284}"/>
          </ac:spMkLst>
        </pc:spChg>
        <pc:spChg chg="add mod">
          <ac:chgData name="THISSIANY BEATRIZ ALMEIDA" userId="2dcd9e37-326d-4709-acd7-5ac3ef4a188f" providerId="ADAL" clId="{ABAAD937-6770-4C7F-B657-BBBDFC75662A}" dt="2024-07-30T04:45:24.050" v="4997" actId="688"/>
          <ac:spMkLst>
            <pc:docMk/>
            <pc:sldMk cId="3167933605" sldId="279"/>
            <ac:spMk id="14" creationId="{DD7B05A1-E0C2-CCC3-D83F-9413EFDC621D}"/>
          </ac:spMkLst>
        </pc:spChg>
        <pc:spChg chg="del mod">
          <ac:chgData name="THISSIANY BEATRIZ ALMEIDA" userId="2dcd9e37-326d-4709-acd7-5ac3ef4a188f" providerId="ADAL" clId="{ABAAD937-6770-4C7F-B657-BBBDFC75662A}" dt="2024-07-30T04:38:18.606" v="4861" actId="478"/>
          <ac:spMkLst>
            <pc:docMk/>
            <pc:sldMk cId="3167933605" sldId="279"/>
            <ac:spMk id="15" creationId="{D5A31723-056A-F902-1F35-308FCA1BAE21}"/>
          </ac:spMkLst>
        </pc:spChg>
        <pc:spChg chg="add mod">
          <ac:chgData name="THISSIANY BEATRIZ ALMEIDA" userId="2dcd9e37-326d-4709-acd7-5ac3ef4a188f" providerId="ADAL" clId="{ABAAD937-6770-4C7F-B657-BBBDFC75662A}" dt="2024-07-30T04:45:09.585" v="4995" actId="1076"/>
          <ac:spMkLst>
            <pc:docMk/>
            <pc:sldMk cId="3167933605" sldId="279"/>
            <ac:spMk id="18" creationId="{0AEC8A25-C978-24B6-F15C-8DB6CAF28A6C}"/>
          </ac:spMkLst>
        </pc:spChg>
        <pc:spChg chg="add mod">
          <ac:chgData name="THISSIANY BEATRIZ ALMEIDA" userId="2dcd9e37-326d-4709-acd7-5ac3ef4a188f" providerId="ADAL" clId="{ABAAD937-6770-4C7F-B657-BBBDFC75662A}" dt="2024-07-30T04:46:01.392" v="5023" actId="207"/>
          <ac:spMkLst>
            <pc:docMk/>
            <pc:sldMk cId="3167933605" sldId="279"/>
            <ac:spMk id="25" creationId="{335B2637-1A34-A207-E22E-6AAFED30A49C}"/>
          </ac:spMkLst>
        </pc:spChg>
        <pc:spChg chg="add mod">
          <ac:chgData name="THISSIANY BEATRIZ ALMEIDA" userId="2dcd9e37-326d-4709-acd7-5ac3ef4a188f" providerId="ADAL" clId="{ABAAD937-6770-4C7F-B657-BBBDFC75662A}" dt="2024-07-30T04:47:04.092" v="5040" actId="1076"/>
          <ac:spMkLst>
            <pc:docMk/>
            <pc:sldMk cId="3167933605" sldId="279"/>
            <ac:spMk id="26" creationId="{DA276422-A7D8-EF6C-E78C-81D4F7652248}"/>
          </ac:spMkLst>
        </pc:spChg>
        <pc:picChg chg="del">
          <ac:chgData name="THISSIANY BEATRIZ ALMEIDA" userId="2dcd9e37-326d-4709-acd7-5ac3ef4a188f" providerId="ADAL" clId="{ABAAD937-6770-4C7F-B657-BBBDFC75662A}" dt="2024-07-30T04:43:21.719" v="4954" actId="478"/>
          <ac:picMkLst>
            <pc:docMk/>
            <pc:sldMk cId="3167933605" sldId="279"/>
            <ac:picMk id="8" creationId="{AE1E8A09-1DF8-970F-E148-94E1F4204035}"/>
          </ac:picMkLst>
        </pc:picChg>
        <pc:picChg chg="add mod">
          <ac:chgData name="THISSIANY BEATRIZ ALMEIDA" userId="2dcd9e37-326d-4709-acd7-5ac3ef4a188f" providerId="ADAL" clId="{ABAAD937-6770-4C7F-B657-BBBDFC75662A}" dt="2024-07-30T04:45:14.257" v="4996" actId="1076"/>
          <ac:picMkLst>
            <pc:docMk/>
            <pc:sldMk cId="3167933605" sldId="279"/>
            <ac:picMk id="1026" creationId="{0B68CDD0-9BC0-1B32-203B-FA20ADA68F77}"/>
          </ac:picMkLst>
        </pc:picChg>
        <pc:picChg chg="add mod">
          <ac:chgData name="THISSIANY BEATRIZ ALMEIDA" userId="2dcd9e37-326d-4709-acd7-5ac3ef4a188f" providerId="ADAL" clId="{ABAAD937-6770-4C7F-B657-BBBDFC75662A}" dt="2024-07-30T04:45:02.228" v="4993" actId="1076"/>
          <ac:picMkLst>
            <pc:docMk/>
            <pc:sldMk cId="3167933605" sldId="279"/>
            <ac:picMk id="1028" creationId="{75BA970F-B784-A5EA-AB08-DD42D80B59DA}"/>
          </ac:picMkLst>
        </pc:picChg>
        <pc:cxnChg chg="add mod">
          <ac:chgData name="THISSIANY BEATRIZ ALMEIDA" userId="2dcd9e37-326d-4709-acd7-5ac3ef4a188f" providerId="ADAL" clId="{ABAAD937-6770-4C7F-B657-BBBDFC75662A}" dt="2024-07-30T04:45:14.257" v="4996" actId="1076"/>
          <ac:cxnSpMkLst>
            <pc:docMk/>
            <pc:sldMk cId="3167933605" sldId="279"/>
            <ac:cxnSpMk id="7" creationId="{539E8379-12BC-DC02-CB00-00A03C834037}"/>
          </ac:cxnSpMkLst>
        </pc:cxnChg>
        <pc:cxnChg chg="add mod">
          <ac:chgData name="THISSIANY BEATRIZ ALMEIDA" userId="2dcd9e37-326d-4709-acd7-5ac3ef4a188f" providerId="ADAL" clId="{ABAAD937-6770-4C7F-B657-BBBDFC75662A}" dt="2024-07-30T04:45:02.228" v="4993" actId="1076"/>
          <ac:cxnSpMkLst>
            <pc:docMk/>
            <pc:sldMk cId="3167933605" sldId="279"/>
            <ac:cxnSpMk id="11" creationId="{D4FD97E2-99C8-1F79-1345-EBFCB5C1FBA3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7" creationId="{60B8140D-5F79-A121-8593-3C3173AE4A88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19" creationId="{198E4257-8EBC-E200-2A54-6B9A13498504}"/>
          </ac:cxnSpMkLst>
        </pc:cxnChg>
        <pc:cxnChg chg="add del mod">
          <ac:chgData name="THISSIANY BEATRIZ ALMEIDA" userId="2dcd9e37-326d-4709-acd7-5ac3ef4a188f" providerId="ADAL" clId="{ABAAD937-6770-4C7F-B657-BBBDFC75662A}" dt="2024-07-30T04:38:03.305" v="4860" actId="478"/>
          <ac:cxnSpMkLst>
            <pc:docMk/>
            <pc:sldMk cId="3167933605" sldId="279"/>
            <ac:cxnSpMk id="21" creationId="{920AE974-3CBA-72B5-AC40-538285AC3F76}"/>
          </ac:cxnSpMkLst>
        </pc:cxnChg>
      </pc:sldChg>
      <pc:sldChg chg="modSp add mod">
        <pc:chgData name="THISSIANY BEATRIZ ALMEIDA" userId="2dcd9e37-326d-4709-acd7-5ac3ef4a188f" providerId="ADAL" clId="{ABAAD937-6770-4C7F-B657-BBBDFC75662A}" dt="2024-07-30T04:50:21.764" v="5607" actId="20577"/>
        <pc:sldMkLst>
          <pc:docMk/>
          <pc:sldMk cId="2916957524" sldId="280"/>
        </pc:sldMkLst>
        <pc:spChg chg="mod">
          <ac:chgData name="THISSIANY BEATRIZ ALMEIDA" userId="2dcd9e37-326d-4709-acd7-5ac3ef4a188f" providerId="ADAL" clId="{ABAAD937-6770-4C7F-B657-BBBDFC75662A}" dt="2024-07-30T04:50:21.764" v="5607" actId="20577"/>
          <ac:spMkLst>
            <pc:docMk/>
            <pc:sldMk cId="2916957524" sldId="280"/>
            <ac:spMk id="5" creationId="{68134025-1754-BB3B-F538-1A19E5887617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4:52:29.036" v="6086" actId="20577"/>
        <pc:sldMkLst>
          <pc:docMk/>
          <pc:sldMk cId="3706588038" sldId="281"/>
        </pc:sldMkLst>
        <pc:spChg chg="mod">
          <ac:chgData name="THISSIANY BEATRIZ ALMEIDA" userId="2dcd9e37-326d-4709-acd7-5ac3ef4a188f" providerId="ADAL" clId="{ABAAD937-6770-4C7F-B657-BBBDFC75662A}" dt="2024-07-30T04:52:29.036" v="6086" actId="20577"/>
          <ac:spMkLst>
            <pc:docMk/>
            <pc:sldMk cId="3706588038" sldId="281"/>
            <ac:spMk id="5" creationId="{68134025-1754-BB3B-F538-1A19E5887617}"/>
          </ac:spMkLst>
        </pc:spChg>
      </pc:sldChg>
      <pc:sldChg chg="addSp delSp modSp new mod modClrScheme chgLayout">
        <pc:chgData name="THISSIANY BEATRIZ ALMEIDA" userId="2dcd9e37-326d-4709-acd7-5ac3ef4a188f" providerId="ADAL" clId="{ABAAD937-6770-4C7F-B657-BBBDFC75662A}" dt="2024-07-30T04:55:41.368" v="6133" actId="1076"/>
        <pc:sldMkLst>
          <pc:docMk/>
          <pc:sldMk cId="794240780" sldId="282"/>
        </pc:sldMkLst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2" creationId="{FAF14B96-49FB-AD08-B0B4-3A07A1DF9143}"/>
          </ac:spMkLst>
        </pc:spChg>
        <pc:spChg chg="del 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3" creationId="{55D2D294-6E05-8EEB-36F5-6077E39A7B6F}"/>
          </ac:spMkLst>
        </pc:spChg>
        <pc:spChg chg="mod ord">
          <ac:chgData name="THISSIANY BEATRIZ ALMEIDA" userId="2dcd9e37-326d-4709-acd7-5ac3ef4a188f" providerId="ADAL" clId="{ABAAD937-6770-4C7F-B657-BBBDFC75662A}" dt="2024-07-30T04:52:57.471" v="6088" actId="700"/>
          <ac:spMkLst>
            <pc:docMk/>
            <pc:sldMk cId="794240780" sldId="282"/>
            <ac:spMk id="4" creationId="{6E440D6C-E680-6DD5-4E4F-78EE74F0ABC8}"/>
          </ac:spMkLst>
        </pc:spChg>
        <pc:spChg chg="add mod ord">
          <ac:chgData name="THISSIANY BEATRIZ ALMEIDA" userId="2dcd9e37-326d-4709-acd7-5ac3ef4a188f" providerId="ADAL" clId="{ABAAD937-6770-4C7F-B657-BBBDFC75662A}" dt="2024-07-30T04:53:05.526" v="6109" actId="20577"/>
          <ac:spMkLst>
            <pc:docMk/>
            <pc:sldMk cId="794240780" sldId="282"/>
            <ac:spMk id="5" creationId="{B03AB7A7-C377-A00D-0745-42B799676434}"/>
          </ac:spMkLst>
        </pc:spChg>
        <pc:spChg chg="add del mod ord">
          <ac:chgData name="THISSIANY BEATRIZ ALMEIDA" userId="2dcd9e37-326d-4709-acd7-5ac3ef4a188f" providerId="ADAL" clId="{ABAAD937-6770-4C7F-B657-BBBDFC75662A}" dt="2024-07-30T04:53:12.448" v="6110" actId="478"/>
          <ac:spMkLst>
            <pc:docMk/>
            <pc:sldMk cId="794240780" sldId="282"/>
            <ac:spMk id="6" creationId="{86D33FC2-C781-29AE-C37C-221765303F9E}"/>
          </ac:spMkLst>
        </pc:spChg>
        <pc:spChg chg="add mod">
          <ac:chgData name="THISSIANY BEATRIZ ALMEIDA" userId="2dcd9e37-326d-4709-acd7-5ac3ef4a188f" providerId="ADAL" clId="{ABAAD937-6770-4C7F-B657-BBBDFC75662A}" dt="2024-07-30T04:53:45.747" v="6121" actId="14100"/>
          <ac:spMkLst>
            <pc:docMk/>
            <pc:sldMk cId="794240780" sldId="282"/>
            <ac:spMk id="7" creationId="{4213196A-894C-6D7A-F91D-CBDAB1984B39}"/>
          </ac:spMkLst>
        </pc:spChg>
        <pc:picChg chg="add del mod">
          <ac:chgData name="THISSIANY BEATRIZ ALMEIDA" userId="2dcd9e37-326d-4709-acd7-5ac3ef4a188f" providerId="ADAL" clId="{ABAAD937-6770-4C7F-B657-BBBDFC75662A}" dt="2024-07-30T04:54:29.105" v="6127" actId="22"/>
          <ac:picMkLst>
            <pc:docMk/>
            <pc:sldMk cId="794240780" sldId="282"/>
            <ac:picMk id="9" creationId="{26CCC8B4-891E-2FF4-38CB-31C42A5EE8AC}"/>
          </ac:picMkLst>
        </pc:picChg>
        <pc:picChg chg="add mod">
          <ac:chgData name="THISSIANY BEATRIZ ALMEIDA" userId="2dcd9e37-326d-4709-acd7-5ac3ef4a188f" providerId="ADAL" clId="{ABAAD937-6770-4C7F-B657-BBBDFC75662A}" dt="2024-07-30T04:54:36.325" v="6129" actId="1076"/>
          <ac:picMkLst>
            <pc:docMk/>
            <pc:sldMk cId="794240780" sldId="282"/>
            <ac:picMk id="11" creationId="{2536891D-C3AA-5A6C-F008-3DF992FFD578}"/>
          </ac:picMkLst>
        </pc:picChg>
        <pc:picChg chg="add mod">
          <ac:chgData name="THISSIANY BEATRIZ ALMEIDA" userId="2dcd9e37-326d-4709-acd7-5ac3ef4a188f" providerId="ADAL" clId="{ABAAD937-6770-4C7F-B657-BBBDFC75662A}" dt="2024-07-30T04:55:04.107" v="6131" actId="1076"/>
          <ac:picMkLst>
            <pc:docMk/>
            <pc:sldMk cId="794240780" sldId="282"/>
            <ac:picMk id="13" creationId="{6061007F-DE52-FABF-13C5-E73A04912B55}"/>
          </ac:picMkLst>
        </pc:picChg>
        <pc:picChg chg="add mod">
          <ac:chgData name="THISSIANY BEATRIZ ALMEIDA" userId="2dcd9e37-326d-4709-acd7-5ac3ef4a188f" providerId="ADAL" clId="{ABAAD937-6770-4C7F-B657-BBBDFC75662A}" dt="2024-07-30T04:55:41.368" v="6133" actId="1076"/>
          <ac:picMkLst>
            <pc:docMk/>
            <pc:sldMk cId="794240780" sldId="282"/>
            <ac:picMk id="15" creationId="{098B1DBF-4115-0AF7-A6E0-C97B205EBE94}"/>
          </ac:picMkLst>
        </pc:picChg>
      </pc:sldChg>
      <pc:sldChg chg="addSp modSp add mod">
        <pc:chgData name="THISSIANY BEATRIZ ALMEIDA" userId="2dcd9e37-326d-4709-acd7-5ac3ef4a188f" providerId="ADAL" clId="{ABAAD937-6770-4C7F-B657-BBBDFC75662A}" dt="2024-07-30T04:57:47.806" v="6249" actId="113"/>
        <pc:sldMkLst>
          <pc:docMk/>
          <pc:sldMk cId="4167580343" sldId="283"/>
        </pc:sldMkLst>
        <pc:spChg chg="add mod">
          <ac:chgData name="THISSIANY BEATRIZ ALMEIDA" userId="2dcd9e37-326d-4709-acd7-5ac3ef4a188f" providerId="ADAL" clId="{ABAAD937-6770-4C7F-B657-BBBDFC75662A}" dt="2024-07-30T04:57:43.689" v="6248" actId="1076"/>
          <ac:spMkLst>
            <pc:docMk/>
            <pc:sldMk cId="4167580343" sldId="283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6:55.063" v="6175" actId="20577"/>
          <ac:spMkLst>
            <pc:docMk/>
            <pc:sldMk cId="4167580343" sldId="283"/>
            <ac:spMk id="4" creationId="{2D1513E7-606C-98CB-CC7F-844C3A7389ED}"/>
          </ac:spMkLst>
        </pc:spChg>
        <pc:spChg chg="mod">
          <ac:chgData name="THISSIANY BEATRIZ ALMEIDA" userId="2dcd9e37-326d-4709-acd7-5ac3ef4a188f" providerId="ADAL" clId="{ABAAD937-6770-4C7F-B657-BBBDFC75662A}" dt="2024-07-30T04:57:47.806" v="6249" actId="113"/>
          <ac:spMkLst>
            <pc:docMk/>
            <pc:sldMk cId="4167580343" sldId="283"/>
            <ac:spMk id="5" creationId="{68134025-1754-BB3B-F538-1A19E588761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8:31.280" v="6326" actId="1076"/>
        <pc:sldMkLst>
          <pc:docMk/>
          <pc:sldMk cId="1759657414" sldId="284"/>
        </pc:sldMkLst>
        <pc:spChg chg="del">
          <ac:chgData name="THISSIANY BEATRIZ ALMEIDA" userId="2dcd9e37-326d-4709-acd7-5ac3ef4a188f" providerId="ADAL" clId="{ABAAD937-6770-4C7F-B657-BBBDFC75662A}" dt="2024-07-30T04:58:19.675" v="6323" actId="478"/>
          <ac:spMkLst>
            <pc:docMk/>
            <pc:sldMk cId="1759657414" sldId="284"/>
            <ac:spMk id="2" creationId="{C11B1EA7-EDE2-55AD-23B9-13B5E31437B5}"/>
          </ac:spMkLst>
        </pc:spChg>
        <pc:spChg chg="mod">
          <ac:chgData name="THISSIANY BEATRIZ ALMEIDA" userId="2dcd9e37-326d-4709-acd7-5ac3ef4a188f" providerId="ADAL" clId="{ABAAD937-6770-4C7F-B657-BBBDFC75662A}" dt="2024-07-30T04:58:17.193" v="6322" actId="20577"/>
          <ac:spMkLst>
            <pc:docMk/>
            <pc:sldMk cId="1759657414" sldId="284"/>
            <ac:spMk id="5" creationId="{68134025-1754-BB3B-F538-1A19E5887617}"/>
          </ac:spMkLst>
        </pc:spChg>
        <pc:spChg chg="add mod">
          <ac:chgData name="THISSIANY BEATRIZ ALMEIDA" userId="2dcd9e37-326d-4709-acd7-5ac3ef4a188f" providerId="ADAL" clId="{ABAAD937-6770-4C7F-B657-BBBDFC75662A}" dt="2024-07-30T04:58:31.280" v="6326" actId="1076"/>
          <ac:spMkLst>
            <pc:docMk/>
            <pc:sldMk cId="1759657414" sldId="284"/>
            <ac:spMk id="6" creationId="{82B9304D-AE4E-4F1B-618F-0FD289A6B9E7}"/>
          </ac:spMkLst>
        </pc:spChg>
      </pc:sldChg>
      <pc:sldChg chg="addSp delSp modSp add mod">
        <pc:chgData name="THISSIANY BEATRIZ ALMEIDA" userId="2dcd9e37-326d-4709-acd7-5ac3ef4a188f" providerId="ADAL" clId="{ABAAD937-6770-4C7F-B657-BBBDFC75662A}" dt="2024-07-30T04:59:12.198" v="6396" actId="1076"/>
        <pc:sldMkLst>
          <pc:docMk/>
          <pc:sldMk cId="4274781086" sldId="285"/>
        </pc:sldMkLst>
        <pc:spChg chg="add mod">
          <ac:chgData name="THISSIANY BEATRIZ ALMEIDA" userId="2dcd9e37-326d-4709-acd7-5ac3ef4a188f" providerId="ADAL" clId="{ABAAD937-6770-4C7F-B657-BBBDFC75662A}" dt="2024-07-30T04:59:12.198" v="6396" actId="1076"/>
          <ac:spMkLst>
            <pc:docMk/>
            <pc:sldMk cId="4274781086" sldId="285"/>
            <ac:spMk id="2" creationId="{24ACE3D4-98A0-AD73-6690-20658E7C3D83}"/>
          </ac:spMkLst>
        </pc:spChg>
        <pc:spChg chg="mod">
          <ac:chgData name="THISSIANY BEATRIZ ALMEIDA" userId="2dcd9e37-326d-4709-acd7-5ac3ef4a188f" providerId="ADAL" clId="{ABAAD937-6770-4C7F-B657-BBBDFC75662A}" dt="2024-07-30T04:58:56.272" v="6391" actId="20577"/>
          <ac:spMkLst>
            <pc:docMk/>
            <pc:sldMk cId="4274781086" sldId="285"/>
            <ac:spMk id="5" creationId="{68134025-1754-BB3B-F538-1A19E5887617}"/>
          </ac:spMkLst>
        </pc:spChg>
        <pc:spChg chg="del">
          <ac:chgData name="THISSIANY BEATRIZ ALMEIDA" userId="2dcd9e37-326d-4709-acd7-5ac3ef4a188f" providerId="ADAL" clId="{ABAAD937-6770-4C7F-B657-BBBDFC75662A}" dt="2024-07-30T04:58:37.960" v="6328" actId="478"/>
          <ac:spMkLst>
            <pc:docMk/>
            <pc:sldMk cId="4274781086" sldId="285"/>
            <ac:spMk id="6" creationId="{82B9304D-AE4E-4F1B-618F-0FD289A6B9E7}"/>
          </ac:spMkLst>
        </pc:spChg>
      </pc:sldChg>
      <pc:sldChg chg="addSp modSp add mod">
        <pc:chgData name="THISSIANY BEATRIZ ALMEIDA" userId="2dcd9e37-326d-4709-acd7-5ac3ef4a188f" providerId="ADAL" clId="{ABAAD937-6770-4C7F-B657-BBBDFC75662A}" dt="2024-07-30T05:18:09.955" v="6807" actId="20577"/>
        <pc:sldMkLst>
          <pc:docMk/>
          <pc:sldMk cId="199425396" sldId="286"/>
        </pc:sldMkLst>
        <pc:spChg chg="mod">
          <ac:chgData name="THISSIANY BEATRIZ ALMEIDA" userId="2dcd9e37-326d-4709-acd7-5ac3ef4a188f" providerId="ADAL" clId="{ABAAD937-6770-4C7F-B657-BBBDFC75662A}" dt="2024-07-30T05:04:15.373" v="6636" actId="20577"/>
          <ac:spMkLst>
            <pc:docMk/>
            <pc:sldMk cId="199425396" sldId="286"/>
            <ac:spMk id="5" creationId="{68134025-1754-BB3B-F538-1A19E5887617}"/>
          </ac:spMkLst>
        </pc:spChg>
        <pc:graphicFrameChg chg="add mod modGraphic">
          <ac:chgData name="THISSIANY BEATRIZ ALMEIDA" userId="2dcd9e37-326d-4709-acd7-5ac3ef4a188f" providerId="ADAL" clId="{ABAAD937-6770-4C7F-B657-BBBDFC75662A}" dt="2024-07-30T05:18:09.955" v="6807" actId="20577"/>
          <ac:graphicFrameMkLst>
            <pc:docMk/>
            <pc:sldMk cId="199425396" sldId="286"/>
            <ac:graphicFrameMk id="2" creationId="{580B22B7-3FD8-9B2B-00CC-F06877744629}"/>
          </ac:graphicFrameMkLst>
        </pc:graphicFrameChg>
      </pc:sldChg>
      <pc:sldChg chg="addSp delSp modSp new mod modClrScheme chgLayout">
        <pc:chgData name="THISSIANY BEATRIZ ALMEIDA" userId="2dcd9e37-326d-4709-acd7-5ac3ef4a188f" providerId="ADAL" clId="{ABAAD937-6770-4C7F-B657-BBBDFC75662A}" dt="2024-07-30T05:20:32.122" v="6838" actId="478"/>
        <pc:sldMkLst>
          <pc:docMk/>
          <pc:sldMk cId="1470342429" sldId="287"/>
        </pc:sldMkLst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2" creationId="{5C9CB2C8-E116-3049-9CCE-19A143A30EE8}"/>
          </ac:spMkLst>
        </pc:spChg>
        <pc:spChg chg="del 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3" creationId="{CB54F2B1-50B9-4A12-20A9-5C1B480E9E6A}"/>
          </ac:spMkLst>
        </pc:spChg>
        <pc:spChg chg="mod ord">
          <ac:chgData name="THISSIANY BEATRIZ ALMEIDA" userId="2dcd9e37-326d-4709-acd7-5ac3ef4a188f" providerId="ADAL" clId="{ABAAD937-6770-4C7F-B657-BBBDFC75662A}" dt="2024-07-30T05:20:12.221" v="6809" actId="700"/>
          <ac:spMkLst>
            <pc:docMk/>
            <pc:sldMk cId="1470342429" sldId="287"/>
            <ac:spMk id="4" creationId="{1EB4DD9E-88A3-1BF1-FB73-C8EBF3C7194B}"/>
          </ac:spMkLst>
        </pc:spChg>
        <pc:spChg chg="add mod ord">
          <ac:chgData name="THISSIANY BEATRIZ ALMEIDA" userId="2dcd9e37-326d-4709-acd7-5ac3ef4a188f" providerId="ADAL" clId="{ABAAD937-6770-4C7F-B657-BBBDFC75662A}" dt="2024-07-30T05:20:24.351" v="6837" actId="20577"/>
          <ac:spMkLst>
            <pc:docMk/>
            <pc:sldMk cId="1470342429" sldId="287"/>
            <ac:spMk id="5" creationId="{1F402EEB-5C55-EBD0-EACF-8884ABDE0AAE}"/>
          </ac:spMkLst>
        </pc:spChg>
        <pc:spChg chg="add del mod ord">
          <ac:chgData name="THISSIANY BEATRIZ ALMEIDA" userId="2dcd9e37-326d-4709-acd7-5ac3ef4a188f" providerId="ADAL" clId="{ABAAD937-6770-4C7F-B657-BBBDFC75662A}" dt="2024-07-30T05:20:32.122" v="6838" actId="478"/>
          <ac:spMkLst>
            <pc:docMk/>
            <pc:sldMk cId="1470342429" sldId="287"/>
            <ac:spMk id="6" creationId="{D458FD76-4A2C-F8D8-37E5-19BBDDABC52A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0:50.501" v="6888" actId="20577"/>
        <pc:sldMkLst>
          <pc:docMk/>
          <pc:sldMk cId="2144897115" sldId="288"/>
        </pc:sldMkLst>
        <pc:spChg chg="mod">
          <ac:chgData name="THISSIANY BEATRIZ ALMEIDA" userId="2dcd9e37-326d-4709-acd7-5ac3ef4a188f" providerId="ADAL" clId="{ABAAD937-6770-4C7F-B657-BBBDFC75662A}" dt="2024-07-30T05:20:50.501" v="6888" actId="20577"/>
          <ac:spMkLst>
            <pc:docMk/>
            <pc:sldMk cId="2144897115" sldId="28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06.861" v="6934" actId="20577"/>
        <pc:sldMkLst>
          <pc:docMk/>
          <pc:sldMk cId="4033613105" sldId="289"/>
        </pc:sldMkLst>
        <pc:spChg chg="mod">
          <ac:chgData name="THISSIANY BEATRIZ ALMEIDA" userId="2dcd9e37-326d-4709-acd7-5ac3ef4a188f" providerId="ADAL" clId="{ABAAD937-6770-4C7F-B657-BBBDFC75662A}" dt="2024-07-30T05:21:06.861" v="6934" actId="20577"/>
          <ac:spMkLst>
            <pc:docMk/>
            <pc:sldMk cId="4033613105" sldId="289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20.836" v="6981" actId="20577"/>
        <pc:sldMkLst>
          <pc:docMk/>
          <pc:sldMk cId="2611068972" sldId="290"/>
        </pc:sldMkLst>
        <pc:spChg chg="mod">
          <ac:chgData name="THISSIANY BEATRIZ ALMEIDA" userId="2dcd9e37-326d-4709-acd7-5ac3ef4a188f" providerId="ADAL" clId="{ABAAD937-6770-4C7F-B657-BBBDFC75662A}" dt="2024-07-30T05:21:20.836" v="6981" actId="20577"/>
          <ac:spMkLst>
            <pc:docMk/>
            <pc:sldMk cId="2611068972" sldId="290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39.017" v="7025" actId="20577"/>
        <pc:sldMkLst>
          <pc:docMk/>
          <pc:sldMk cId="3710443098" sldId="291"/>
        </pc:sldMkLst>
        <pc:spChg chg="mod">
          <ac:chgData name="THISSIANY BEATRIZ ALMEIDA" userId="2dcd9e37-326d-4709-acd7-5ac3ef4a188f" providerId="ADAL" clId="{ABAAD937-6770-4C7F-B657-BBBDFC75662A}" dt="2024-07-30T05:21:39.017" v="7025" actId="20577"/>
          <ac:spMkLst>
            <pc:docMk/>
            <pc:sldMk cId="3710443098" sldId="29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ABAAD937-6770-4C7F-B657-BBBDFC75662A}" dt="2024-07-30T05:21:53.969" v="7075" actId="20577"/>
        <pc:sldMkLst>
          <pc:docMk/>
          <pc:sldMk cId="4076234242" sldId="292"/>
        </pc:sldMkLst>
        <pc:spChg chg="mod">
          <ac:chgData name="THISSIANY BEATRIZ ALMEIDA" userId="2dcd9e37-326d-4709-acd7-5ac3ef4a188f" providerId="ADAL" clId="{ABAAD937-6770-4C7F-B657-BBBDFC75662A}" dt="2024-07-30T05:21:53.969" v="7075" actId="20577"/>
          <ac:spMkLst>
            <pc:docMk/>
            <pc:sldMk cId="4076234242" sldId="292"/>
            <ac:spMk id="5" creationId="{1F402EEB-5C55-EBD0-EACF-8884ABDE0AAE}"/>
          </ac:spMkLst>
        </pc:spChg>
      </pc:sldChg>
    </pc:docChg>
  </pc:docChgLst>
  <pc:docChgLst>
    <pc:chgData name="THISSIANY BEATRIZ ALMEIDA" userId="2dcd9e37-326d-4709-acd7-5ac3ef4a188f" providerId="ADAL" clId="{D9225A18-3C18-47C6-834A-32C2B5B4907B}"/>
    <pc:docChg chg="undo custSel addSld delSld modSld sldOrd">
      <pc:chgData name="THISSIANY BEATRIZ ALMEIDA" userId="2dcd9e37-326d-4709-acd7-5ac3ef4a188f" providerId="ADAL" clId="{D9225A18-3C18-47C6-834A-32C2B5B4907B}" dt="2024-08-02T00:24:35.357" v="14266" actId="14100"/>
      <pc:docMkLst>
        <pc:docMk/>
      </pc:docMkLst>
      <pc:sldChg chg="modSp mod">
        <pc:chgData name="THISSIANY BEATRIZ ALMEIDA" userId="2dcd9e37-326d-4709-acd7-5ac3ef4a188f" providerId="ADAL" clId="{D9225A18-3C18-47C6-834A-32C2B5B4907B}" dt="2024-08-01T21:18:09.951" v="889" actId="20577"/>
        <pc:sldMkLst>
          <pc:docMk/>
          <pc:sldMk cId="1542197238" sldId="256"/>
        </pc:sldMkLst>
        <pc:spChg chg="mod">
          <ac:chgData name="THISSIANY BEATRIZ ALMEIDA" userId="2dcd9e37-326d-4709-acd7-5ac3ef4a188f" providerId="ADAL" clId="{D9225A18-3C18-47C6-834A-32C2B5B4907B}" dt="2024-08-01T21:18:09.951" v="889" actId="20577"/>
          <ac:spMkLst>
            <pc:docMk/>
            <pc:sldMk cId="1542197238" sldId="256"/>
            <ac:spMk id="4" creationId="{5BEE6524-F6CD-5120-89C6-A0D2D89B71BC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15:03.970" v="196" actId="20577"/>
        <pc:sldMkLst>
          <pc:docMk/>
          <pc:sldMk cId="2772205427" sldId="258"/>
        </pc:sldMkLst>
        <pc:spChg chg="mod">
          <ac:chgData name="THISSIANY BEATRIZ ALMEIDA" userId="2dcd9e37-326d-4709-acd7-5ac3ef4a188f" providerId="ADAL" clId="{D9225A18-3C18-47C6-834A-32C2B5B4907B}" dt="2024-08-01T21:15:03.970" v="196" actId="20577"/>
          <ac:spMkLst>
            <pc:docMk/>
            <pc:sldMk cId="2772205427" sldId="258"/>
            <ac:spMk id="5" creationId="{462A9482-A6C6-7274-E147-DC90A83ED10F}"/>
          </ac:spMkLst>
        </pc:spChg>
      </pc:sldChg>
      <pc:sldChg chg="modSp mod">
        <pc:chgData name="THISSIANY BEATRIZ ALMEIDA" userId="2dcd9e37-326d-4709-acd7-5ac3ef4a188f" providerId="ADAL" clId="{D9225A18-3C18-47C6-834A-32C2B5B4907B}" dt="2024-08-01T21:31:38.500" v="2278" actId="20577"/>
        <pc:sldMkLst>
          <pc:docMk/>
          <pc:sldMk cId="4221646290" sldId="259"/>
        </pc:sldMkLst>
        <pc:spChg chg="mod">
          <ac:chgData name="THISSIANY BEATRIZ ALMEIDA" userId="2dcd9e37-326d-4709-acd7-5ac3ef4a188f" providerId="ADAL" clId="{D9225A18-3C18-47C6-834A-32C2B5B4907B}" dt="2024-08-01T21:24:28.119" v="988" actId="20577"/>
          <ac:spMkLst>
            <pc:docMk/>
            <pc:sldMk cId="4221646290" sldId="25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1:38.500" v="2278" actId="20577"/>
          <ac:spMkLst>
            <pc:docMk/>
            <pc:sldMk cId="4221646290" sldId="259"/>
            <ac:spMk id="6" creationId="{136A84B1-D0FD-673E-B3D3-390EA9D662C4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2796871" sldId="26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4991109" sldId="26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30331455" sldId="26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81542193" sldId="26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96956266" sldId="26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80205939" sldId="26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207378146" sldId="26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954260670" sldId="26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54934086" sldId="26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85634113" sldId="26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74734201" sldId="27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99678120" sldId="27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840549482" sldId="27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478210034" sldId="27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966956505" sldId="27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638251911" sldId="27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013754088" sldId="276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533992277" sldId="277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049959227" sldId="27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167933605" sldId="27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916957524" sldId="28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06588038" sldId="28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794240780" sldId="282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167580343" sldId="283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759657414" sldId="284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274781086" sldId="285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199425396" sldId="286"/>
        </pc:sldMkLst>
      </pc:sldChg>
      <pc:sldChg chg="modSp mod">
        <pc:chgData name="THISSIANY BEATRIZ ALMEIDA" userId="2dcd9e37-326d-4709-acd7-5ac3ef4a188f" providerId="ADAL" clId="{D9225A18-3C18-47C6-834A-32C2B5B4907B}" dt="2024-08-01T21:15:26.770" v="236" actId="20577"/>
        <pc:sldMkLst>
          <pc:docMk/>
          <pc:sldMk cId="1470342429" sldId="287"/>
        </pc:sldMkLst>
        <pc:spChg chg="mod">
          <ac:chgData name="THISSIANY BEATRIZ ALMEIDA" userId="2dcd9e37-326d-4709-acd7-5ac3ef4a188f" providerId="ADAL" clId="{D9225A18-3C18-47C6-834A-32C2B5B4907B}" dt="2024-08-01T21:15:26.770" v="236" actId="20577"/>
          <ac:spMkLst>
            <pc:docMk/>
            <pc:sldMk cId="1470342429" sldId="287"/>
            <ac:spMk id="5" creationId="{1F402EEB-5C55-EBD0-EACF-8884ABDE0AAE}"/>
          </ac:spMkLst>
        </pc:spChg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144897115" sldId="288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33613105" sldId="289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2611068972" sldId="290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3710443098" sldId="291"/>
        </pc:sldMkLst>
      </pc:sldChg>
      <pc:sldChg chg="del">
        <pc:chgData name="THISSIANY BEATRIZ ALMEIDA" userId="2dcd9e37-326d-4709-acd7-5ac3ef4a188f" providerId="ADAL" clId="{D9225A18-3C18-47C6-834A-32C2B5B4907B}" dt="2024-08-01T21:13:55.451" v="10" actId="47"/>
        <pc:sldMkLst>
          <pc:docMk/>
          <pc:sldMk cId="4076234242" sldId="292"/>
        </pc:sldMkLst>
      </pc:sldChg>
      <pc:sldChg chg="addSp modSp add mod">
        <pc:chgData name="THISSIANY BEATRIZ ALMEIDA" userId="2dcd9e37-326d-4709-acd7-5ac3ef4a188f" providerId="ADAL" clId="{D9225A18-3C18-47C6-834A-32C2B5B4907B}" dt="2024-08-01T22:04:39.729" v="6972" actId="207"/>
        <pc:sldMkLst>
          <pc:docMk/>
          <pc:sldMk cId="1287680099" sldId="296"/>
        </pc:sldMkLst>
        <pc:spChg chg="add mod">
          <ac:chgData name="THISSIANY BEATRIZ ALMEIDA" userId="2dcd9e37-326d-4709-acd7-5ac3ef4a188f" providerId="ADAL" clId="{D9225A18-3C18-47C6-834A-32C2B5B4907B}" dt="2024-08-01T21:13:24.350" v="9" actId="1076"/>
          <ac:spMkLst>
            <pc:docMk/>
            <pc:sldMk cId="1287680099" sldId="296"/>
            <ac:spMk id="3" creationId="{2E03AC2B-93D5-2395-FAA9-50C7B8E7B255}"/>
          </ac:spMkLst>
        </pc:spChg>
        <pc:spChg chg="mod">
          <ac:chgData name="THISSIANY BEATRIZ ALMEIDA" userId="2dcd9e37-326d-4709-acd7-5ac3ef4a188f" providerId="ADAL" clId="{D9225A18-3C18-47C6-834A-32C2B5B4907B}" dt="2024-08-01T22:04:39.729" v="6972" actId="207"/>
          <ac:spMkLst>
            <pc:docMk/>
            <pc:sldMk cId="1287680099" sldId="296"/>
            <ac:spMk id="22" creationId="{F5E11670-6721-64B2-D67A-93F3A32CEB8B}"/>
          </ac:spMkLst>
        </pc:spChg>
      </pc:sldChg>
      <pc:sldChg chg="add del">
        <pc:chgData name="THISSIANY BEATRIZ ALMEIDA" userId="2dcd9e37-326d-4709-acd7-5ac3ef4a188f" providerId="ADAL" clId="{D9225A18-3C18-47C6-834A-32C2B5B4907B}" dt="2024-08-01T21:29:25.560" v="2264" actId="47"/>
        <pc:sldMkLst>
          <pc:docMk/>
          <pc:sldMk cId="2443446501" sldId="297"/>
        </pc:sldMkLst>
      </pc:sldChg>
      <pc:sldChg chg="modSp add mod">
        <pc:chgData name="THISSIANY BEATRIZ ALMEIDA" userId="2dcd9e37-326d-4709-acd7-5ac3ef4a188f" providerId="ADAL" clId="{D9225A18-3C18-47C6-834A-32C2B5B4907B}" dt="2024-08-01T21:33:20.254" v="2587" actId="113"/>
        <pc:sldMkLst>
          <pc:docMk/>
          <pc:sldMk cId="3936042090" sldId="298"/>
        </pc:sldMkLst>
        <pc:spChg chg="mod">
          <ac:chgData name="THISSIANY BEATRIZ ALMEIDA" userId="2dcd9e37-326d-4709-acd7-5ac3ef4a188f" providerId="ADAL" clId="{D9225A18-3C18-47C6-834A-32C2B5B4907B}" dt="2024-08-01T21:33:20.254" v="2587" actId="113"/>
          <ac:spMkLst>
            <pc:docMk/>
            <pc:sldMk cId="3936042090" sldId="298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1:31:22.680" v="2275"/>
        <pc:sldMkLst>
          <pc:docMk/>
          <pc:sldMk cId="3429384844" sldId="299"/>
        </pc:sldMkLst>
        <pc:spChg chg="add del">
          <ac:chgData name="THISSIANY BEATRIZ ALMEIDA" userId="2dcd9e37-326d-4709-acd7-5ac3ef4a188f" providerId="ADAL" clId="{D9225A18-3C18-47C6-834A-32C2B5B4907B}" dt="2024-08-01T21:30:10.510" v="2271" actId="22"/>
          <ac:spMkLst>
            <pc:docMk/>
            <pc:sldMk cId="3429384844" sldId="299"/>
            <ac:spMk id="3" creationId="{1A27D128-08B6-A706-C1A6-CAFB87395E98}"/>
          </ac:spMkLst>
        </pc:spChg>
        <pc:spChg chg="del mod">
          <ac:chgData name="THISSIANY BEATRIZ ALMEIDA" userId="2dcd9e37-326d-4709-acd7-5ac3ef4a188f" providerId="ADAL" clId="{D9225A18-3C18-47C6-834A-32C2B5B4907B}" dt="2024-08-01T21:30:07.395" v="2269" actId="478"/>
          <ac:spMkLst>
            <pc:docMk/>
            <pc:sldMk cId="3429384844" sldId="299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7" creationId="{1236ADBB-9D9E-2C62-BD91-F4B1825F3B82}"/>
          </ac:picMkLst>
        </pc:picChg>
        <pc:picChg chg="add mod">
          <ac:chgData name="THISSIANY BEATRIZ ALMEIDA" userId="2dcd9e37-326d-4709-acd7-5ac3ef4a188f" providerId="ADAL" clId="{D9225A18-3C18-47C6-834A-32C2B5B4907B}" dt="2024-08-01T21:31:17.299" v="2273"/>
          <ac:picMkLst>
            <pc:docMk/>
            <pc:sldMk cId="3429384844" sldId="299"/>
            <ac:picMk id="8" creationId="{0CECB1C5-B36A-5FA5-9008-FC49738746C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1:34:25.469" v="2896" actId="207"/>
        <pc:sldMkLst>
          <pc:docMk/>
          <pc:sldMk cId="3168365697" sldId="300"/>
        </pc:sldMkLst>
        <pc:spChg chg="mod">
          <ac:chgData name="THISSIANY BEATRIZ ALMEIDA" userId="2dcd9e37-326d-4709-acd7-5ac3ef4a188f" providerId="ADAL" clId="{D9225A18-3C18-47C6-834A-32C2B5B4907B}" dt="2024-08-01T21:34:25.469" v="2896" actId="207"/>
          <ac:spMkLst>
            <pc:docMk/>
            <pc:sldMk cId="3168365697" sldId="300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4:55.722" v="2919" actId="20577"/>
        <pc:sldMkLst>
          <pc:docMk/>
          <pc:sldMk cId="259506247" sldId="301"/>
        </pc:sldMkLst>
        <pc:spChg chg="mod">
          <ac:chgData name="THISSIANY BEATRIZ ALMEIDA" userId="2dcd9e37-326d-4709-acd7-5ac3ef4a188f" providerId="ADAL" clId="{D9225A18-3C18-47C6-834A-32C2B5B4907B}" dt="2024-08-01T21:34:55.722" v="2919" actId="20577"/>
          <ac:spMkLst>
            <pc:docMk/>
            <pc:sldMk cId="259506247" sldId="301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39:33.989" v="3575" actId="113"/>
        <pc:sldMkLst>
          <pc:docMk/>
          <pc:sldMk cId="2629043047" sldId="302"/>
        </pc:sldMkLst>
        <pc:spChg chg="mod">
          <ac:chgData name="THISSIANY BEATRIZ ALMEIDA" userId="2dcd9e37-326d-4709-acd7-5ac3ef4a188f" providerId="ADAL" clId="{D9225A18-3C18-47C6-834A-32C2B5B4907B}" dt="2024-08-01T21:36:52.653" v="2940" actId="20577"/>
          <ac:spMkLst>
            <pc:docMk/>
            <pc:sldMk cId="2629043047" sldId="30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39:33.989" v="3575" actId="113"/>
          <ac:spMkLst>
            <pc:docMk/>
            <pc:sldMk cId="2629043047" sldId="302"/>
            <ac:spMk id="6" creationId="{136A84B1-D0FD-673E-B3D3-390EA9D662C4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1:41:14.432" v="4062" actId="1076"/>
        <pc:sldMkLst>
          <pc:docMk/>
          <pc:sldMk cId="2530642046" sldId="303"/>
        </pc:sldMkLst>
        <pc:spChg chg="add mod">
          <ac:chgData name="THISSIANY BEATRIZ ALMEIDA" userId="2dcd9e37-326d-4709-acd7-5ac3ef4a188f" providerId="ADAL" clId="{D9225A18-3C18-47C6-834A-32C2B5B4907B}" dt="2024-08-01T21:41:14.432" v="4062" actId="1076"/>
          <ac:spMkLst>
            <pc:docMk/>
            <pc:sldMk cId="2530642046" sldId="303"/>
            <ac:spMk id="2" creationId="{884CC383-F197-C13C-7389-1392EF5F9997}"/>
          </ac:spMkLst>
        </pc:spChg>
        <pc:spChg chg="mod">
          <ac:chgData name="THISSIANY BEATRIZ ALMEIDA" userId="2dcd9e37-326d-4709-acd7-5ac3ef4a188f" providerId="ADAL" clId="{D9225A18-3C18-47C6-834A-32C2B5B4907B}" dt="2024-08-01T21:40:25.842" v="4019" actId="20577"/>
          <ac:spMkLst>
            <pc:docMk/>
            <pc:sldMk cId="2530642046" sldId="303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3:53.414" v="4456" actId="20577"/>
        <pc:sldMkLst>
          <pc:docMk/>
          <pc:sldMk cId="1029057188" sldId="304"/>
        </pc:sldMkLst>
        <pc:spChg chg="mod">
          <ac:chgData name="THISSIANY BEATRIZ ALMEIDA" userId="2dcd9e37-326d-4709-acd7-5ac3ef4a188f" providerId="ADAL" clId="{D9225A18-3C18-47C6-834A-32C2B5B4907B}" dt="2024-08-01T21:43:53.414" v="4456" actId="20577"/>
          <ac:spMkLst>
            <pc:docMk/>
            <pc:sldMk cId="1029057188" sldId="304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6:22.441" v="4984" actId="113"/>
        <pc:sldMkLst>
          <pc:docMk/>
          <pc:sldMk cId="1569768763" sldId="305"/>
        </pc:sldMkLst>
        <pc:spChg chg="mod">
          <ac:chgData name="THISSIANY BEATRIZ ALMEIDA" userId="2dcd9e37-326d-4709-acd7-5ac3ef4a188f" providerId="ADAL" clId="{D9225A18-3C18-47C6-834A-32C2B5B4907B}" dt="2024-08-01T21:46:22.441" v="4984" actId="113"/>
          <ac:spMkLst>
            <pc:docMk/>
            <pc:sldMk cId="1569768763" sldId="305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47:33.344" v="5126" actId="27636"/>
        <pc:sldMkLst>
          <pc:docMk/>
          <pc:sldMk cId="902767696" sldId="306"/>
        </pc:sldMkLst>
        <pc:spChg chg="mod">
          <ac:chgData name="THISSIANY BEATRIZ ALMEIDA" userId="2dcd9e37-326d-4709-acd7-5ac3ef4a188f" providerId="ADAL" clId="{D9225A18-3C18-47C6-834A-32C2B5B4907B}" dt="2024-08-01T21:47:33.344" v="5126" actId="27636"/>
          <ac:spMkLst>
            <pc:docMk/>
            <pc:sldMk cId="902767696" sldId="306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128938988" sldId="307"/>
        </pc:sldMkLst>
        <pc:spChg chg="mod">
          <ac:chgData name="THISSIANY BEATRIZ ALMEIDA" userId="2dcd9e37-326d-4709-acd7-5ac3ef4a188f" providerId="ADAL" clId="{D9225A18-3C18-47C6-834A-32C2B5B4907B}" dt="2024-08-01T21:48:28.735" v="5200" actId="20577"/>
          <ac:spMkLst>
            <pc:docMk/>
            <pc:sldMk cId="128938988" sldId="307"/>
            <ac:spMk id="5" creationId="{1F402EEB-5C55-EBD0-EACF-8884ABDE0AAE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140486402" sldId="308"/>
        </pc:sldMkLst>
        <pc:spChg chg="mod">
          <ac:chgData name="THISSIANY BEATRIZ ALMEIDA" userId="2dcd9e37-326d-4709-acd7-5ac3ef4a188f" providerId="ADAL" clId="{D9225A18-3C18-47C6-834A-32C2B5B4907B}" dt="2024-08-01T21:49:37.887" v="5231" actId="20577"/>
          <ac:spMkLst>
            <pc:docMk/>
            <pc:sldMk cId="4140486402" sldId="30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1:53.569" v="5896" actId="20577"/>
          <ac:spMkLst>
            <pc:docMk/>
            <pc:sldMk cId="4140486402" sldId="308"/>
            <ac:spMk id="6" creationId="{136A84B1-D0FD-673E-B3D3-390EA9D662C4}"/>
          </ac:spMkLst>
        </pc:spChg>
      </pc:sldChg>
      <pc:sldChg chg="addSp delSp modSp add del mod">
        <pc:chgData name="THISSIANY BEATRIZ ALMEIDA" userId="2dcd9e37-326d-4709-acd7-5ac3ef4a188f" providerId="ADAL" clId="{D9225A18-3C18-47C6-834A-32C2B5B4907B}" dt="2024-08-01T21:52:50.111" v="5900" actId="47"/>
        <pc:sldMkLst>
          <pc:docMk/>
          <pc:sldMk cId="3177735438" sldId="309"/>
        </pc:sldMkLst>
        <pc:spChg chg="add del mod">
          <ac:chgData name="THISSIANY BEATRIZ ALMEIDA" userId="2dcd9e37-326d-4709-acd7-5ac3ef4a188f" providerId="ADAL" clId="{D9225A18-3C18-47C6-834A-32C2B5B4907B}" dt="2024-08-01T21:52:04.021" v="5899" actId="478"/>
          <ac:spMkLst>
            <pc:docMk/>
            <pc:sldMk cId="3177735438" sldId="309"/>
            <ac:spMk id="3" creationId="{651ED831-9536-1264-2938-574DB14E004E}"/>
          </ac:spMkLst>
        </pc:spChg>
        <pc:spChg chg="del">
          <ac:chgData name="THISSIANY BEATRIZ ALMEIDA" userId="2dcd9e37-326d-4709-acd7-5ac3ef4a188f" providerId="ADAL" clId="{D9225A18-3C18-47C6-834A-32C2B5B4907B}" dt="2024-08-01T21:52:02.129" v="5898" actId="478"/>
          <ac:spMkLst>
            <pc:docMk/>
            <pc:sldMk cId="3177735438" sldId="309"/>
            <ac:spMk id="6" creationId="{136A84B1-D0FD-673E-B3D3-390EA9D662C4}"/>
          </ac:spMkLst>
        </pc:spChg>
      </pc:sldChg>
      <pc:sldChg chg="modSp add del mod">
        <pc:chgData name="THISSIANY BEATRIZ ALMEIDA" userId="2dcd9e37-326d-4709-acd7-5ac3ef4a188f" providerId="ADAL" clId="{D9225A18-3C18-47C6-834A-32C2B5B4907B}" dt="2024-08-01T22:17:02.729" v="7962" actId="47"/>
        <pc:sldMkLst>
          <pc:docMk/>
          <pc:sldMk cId="4269679083" sldId="309"/>
        </pc:sldMkLst>
        <pc:spChg chg="mod">
          <ac:chgData name="THISSIANY BEATRIZ ALMEIDA" userId="2dcd9e37-326d-4709-acd7-5ac3ef4a188f" providerId="ADAL" clId="{D9225A18-3C18-47C6-834A-32C2B5B4907B}" dt="2024-08-01T21:52:57.249" v="5903" actId="20577"/>
          <ac:spMkLst>
            <pc:docMk/>
            <pc:sldMk cId="4269679083" sldId="309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1:58:36.439" v="6160" actId="6549"/>
          <ac:spMkLst>
            <pc:docMk/>
            <pc:sldMk cId="4269679083" sldId="309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1:54:53.219" v="5961" actId="20577"/>
        <pc:sldMkLst>
          <pc:docMk/>
          <pc:sldMk cId="2311302011" sldId="310"/>
        </pc:sldMkLst>
        <pc:spChg chg="mod">
          <ac:chgData name="THISSIANY BEATRIZ ALMEIDA" userId="2dcd9e37-326d-4709-acd7-5ac3ef4a188f" providerId="ADAL" clId="{D9225A18-3C18-47C6-834A-32C2B5B4907B}" dt="2024-08-01T21:54:53.219" v="5961" actId="20577"/>
          <ac:spMkLst>
            <pc:docMk/>
            <pc:sldMk cId="2311302011" sldId="310"/>
            <ac:spMk id="5" creationId="{1F402EEB-5C55-EBD0-EACF-8884ABDE0AAE}"/>
          </ac:spMkLst>
        </pc:spChg>
      </pc:sldChg>
      <pc:sldChg chg="addSp modSp add mod ord">
        <pc:chgData name="THISSIANY BEATRIZ ALMEIDA" userId="2dcd9e37-326d-4709-acd7-5ac3ef4a188f" providerId="ADAL" clId="{D9225A18-3C18-47C6-834A-32C2B5B4907B}" dt="2024-08-01T22:14:55.937" v="7959" actId="20577"/>
        <pc:sldMkLst>
          <pc:docMk/>
          <pc:sldMk cId="990861059" sldId="311"/>
        </pc:sldMkLst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2" creationId="{DA50C420-8D4E-7689-18D3-AC0939F9B75E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1:55:07.119" v="5995" actId="20577"/>
          <ac:spMkLst>
            <pc:docMk/>
            <pc:sldMk cId="990861059" sldId="311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4:55.937" v="7959" actId="20577"/>
          <ac:spMkLst>
            <pc:docMk/>
            <pc:sldMk cId="990861059" sldId="311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7" creationId="{5D4E598A-9EAD-0D25-0FEB-7AB4C6E8A4FA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8" creationId="{9242273C-E7E0-7DA7-A8C5-275CAAB2BDCF}"/>
          </ac:spMkLst>
        </pc:spChg>
        <pc:spChg chg="add mod">
          <ac:chgData name="THISSIANY BEATRIZ ALMEIDA" userId="2dcd9e37-326d-4709-acd7-5ac3ef4a188f" providerId="ADAL" clId="{D9225A18-3C18-47C6-834A-32C2B5B4907B}" dt="2024-08-01T22:05:35.279" v="6992" actId="164"/>
          <ac:spMkLst>
            <pc:docMk/>
            <pc:sldMk cId="990861059" sldId="311"/>
            <ac:spMk id="9" creationId="{7AF32499-049F-65AF-D038-3584FBEDE901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1" creationId="{66FE57A2-2620-B6C0-DD31-3370AC58D002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2" creationId="{CEAAF35D-2A91-3A53-5A59-CADE37994AAD}"/>
          </ac:spMkLst>
        </pc:spChg>
        <pc:spChg chg="add mod">
          <ac:chgData name="THISSIANY BEATRIZ ALMEIDA" userId="2dcd9e37-326d-4709-acd7-5ac3ef4a188f" providerId="ADAL" clId="{D9225A18-3C18-47C6-834A-32C2B5B4907B}" dt="2024-08-01T22:14:10.909" v="7923" actId="164"/>
          <ac:spMkLst>
            <pc:docMk/>
            <pc:sldMk cId="990861059" sldId="311"/>
            <ac:spMk id="13" creationId="{8344615E-57AC-5683-9E41-D63E40162AE2}"/>
          </ac:spMkLst>
        </pc:spChg>
        <pc:grpChg chg="add mod">
          <ac:chgData name="THISSIANY BEATRIZ ALMEIDA" userId="2dcd9e37-326d-4709-acd7-5ac3ef4a188f" providerId="ADAL" clId="{D9225A18-3C18-47C6-834A-32C2B5B4907B}" dt="2024-08-01T22:14:10.909" v="7923" actId="164"/>
          <ac:grpSpMkLst>
            <pc:docMk/>
            <pc:sldMk cId="990861059" sldId="311"/>
            <ac:grpSpMk id="10" creationId="{320B7735-E5B5-2513-E95F-A06118CCD424}"/>
          </ac:grpSpMkLst>
        </pc:grpChg>
        <pc:grpChg chg="add mod">
          <ac:chgData name="THISSIANY BEATRIZ ALMEIDA" userId="2dcd9e37-326d-4709-acd7-5ac3ef4a188f" providerId="ADAL" clId="{D9225A18-3C18-47C6-834A-32C2B5B4907B}" dt="2024-08-01T22:14:15.999" v="7924" actId="1076"/>
          <ac:grpSpMkLst>
            <pc:docMk/>
            <pc:sldMk cId="990861059" sldId="311"/>
            <ac:grpSpMk id="14" creationId="{0D7EF731-3947-F711-549A-C1CA3EB240B4}"/>
          </ac:grpSpMkLst>
        </pc:grpChg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2475145746" sldId="312"/>
        </pc:sldMkLst>
      </pc:sldChg>
      <pc:sldChg chg="add">
        <pc:chgData name="THISSIANY BEATRIZ ALMEIDA" userId="2dcd9e37-326d-4709-acd7-5ac3ef4a188f" providerId="ADAL" clId="{D9225A18-3C18-47C6-834A-32C2B5B4907B}" dt="2024-08-01T22:15:24.727" v="7960"/>
        <pc:sldMkLst>
          <pc:docMk/>
          <pc:sldMk cId="656245101" sldId="313"/>
        </pc:sldMkLst>
      </pc:sldChg>
      <pc:sldChg chg="delSp modSp add mod">
        <pc:chgData name="THISSIANY BEATRIZ ALMEIDA" userId="2dcd9e37-326d-4709-acd7-5ac3ef4a188f" providerId="ADAL" clId="{D9225A18-3C18-47C6-834A-32C2B5B4907B}" dt="2024-08-01T22:22:28.049" v="8702" actId="20577"/>
        <pc:sldMkLst>
          <pc:docMk/>
          <pc:sldMk cId="2961908041" sldId="314"/>
        </pc:sldMkLst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2" creationId="{DA50C420-8D4E-7689-18D3-AC0939F9B75E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7:26.789" v="7997" actId="20577"/>
          <ac:spMkLst>
            <pc:docMk/>
            <pc:sldMk cId="2961908041" sldId="31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7:55.579" v="8077" actId="20577"/>
          <ac:spMkLst>
            <pc:docMk/>
            <pc:sldMk cId="2961908041" sldId="314"/>
            <ac:spMk id="6" creationId="{136A84B1-D0FD-673E-B3D3-390EA9D662C4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7" creationId="{5D4E598A-9EAD-0D25-0FEB-7AB4C6E8A4FA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8" creationId="{9242273C-E7E0-7DA7-A8C5-275CAAB2BDCF}"/>
          </ac:spMkLst>
        </pc:spChg>
        <pc:spChg chg="mod">
          <ac:chgData name="THISSIANY BEATRIZ ALMEIDA" userId="2dcd9e37-326d-4709-acd7-5ac3ef4a188f" providerId="ADAL" clId="{D9225A18-3C18-47C6-834A-32C2B5B4907B}" dt="2024-08-01T22:18:03.259" v="8078" actId="165"/>
          <ac:spMkLst>
            <pc:docMk/>
            <pc:sldMk cId="2961908041" sldId="314"/>
            <ac:spMk id="9" creationId="{7AF32499-049F-65AF-D038-3584FBEDE901}"/>
          </ac:spMkLst>
        </pc:spChg>
        <pc:spChg chg="mod topLvl">
          <ac:chgData name="THISSIANY BEATRIZ ALMEIDA" userId="2dcd9e37-326d-4709-acd7-5ac3ef4a188f" providerId="ADAL" clId="{D9225A18-3C18-47C6-834A-32C2B5B4907B}" dt="2024-08-01T22:19:02.439" v="8195" actId="5793"/>
          <ac:spMkLst>
            <pc:docMk/>
            <pc:sldMk cId="2961908041" sldId="314"/>
            <ac:spMk id="11" creationId="{66FE57A2-2620-B6C0-DD31-3370AC58D002}"/>
          </ac:spMkLst>
        </pc:spChg>
        <pc:spChg chg="mod topLvl">
          <ac:chgData name="THISSIANY BEATRIZ ALMEIDA" userId="2dcd9e37-326d-4709-acd7-5ac3ef4a188f" providerId="ADAL" clId="{D9225A18-3C18-47C6-834A-32C2B5B4907B}" dt="2024-08-01T22:21:10.564" v="8427" actId="20577"/>
          <ac:spMkLst>
            <pc:docMk/>
            <pc:sldMk cId="2961908041" sldId="314"/>
            <ac:spMk id="12" creationId="{CEAAF35D-2A91-3A53-5A59-CADE37994AAD}"/>
          </ac:spMkLst>
        </pc:spChg>
        <pc:spChg chg="mod topLvl">
          <ac:chgData name="THISSIANY BEATRIZ ALMEIDA" userId="2dcd9e37-326d-4709-acd7-5ac3ef4a188f" providerId="ADAL" clId="{D9225A18-3C18-47C6-834A-32C2B5B4907B}" dt="2024-08-01T22:22:28.049" v="8702" actId="20577"/>
          <ac:spMkLst>
            <pc:docMk/>
            <pc:sldMk cId="2961908041" sldId="314"/>
            <ac:spMk id="13" creationId="{8344615E-57AC-5683-9E41-D63E40162AE2}"/>
          </ac:spMkLst>
        </pc:spChg>
        <pc:grpChg chg="mod topLv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0" creationId="{320B7735-E5B5-2513-E95F-A06118CCD424}"/>
          </ac:grpSpMkLst>
        </pc:grpChg>
        <pc:grpChg chg="del">
          <ac:chgData name="THISSIANY BEATRIZ ALMEIDA" userId="2dcd9e37-326d-4709-acd7-5ac3ef4a188f" providerId="ADAL" clId="{D9225A18-3C18-47C6-834A-32C2B5B4907B}" dt="2024-08-01T22:18:03.259" v="8078" actId="165"/>
          <ac:grpSpMkLst>
            <pc:docMk/>
            <pc:sldMk cId="2961908041" sldId="314"/>
            <ac:grpSpMk id="14" creationId="{0D7EF731-3947-F711-549A-C1CA3EB240B4}"/>
          </ac:grpSpMkLst>
        </pc:grpChg>
      </pc:sldChg>
      <pc:sldChg chg="delSp modSp add mod">
        <pc:chgData name="THISSIANY BEATRIZ ALMEIDA" userId="2dcd9e37-326d-4709-acd7-5ac3ef4a188f" providerId="ADAL" clId="{D9225A18-3C18-47C6-834A-32C2B5B4907B}" dt="2024-08-01T23:38:20.468" v="10971" actId="165"/>
        <pc:sldMkLst>
          <pc:docMk/>
          <pc:sldMk cId="3675856019" sldId="315"/>
        </pc:sldMkLst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2" creationId="{DA50C420-8D4E-7689-18D3-AC0939F9B75E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3" creationId="{275ED5AD-D0E8-3F5D-BC7E-B6E29F571FB8}"/>
          </ac:spMkLst>
        </pc:spChg>
        <pc:spChg chg="mod">
          <ac:chgData name="THISSIANY BEATRIZ ALMEIDA" userId="2dcd9e37-326d-4709-acd7-5ac3ef4a188f" providerId="ADAL" clId="{D9225A18-3C18-47C6-834A-32C2B5B4907B}" dt="2024-08-01T22:19:26.484" v="8198" actId="20577"/>
          <ac:spMkLst>
            <pc:docMk/>
            <pc:sldMk cId="3675856019" sldId="31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19:39.739" v="8240" actId="20577"/>
          <ac:spMkLst>
            <pc:docMk/>
            <pc:sldMk cId="3675856019" sldId="315"/>
            <ac:spMk id="6" creationId="{136A84B1-D0FD-673E-B3D3-390EA9D662C4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7" creationId="{5D4E598A-9EAD-0D25-0FEB-7AB4C6E8A4FA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8" creationId="{9242273C-E7E0-7DA7-A8C5-275CAAB2BDCF}"/>
          </ac:spMkLst>
        </pc:spChg>
        <pc:spChg chg="mod topLvl">
          <ac:chgData name="THISSIANY BEATRIZ ALMEIDA" userId="2dcd9e37-326d-4709-acd7-5ac3ef4a188f" providerId="ADAL" clId="{D9225A18-3C18-47C6-834A-32C2B5B4907B}" dt="2024-08-01T23:38:20.468" v="10971" actId="165"/>
          <ac:spMkLst>
            <pc:docMk/>
            <pc:sldMk cId="3675856019" sldId="315"/>
            <ac:spMk id="9" creationId="{7AF32499-049F-65AF-D038-3584FBEDE901}"/>
          </ac:spMkLst>
        </pc:spChg>
        <pc:spChg chg="mod">
          <ac:chgData name="THISSIANY BEATRIZ ALMEIDA" userId="2dcd9e37-326d-4709-acd7-5ac3ef4a188f" providerId="ADAL" clId="{D9225A18-3C18-47C6-834A-32C2B5B4907B}" dt="2024-08-01T22:20:37.667" v="8290" actId="20577"/>
          <ac:spMkLst>
            <pc:docMk/>
            <pc:sldMk cId="3675856019" sldId="315"/>
            <ac:spMk id="11" creationId="{66FE57A2-2620-B6C0-DD31-3370AC58D002}"/>
          </ac:spMkLst>
        </pc:spChg>
        <pc:spChg chg="mod">
          <ac:chgData name="THISSIANY BEATRIZ ALMEIDA" userId="2dcd9e37-326d-4709-acd7-5ac3ef4a188f" providerId="ADAL" clId="{D9225A18-3C18-47C6-834A-32C2B5B4907B}" dt="2024-08-01T22:21:46.784" v="8592" actId="20577"/>
          <ac:spMkLst>
            <pc:docMk/>
            <pc:sldMk cId="3675856019" sldId="315"/>
            <ac:spMk id="12" creationId="{CEAAF35D-2A91-3A53-5A59-CADE37994AAD}"/>
          </ac:spMkLst>
        </pc:spChg>
        <pc:spChg chg="mod">
          <ac:chgData name="THISSIANY BEATRIZ ALMEIDA" userId="2dcd9e37-326d-4709-acd7-5ac3ef4a188f" providerId="ADAL" clId="{D9225A18-3C18-47C6-834A-32C2B5B4907B}" dt="2024-08-01T22:23:03.809" v="8825" actId="20577"/>
          <ac:spMkLst>
            <pc:docMk/>
            <pc:sldMk cId="3675856019" sldId="315"/>
            <ac:spMk id="13" creationId="{8344615E-57AC-5683-9E41-D63E40162AE2}"/>
          </ac:spMkLst>
        </pc:spChg>
        <pc:grpChg chg="del">
          <ac:chgData name="THISSIANY BEATRIZ ALMEIDA" userId="2dcd9e37-326d-4709-acd7-5ac3ef4a188f" providerId="ADAL" clId="{D9225A18-3C18-47C6-834A-32C2B5B4907B}" dt="2024-08-01T23:38:20.468" v="10971" actId="165"/>
          <ac:grpSpMkLst>
            <pc:docMk/>
            <pc:sldMk cId="3675856019" sldId="315"/>
            <ac:grpSpMk id="10" creationId="{320B7735-E5B5-2513-E95F-A06118CCD424}"/>
          </ac:grpSpMkLst>
        </pc:grpChg>
      </pc:sldChg>
      <pc:sldChg chg="modSp add mod">
        <pc:chgData name="THISSIANY BEATRIZ ALMEIDA" userId="2dcd9e37-326d-4709-acd7-5ac3ef4a188f" providerId="ADAL" clId="{D9225A18-3C18-47C6-834A-32C2B5B4907B}" dt="2024-08-01T22:26:20.529" v="9450" actId="207"/>
        <pc:sldMkLst>
          <pc:docMk/>
          <pc:sldMk cId="3900975732" sldId="316"/>
        </pc:sldMkLst>
        <pc:spChg chg="mod">
          <ac:chgData name="THISSIANY BEATRIZ ALMEIDA" userId="2dcd9e37-326d-4709-acd7-5ac3ef4a188f" providerId="ADAL" clId="{D9225A18-3C18-47C6-834A-32C2B5B4907B}" dt="2024-08-01T22:23:37.929" v="8849" actId="20577"/>
          <ac:spMkLst>
            <pc:docMk/>
            <pc:sldMk cId="3900975732" sldId="31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2:26:20.529" v="9450" actId="207"/>
          <ac:spMkLst>
            <pc:docMk/>
            <pc:sldMk cId="3900975732" sldId="316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2:27:01.709" v="9516" actId="20577"/>
        <pc:sldMkLst>
          <pc:docMk/>
          <pc:sldMk cId="2623735009" sldId="317"/>
        </pc:sldMkLst>
        <pc:spChg chg="mod">
          <ac:chgData name="THISSIANY BEATRIZ ALMEIDA" userId="2dcd9e37-326d-4709-acd7-5ac3ef4a188f" providerId="ADAL" clId="{D9225A18-3C18-47C6-834A-32C2B5B4907B}" dt="2024-08-01T22:27:01.709" v="9516" actId="20577"/>
          <ac:spMkLst>
            <pc:docMk/>
            <pc:sldMk cId="2623735009" sldId="317"/>
            <ac:spMk id="5" creationId="{1F402EEB-5C55-EBD0-EACF-8884ABDE0AAE}"/>
          </ac:spMkLst>
        </pc:spChg>
      </pc:sldChg>
      <pc:sldChg chg="addSp modSp add mod">
        <pc:chgData name="THISSIANY BEATRIZ ALMEIDA" userId="2dcd9e37-326d-4709-acd7-5ac3ef4a188f" providerId="ADAL" clId="{D9225A18-3C18-47C6-834A-32C2B5B4907B}" dt="2024-08-01T23:21:20.568" v="9753" actId="113"/>
        <pc:sldMkLst>
          <pc:docMk/>
          <pc:sldMk cId="2959268621" sldId="318"/>
        </pc:sldMkLst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2" creationId="{A1D9A4B9-256F-6928-CC19-4CE98AF98143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3" creationId="{D1AC3232-906F-A757-566B-1B9F56D9E1B0}"/>
          </ac:spMkLst>
        </pc:spChg>
        <pc:spChg chg="mod">
          <ac:chgData name="THISSIANY BEATRIZ ALMEIDA" userId="2dcd9e37-326d-4709-acd7-5ac3ef4a188f" providerId="ADAL" clId="{D9225A18-3C18-47C6-834A-32C2B5B4907B}" dt="2024-08-01T22:27:59.499" v="9560" actId="20577"/>
          <ac:spMkLst>
            <pc:docMk/>
            <pc:sldMk cId="2959268621" sldId="31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1:20.568" v="9753" actId="113"/>
          <ac:spMkLst>
            <pc:docMk/>
            <pc:sldMk cId="2959268621" sldId="318"/>
            <ac:spMk id="6" creationId="{136A84B1-D0FD-673E-B3D3-390EA9D662C4}"/>
          </ac:spMkLst>
        </pc:spChg>
        <pc:spChg chg="add">
          <ac:chgData name="THISSIANY BEATRIZ ALMEIDA" userId="2dcd9e37-326d-4709-acd7-5ac3ef4a188f" providerId="ADAL" clId="{D9225A18-3C18-47C6-834A-32C2B5B4907B}" dt="2024-08-01T23:18:25.528" v="9698"/>
          <ac:spMkLst>
            <pc:docMk/>
            <pc:sldMk cId="2959268621" sldId="318"/>
            <ac:spMk id="7" creationId="{C73BEF4F-E49A-6118-4344-D3013402C744}"/>
          </ac:spMkLst>
        </pc:sp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5" creationId="{0F1ED5B2-D309-9888-D56A-0D992FCD9B4C}"/>
          </ac:picMkLst>
        </pc:picChg>
        <pc:picChg chg="add">
          <ac:chgData name="THISSIANY BEATRIZ ALMEIDA" userId="2dcd9e37-326d-4709-acd7-5ac3ef4a188f" providerId="ADAL" clId="{D9225A18-3C18-47C6-834A-32C2B5B4907B}" dt="2024-08-01T23:18:25.528" v="9698"/>
          <ac:picMkLst>
            <pc:docMk/>
            <pc:sldMk cId="2959268621" sldId="318"/>
            <ac:picMk id="1026" creationId="{92BA9ADE-EB7D-F6A7-8456-0C908564CF43}"/>
          </ac:picMkLst>
        </pc:picChg>
      </pc:sldChg>
      <pc:sldChg chg="modSp add del mod">
        <pc:chgData name="THISSIANY BEATRIZ ALMEIDA" userId="2dcd9e37-326d-4709-acd7-5ac3ef4a188f" providerId="ADAL" clId="{D9225A18-3C18-47C6-834A-32C2B5B4907B}" dt="2024-08-01T22:27:46.218" v="9527" actId="47"/>
        <pc:sldMkLst>
          <pc:docMk/>
          <pc:sldMk cId="4055856917" sldId="318"/>
        </pc:sldMkLst>
        <pc:spChg chg="mod">
          <ac:chgData name="THISSIANY BEATRIZ ALMEIDA" userId="2dcd9e37-326d-4709-acd7-5ac3ef4a188f" providerId="ADAL" clId="{D9225A18-3C18-47C6-834A-32C2B5B4907B}" dt="2024-08-01T22:27:43.799" v="9526" actId="20577"/>
          <ac:spMkLst>
            <pc:docMk/>
            <pc:sldMk cId="4055856917" sldId="318"/>
            <ac:spMk id="5" creationId="{1F402EEB-5C55-EBD0-EACF-8884ABDE0AAE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2:42.898" v="10880" actId="113"/>
        <pc:sldMkLst>
          <pc:docMk/>
          <pc:sldMk cId="3435057603" sldId="319"/>
        </pc:sldMkLst>
        <pc:spChg chg="mod">
          <ac:chgData name="THISSIANY BEATRIZ ALMEIDA" userId="2dcd9e37-326d-4709-acd7-5ac3ef4a188f" providerId="ADAL" clId="{D9225A18-3C18-47C6-834A-32C2B5B4907B}" dt="2024-08-01T23:32:42.898" v="10880" actId="113"/>
          <ac:spMkLst>
            <pc:docMk/>
            <pc:sldMk cId="3435057603" sldId="319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24:30.008" v="9797"/>
        <pc:sldMkLst>
          <pc:docMk/>
          <pc:sldMk cId="3497066846" sldId="320"/>
        </pc:sldMkLst>
        <pc:spChg chg="add del mod">
          <ac:chgData name="THISSIANY BEATRIZ ALMEIDA" userId="2dcd9e37-326d-4709-acd7-5ac3ef4a188f" providerId="ADAL" clId="{D9225A18-3C18-47C6-834A-32C2B5B4907B}" dt="2024-08-01T23:23:50.488" v="9793" actId="478"/>
          <ac:spMkLst>
            <pc:docMk/>
            <pc:sldMk cId="3497066846" sldId="320"/>
            <ac:spMk id="3" creationId="{CBE49D42-4791-9BA7-CDA3-BA93C5C3394F}"/>
          </ac:spMkLst>
        </pc:spChg>
        <pc:spChg chg="del">
          <ac:chgData name="THISSIANY BEATRIZ ALMEIDA" userId="2dcd9e37-326d-4709-acd7-5ac3ef4a188f" providerId="ADAL" clId="{D9225A18-3C18-47C6-834A-32C2B5B4907B}" dt="2024-08-01T23:23:49.549" v="9792" actId="478"/>
          <ac:spMkLst>
            <pc:docMk/>
            <pc:sldMk cId="3497066846" sldId="320"/>
            <ac:spMk id="6" creationId="{136A84B1-D0FD-673E-B3D3-390EA9D662C4}"/>
          </ac:spMkLst>
        </pc:spChg>
        <pc:picChg chg="add mod modCrop">
          <ac:chgData name="THISSIANY BEATRIZ ALMEIDA" userId="2dcd9e37-326d-4709-acd7-5ac3ef4a188f" providerId="ADAL" clId="{D9225A18-3C18-47C6-834A-32C2B5B4907B}" dt="2024-08-01T23:24:30.008" v="9797"/>
          <ac:picMkLst>
            <pc:docMk/>
            <pc:sldMk cId="3497066846" sldId="320"/>
            <ac:picMk id="7" creationId="{F28D912E-29A2-5383-0797-1FE29D5E6877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1T23:25:22.108" v="9805" actId="1076"/>
        <pc:sldMkLst>
          <pc:docMk/>
          <pc:sldMk cId="3182265361" sldId="321"/>
        </pc:sldMkLst>
        <pc:spChg chg="mod">
          <ac:chgData name="THISSIANY BEATRIZ ALMEIDA" userId="2dcd9e37-326d-4709-acd7-5ac3ef4a188f" providerId="ADAL" clId="{D9225A18-3C18-47C6-834A-32C2B5B4907B}" dt="2024-08-01T23:25:01.437" v="9800" actId="20577"/>
          <ac:spMkLst>
            <pc:docMk/>
            <pc:sldMk cId="3182265361" sldId="321"/>
            <ac:spMk id="5" creationId="{DDF005D0-E0C3-89B9-B643-244ADE7F5EEC}"/>
          </ac:spMkLst>
        </pc:spChg>
        <pc:picChg chg="add mod modCrop">
          <ac:chgData name="THISSIANY BEATRIZ ALMEIDA" userId="2dcd9e37-326d-4709-acd7-5ac3ef4a188f" providerId="ADAL" clId="{D9225A18-3C18-47C6-834A-32C2B5B4907B}" dt="2024-08-01T23:25:22.108" v="9805" actId="1076"/>
          <ac:picMkLst>
            <pc:docMk/>
            <pc:sldMk cId="3182265361" sldId="321"/>
            <ac:picMk id="2" creationId="{658A6E02-0079-F8FB-1572-DB998A6A108A}"/>
          </ac:picMkLst>
        </pc:picChg>
        <pc:picChg chg="del">
          <ac:chgData name="THISSIANY BEATRIZ ALMEIDA" userId="2dcd9e37-326d-4709-acd7-5ac3ef4a188f" providerId="ADAL" clId="{D9225A18-3C18-47C6-834A-32C2B5B4907B}" dt="2024-08-01T23:25:03.493" v="9801" actId="478"/>
          <ac:picMkLst>
            <pc:docMk/>
            <pc:sldMk cId="3182265361" sldId="321"/>
            <ac:picMk id="7" creationId="{F28D912E-29A2-5383-0797-1FE29D5E6877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1T23:28:26.258" v="10447" actId="113"/>
        <pc:sldMkLst>
          <pc:docMk/>
          <pc:sldMk cId="2365840861" sldId="322"/>
        </pc:sldMkLst>
        <pc:spChg chg="mod">
          <ac:chgData name="THISSIANY BEATRIZ ALMEIDA" userId="2dcd9e37-326d-4709-acd7-5ac3ef4a188f" providerId="ADAL" clId="{D9225A18-3C18-47C6-834A-32C2B5B4907B}" dt="2024-08-01T23:26:02.388" v="9839" actId="20577"/>
          <ac:spMkLst>
            <pc:docMk/>
            <pc:sldMk cId="2365840861" sldId="322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1T23:28:26.258" v="10447" actId="113"/>
          <ac:spMkLst>
            <pc:docMk/>
            <pc:sldMk cId="2365840861" sldId="32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1T23:34:28.403" v="10888" actId="113"/>
        <pc:sldMkLst>
          <pc:docMk/>
          <pc:sldMk cId="2566366760" sldId="323"/>
        </pc:sldMkLst>
        <pc:spChg chg="mod">
          <ac:chgData name="THISSIANY BEATRIZ ALMEIDA" userId="2dcd9e37-326d-4709-acd7-5ac3ef4a188f" providerId="ADAL" clId="{D9225A18-3C18-47C6-834A-32C2B5B4907B}" dt="2024-08-01T23:34:28.403" v="10888" actId="113"/>
          <ac:spMkLst>
            <pc:docMk/>
            <pc:sldMk cId="2566366760" sldId="323"/>
            <ac:spMk id="6" creationId="{136A84B1-D0FD-673E-B3D3-390EA9D662C4}"/>
          </ac:spMkLst>
        </pc:spChg>
      </pc:sldChg>
      <pc:sldChg chg="addSp delSp modSp add mod ord">
        <pc:chgData name="THISSIANY BEATRIZ ALMEIDA" userId="2dcd9e37-326d-4709-acd7-5ac3ef4a188f" providerId="ADAL" clId="{D9225A18-3C18-47C6-834A-32C2B5B4907B}" dt="2024-08-01T23:36:48.868" v="10970"/>
        <pc:sldMkLst>
          <pc:docMk/>
          <pc:sldMk cId="1078870316" sldId="324"/>
        </pc:sldMkLst>
        <pc:spChg chg="add del mod">
          <ac:chgData name="THISSIANY BEATRIZ ALMEIDA" userId="2dcd9e37-326d-4709-acd7-5ac3ef4a188f" providerId="ADAL" clId="{D9225A18-3C18-47C6-834A-32C2B5B4907B}" dt="2024-08-01T23:33:24.340" v="10883" actId="478"/>
          <ac:spMkLst>
            <pc:docMk/>
            <pc:sldMk cId="1078870316" sldId="324"/>
            <ac:spMk id="3" creationId="{10C9105F-49B3-D56A-3D79-8E0173296091}"/>
          </ac:spMkLst>
        </pc:spChg>
        <pc:spChg chg="del">
          <ac:chgData name="THISSIANY BEATRIZ ALMEIDA" userId="2dcd9e37-326d-4709-acd7-5ac3ef4a188f" providerId="ADAL" clId="{D9225A18-3C18-47C6-834A-32C2B5B4907B}" dt="2024-08-01T23:33:23.508" v="10882" actId="478"/>
          <ac:spMkLst>
            <pc:docMk/>
            <pc:sldMk cId="1078870316" sldId="32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1T23:33:47.139" v="10886"/>
          <ac:picMkLst>
            <pc:docMk/>
            <pc:sldMk cId="1078870316" sldId="324"/>
            <ac:picMk id="7" creationId="{65440C82-6C99-7ED5-A334-FFCFEE5D7069}"/>
          </ac:picMkLst>
        </pc:picChg>
      </pc:sldChg>
      <pc:sldChg chg="modSp add mod ord">
        <pc:chgData name="THISSIANY BEATRIZ ALMEIDA" userId="2dcd9e37-326d-4709-acd7-5ac3ef4a188f" providerId="ADAL" clId="{D9225A18-3C18-47C6-834A-32C2B5B4907B}" dt="2024-08-01T23:36:41.109" v="10968"/>
        <pc:sldMkLst>
          <pc:docMk/>
          <pc:sldMk cId="194110177" sldId="325"/>
        </pc:sldMkLst>
        <pc:spChg chg="mod">
          <ac:chgData name="THISSIANY BEATRIZ ALMEIDA" userId="2dcd9e37-326d-4709-acd7-5ac3ef4a188f" providerId="ADAL" clId="{D9225A18-3C18-47C6-834A-32C2B5B4907B}" dt="2024-08-01T23:36:38.097" v="10966" actId="207"/>
          <ac:spMkLst>
            <pc:docMk/>
            <pc:sldMk cId="194110177" sldId="325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1T23:56:30.583" v="12095" actId="20577"/>
        <pc:sldMkLst>
          <pc:docMk/>
          <pc:sldMk cId="3536535810" sldId="326"/>
        </pc:sldMkLst>
        <pc:spChg chg="add del mod">
          <ac:chgData name="THISSIANY BEATRIZ ALMEIDA" userId="2dcd9e37-326d-4709-acd7-5ac3ef4a188f" providerId="ADAL" clId="{D9225A18-3C18-47C6-834A-32C2B5B4907B}" dt="2024-08-01T23:38:40.530" v="10974" actId="478"/>
          <ac:spMkLst>
            <pc:docMk/>
            <pc:sldMk cId="3536535810" sldId="326"/>
            <ac:spMk id="3" creationId="{C0D59C20-0FD3-0CBA-F1C7-DA015EBEF910}"/>
          </ac:spMkLst>
        </pc:spChg>
        <pc:spChg chg="mod">
          <ac:chgData name="THISSIANY BEATRIZ ALMEIDA" userId="2dcd9e37-326d-4709-acd7-5ac3ef4a188f" providerId="ADAL" clId="{D9225A18-3C18-47C6-834A-32C2B5B4907B}" dt="2024-08-01T23:56:30.583" v="12095" actId="20577"/>
          <ac:spMkLst>
            <pc:docMk/>
            <pc:sldMk cId="3536535810" sldId="326"/>
            <ac:spMk id="5" creationId="{DDF005D0-E0C3-89B9-B643-244ADE7F5EEC}"/>
          </ac:spMkLst>
        </pc:spChg>
        <pc:spChg chg="del">
          <ac:chgData name="THISSIANY BEATRIZ ALMEIDA" userId="2dcd9e37-326d-4709-acd7-5ac3ef4a188f" providerId="ADAL" clId="{D9225A18-3C18-47C6-834A-32C2B5B4907B}" dt="2024-08-01T23:38:38.678" v="10973" actId="478"/>
          <ac:spMkLst>
            <pc:docMk/>
            <pc:sldMk cId="3536535810" sldId="326"/>
            <ac:spMk id="6" creationId="{136A84B1-D0FD-673E-B3D3-390EA9D662C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7" creationId="{206D2BD7-80FA-5558-95E0-24B44E87E40F}"/>
          </ac:spMkLst>
        </pc:spChg>
        <pc:spChg chg="add del mod">
          <ac:chgData name="THISSIANY BEATRIZ ALMEIDA" userId="2dcd9e37-326d-4709-acd7-5ac3ef4a188f" providerId="ADAL" clId="{D9225A18-3C18-47C6-834A-32C2B5B4907B}" dt="2024-08-01T23:40:45.222" v="11038" actId="478"/>
          <ac:spMkLst>
            <pc:docMk/>
            <pc:sldMk cId="3536535810" sldId="326"/>
            <ac:spMk id="8" creationId="{60154322-9252-186F-80A8-0387EFC97387}"/>
          </ac:spMkLst>
        </pc:spChg>
        <pc:spChg chg="add del mod">
          <ac:chgData name="THISSIANY BEATRIZ ALMEIDA" userId="2dcd9e37-326d-4709-acd7-5ac3ef4a188f" providerId="ADAL" clId="{D9225A18-3C18-47C6-834A-32C2B5B4907B}" dt="2024-08-01T23:41:15.018" v="11044" actId="478"/>
          <ac:spMkLst>
            <pc:docMk/>
            <pc:sldMk cId="3536535810" sldId="326"/>
            <ac:spMk id="9" creationId="{29F321BB-0695-86B2-5A50-45DC6C06C97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0" creationId="{99789AB1-AC86-2F47-9025-0DC93176189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1" creationId="{2B8AF529-06D7-AD69-8B14-218C58F616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2" creationId="{006BC1EC-16CF-0D95-7417-83E4D81CE41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3" creationId="{20CDB5F6-797A-329F-65F2-561ADFBD5AC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4" creationId="{8C789C1E-5EB9-CD9F-CBF7-11CC7BE30460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5" creationId="{069129F7-0F8F-156B-DAE1-7D52A1A2D1A1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6" creationId="{02C1FFE7-3A00-B4C8-33F9-FF7422B9AD4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7" creationId="{492099B9-F17A-CF09-06E3-19687619D12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8" creationId="{CDE316DC-9EE1-5109-D7B2-2DB236D1311E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19" creationId="{869A9287-0E5B-49AD-ED44-30BEC9838B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0" creationId="{678CF661-82FE-AA35-2D24-E02DA4EFE5E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1" creationId="{F61E7098-C6AF-EE75-246A-7C9B593B602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2" creationId="{59C88E08-9D29-E18A-0178-D4D2E1DB507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3" creationId="{7CEE144D-3093-9D64-7223-BEE1DFA92844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4" creationId="{8FEFB92D-D301-ACED-F6B5-E8F954C66AAC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5" creationId="{0DC2C5DE-F7A2-5F07-E327-CD6D3D26DE65}"/>
          </ac:spMkLst>
        </pc:spChg>
        <pc:spChg chg="add del mod">
          <ac:chgData name="THISSIANY BEATRIZ ALMEIDA" userId="2dcd9e37-326d-4709-acd7-5ac3ef4a188f" providerId="ADAL" clId="{D9225A18-3C18-47C6-834A-32C2B5B4907B}" dt="2024-08-01T23:49:26.487" v="11689" actId="478"/>
          <ac:spMkLst>
            <pc:docMk/>
            <pc:sldMk cId="3536535810" sldId="326"/>
            <ac:spMk id="26" creationId="{BD72A440-C2DA-DE97-2B4C-98017B297097}"/>
          </ac:spMkLst>
        </pc:spChg>
        <pc:spChg chg="add del mod">
          <ac:chgData name="THISSIANY BEATRIZ ALMEIDA" userId="2dcd9e37-326d-4709-acd7-5ac3ef4a188f" providerId="ADAL" clId="{D9225A18-3C18-47C6-834A-32C2B5B4907B}" dt="2024-08-01T23:51:07.807" v="11719" actId="478"/>
          <ac:spMkLst>
            <pc:docMk/>
            <pc:sldMk cId="3536535810" sldId="326"/>
            <ac:spMk id="27" creationId="{B80B3938-985F-C36B-2684-BDB4087C5B92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8" creationId="{90B7BD53-57B2-72A4-7817-67C2458FF71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29" creationId="{1B6FAEBE-AEC1-F2F1-1B18-60679CF55BF8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0" creationId="{197393EE-6AC1-3EE4-8FC5-89E5F30D7CA3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1" creationId="{DE9E226E-DA59-D602-5EB4-6FF5BBF3C5A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2" creationId="{BF6A1885-5D25-3ABF-136C-239FC933E5B7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3" creationId="{394A35A5-0A48-F33A-2574-515AABF26560}"/>
          </ac:spMkLst>
        </pc:spChg>
        <pc:spChg chg="add del mod">
          <ac:chgData name="THISSIANY BEATRIZ ALMEIDA" userId="2dcd9e37-326d-4709-acd7-5ac3ef4a188f" providerId="ADAL" clId="{D9225A18-3C18-47C6-834A-32C2B5B4907B}" dt="2024-08-01T23:53:20.552" v="11932" actId="478"/>
          <ac:spMkLst>
            <pc:docMk/>
            <pc:sldMk cId="3536535810" sldId="326"/>
            <ac:spMk id="34" creationId="{34F1C3C9-CE51-1CE3-63F8-63E72962273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5" creationId="{06FC1406-A04F-5580-EBBC-A01F40F6E40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6" creationId="{242888DE-BF40-00CC-E4A9-413DF1F78BAF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7" creationId="{1BA670D4-37E6-FA57-6B78-13CA4D70C4F6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8" creationId="{C01F0191-EF29-4CCB-F866-4FBE8C6ECA25}"/>
          </ac:spMkLst>
        </pc:spChg>
        <pc:spChg chg="add mod">
          <ac:chgData name="THISSIANY BEATRIZ ALMEIDA" userId="2dcd9e37-326d-4709-acd7-5ac3ef4a188f" providerId="ADAL" clId="{D9225A18-3C18-47C6-834A-32C2B5B4907B}" dt="2024-08-01T23:56:07.708" v="12062" actId="164"/>
          <ac:spMkLst>
            <pc:docMk/>
            <pc:sldMk cId="3536535810" sldId="326"/>
            <ac:spMk id="39" creationId="{C5004AB1-D339-E25C-466F-CD31C9439DD6}"/>
          </ac:spMkLst>
        </pc:spChg>
        <pc:grpChg chg="add mod">
          <ac:chgData name="THISSIANY BEATRIZ ALMEIDA" userId="2dcd9e37-326d-4709-acd7-5ac3ef4a188f" providerId="ADAL" clId="{D9225A18-3C18-47C6-834A-32C2B5B4907B}" dt="2024-08-01T23:56:17.067" v="12063" actId="1076"/>
          <ac:grpSpMkLst>
            <pc:docMk/>
            <pc:sldMk cId="3536535810" sldId="326"/>
            <ac:grpSpMk id="40" creationId="{0BF0A687-B68B-5554-C7D9-BA8FC7C1EC2D}"/>
          </ac:grpSpMkLst>
        </pc:grpChg>
      </pc:sldChg>
      <pc:sldChg chg="addSp delSp modSp add mod">
        <pc:chgData name="THISSIANY BEATRIZ ALMEIDA" userId="2dcd9e37-326d-4709-acd7-5ac3ef4a188f" providerId="ADAL" clId="{D9225A18-3C18-47C6-834A-32C2B5B4907B}" dt="2024-08-01T23:58:49.420" v="12104" actId="1076"/>
        <pc:sldMkLst>
          <pc:docMk/>
          <pc:sldMk cId="2750175477" sldId="327"/>
        </pc:sldMkLst>
        <pc:spChg chg="mod">
          <ac:chgData name="THISSIANY BEATRIZ ALMEIDA" userId="2dcd9e37-326d-4709-acd7-5ac3ef4a188f" providerId="ADAL" clId="{D9225A18-3C18-47C6-834A-32C2B5B4907B}" dt="2024-08-01T23:58:10.698" v="12099" actId="20577"/>
          <ac:spMkLst>
            <pc:docMk/>
            <pc:sldMk cId="2750175477" sldId="327"/>
            <ac:spMk id="5" creationId="{DDF005D0-E0C3-89B9-B643-244ADE7F5EEC}"/>
          </ac:spMkLst>
        </pc:spChg>
        <pc:grpChg chg="del">
          <ac:chgData name="THISSIANY BEATRIZ ALMEIDA" userId="2dcd9e37-326d-4709-acd7-5ac3ef4a188f" providerId="ADAL" clId="{D9225A18-3C18-47C6-834A-32C2B5B4907B}" dt="2024-08-01T23:58:07.100" v="12097" actId="478"/>
          <ac:grpSpMkLst>
            <pc:docMk/>
            <pc:sldMk cId="2750175477" sldId="327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1T23:58:49.420" v="12104" actId="1076"/>
          <ac:picMkLst>
            <pc:docMk/>
            <pc:sldMk cId="2750175477" sldId="327"/>
            <ac:picMk id="2" creationId="{F361660B-A066-1BCC-C91A-930586F5F929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02:25.068" v="12179" actId="207"/>
        <pc:sldMkLst>
          <pc:docMk/>
          <pc:sldMk cId="395631314" sldId="328"/>
        </pc:sldMkLst>
        <pc:spChg chg="mod">
          <ac:chgData name="THISSIANY BEATRIZ ALMEIDA" userId="2dcd9e37-326d-4709-acd7-5ac3ef4a188f" providerId="ADAL" clId="{D9225A18-3C18-47C6-834A-32C2B5B4907B}" dt="2024-08-02T00:00:04.058" v="12123" actId="20577"/>
          <ac:spMkLst>
            <pc:docMk/>
            <pc:sldMk cId="395631314" sldId="328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02:25.068" v="12179" actId="207"/>
          <ac:spMkLst>
            <pc:docMk/>
            <pc:sldMk cId="395631314" sldId="328"/>
            <ac:spMk id="6" creationId="{136A84B1-D0FD-673E-B3D3-390EA9D662C4}"/>
          </ac:spMkLst>
        </pc:spChg>
      </pc:sldChg>
      <pc:sldChg chg="addSp delSp modSp add mod">
        <pc:chgData name="THISSIANY BEATRIZ ALMEIDA" userId="2dcd9e37-326d-4709-acd7-5ac3ef4a188f" providerId="ADAL" clId="{D9225A18-3C18-47C6-834A-32C2B5B4907B}" dt="2024-08-02T00:07:23.287" v="12654" actId="26606"/>
        <pc:sldMkLst>
          <pc:docMk/>
          <pc:sldMk cId="1137882833" sldId="329"/>
        </pc:sldMkLst>
        <pc:spChg chg="mod modVis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5" creationId="{DDF005D0-E0C3-89B9-B643-244ADE7F5EEC}"/>
          </ac:spMkLst>
        </pc:spChg>
        <pc:spChg chg="add del mod">
          <ac:chgData name="THISSIANY BEATRIZ ALMEIDA" userId="2dcd9e37-326d-4709-acd7-5ac3ef4a188f" providerId="ADAL" clId="{D9225A18-3C18-47C6-834A-32C2B5B4907B}" dt="2024-08-02T00:07:23.287" v="12654" actId="26606"/>
          <ac:spMkLst>
            <pc:docMk/>
            <pc:sldMk cId="1137882833" sldId="329"/>
            <ac:spMk id="6" creationId="{136A84B1-D0FD-673E-B3D3-390EA9D662C4}"/>
          </ac:spMkLst>
        </pc:spChg>
        <pc:graphicFrameChg chg="add del">
          <ac:chgData name="THISSIANY BEATRIZ ALMEIDA" userId="2dcd9e37-326d-4709-acd7-5ac3ef4a188f" providerId="ADAL" clId="{D9225A18-3C18-47C6-834A-32C2B5B4907B}" dt="2024-08-02T00:07:23.287" v="12654" actId="26606"/>
          <ac:graphicFrameMkLst>
            <pc:docMk/>
            <pc:sldMk cId="1137882833" sldId="329"/>
            <ac:graphicFrameMk id="8" creationId="{FA20CA53-9684-67D0-0AEB-7C7843240D67}"/>
          </ac:graphicFrameMkLst>
        </pc:graphicFrameChg>
      </pc:sldChg>
      <pc:sldChg chg="addSp delSp modSp add mod">
        <pc:chgData name="THISSIANY BEATRIZ ALMEIDA" userId="2dcd9e37-326d-4709-acd7-5ac3ef4a188f" providerId="ADAL" clId="{D9225A18-3C18-47C6-834A-32C2B5B4907B}" dt="2024-08-02T00:05:07.818" v="12642" actId="1076"/>
        <pc:sldMkLst>
          <pc:docMk/>
          <pc:sldMk cId="3975300069" sldId="330"/>
        </pc:sldMkLst>
        <pc:grpChg chg="del">
          <ac:chgData name="THISSIANY BEATRIZ ALMEIDA" userId="2dcd9e37-326d-4709-acd7-5ac3ef4a188f" providerId="ADAL" clId="{D9225A18-3C18-47C6-834A-32C2B5B4907B}" dt="2024-08-02T00:04:29.007" v="12635" actId="478"/>
          <ac:grpSpMkLst>
            <pc:docMk/>
            <pc:sldMk cId="3975300069" sldId="330"/>
            <ac:grpSpMk id="40" creationId="{0BF0A687-B68B-5554-C7D9-BA8FC7C1EC2D}"/>
          </ac:grpSpMkLst>
        </pc:grpChg>
        <pc:picChg chg="add mod modCrop">
          <ac:chgData name="THISSIANY BEATRIZ ALMEIDA" userId="2dcd9e37-326d-4709-acd7-5ac3ef4a188f" providerId="ADAL" clId="{D9225A18-3C18-47C6-834A-32C2B5B4907B}" dt="2024-08-02T00:05:07.818" v="12642" actId="1076"/>
          <ac:picMkLst>
            <pc:docMk/>
            <pc:sldMk cId="3975300069" sldId="330"/>
            <ac:picMk id="2" creationId="{BCB774C3-01AB-2636-C061-EBC32E675F9D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06:10.217" v="12652" actId="1076"/>
        <pc:sldMkLst>
          <pc:docMk/>
          <pc:sldMk cId="346887676" sldId="331"/>
        </pc:sldMkLst>
        <pc:spChg chg="mod">
          <ac:chgData name="THISSIANY BEATRIZ ALMEIDA" userId="2dcd9e37-326d-4709-acd7-5ac3ef4a188f" providerId="ADAL" clId="{D9225A18-3C18-47C6-834A-32C2B5B4907B}" dt="2024-08-02T00:05:17.041" v="12645" actId="20577"/>
          <ac:spMkLst>
            <pc:docMk/>
            <pc:sldMk cId="346887676" sldId="331"/>
            <ac:spMk id="5" creationId="{DDF005D0-E0C3-89B9-B643-244ADE7F5EEC}"/>
          </ac:spMkLst>
        </pc:spChg>
        <pc:picChg chg="del">
          <ac:chgData name="THISSIANY BEATRIZ ALMEIDA" userId="2dcd9e37-326d-4709-acd7-5ac3ef4a188f" providerId="ADAL" clId="{D9225A18-3C18-47C6-834A-32C2B5B4907B}" dt="2024-08-02T00:05:20.959" v="12646" actId="478"/>
          <ac:picMkLst>
            <pc:docMk/>
            <pc:sldMk cId="346887676" sldId="331"/>
            <ac:picMk id="2" creationId="{BCB774C3-01AB-2636-C061-EBC32E675F9D}"/>
          </ac:picMkLst>
        </pc:picChg>
        <pc:picChg chg="add mod modCrop">
          <ac:chgData name="THISSIANY BEATRIZ ALMEIDA" userId="2dcd9e37-326d-4709-acd7-5ac3ef4a188f" providerId="ADAL" clId="{D9225A18-3C18-47C6-834A-32C2B5B4907B}" dt="2024-08-02T00:06:10.217" v="12652" actId="1076"/>
          <ac:picMkLst>
            <pc:docMk/>
            <pc:sldMk cId="346887676" sldId="331"/>
            <ac:picMk id="3" creationId="{D85471F4-D7FD-B1A3-B809-7E14EC2F2D94}"/>
          </ac:picMkLst>
        </pc:picChg>
      </pc:sldChg>
      <pc:sldChg chg="modSp add mod">
        <pc:chgData name="THISSIANY BEATRIZ ALMEIDA" userId="2dcd9e37-326d-4709-acd7-5ac3ef4a188f" providerId="ADAL" clId="{D9225A18-3C18-47C6-834A-32C2B5B4907B}" dt="2024-08-02T00:10:05.727" v="12982" actId="207"/>
        <pc:sldMkLst>
          <pc:docMk/>
          <pc:sldMk cId="2255822168" sldId="332"/>
        </pc:sldMkLst>
        <pc:spChg chg="mod">
          <ac:chgData name="THISSIANY BEATRIZ ALMEIDA" userId="2dcd9e37-326d-4709-acd7-5ac3ef4a188f" providerId="ADAL" clId="{D9225A18-3C18-47C6-834A-32C2B5B4907B}" dt="2024-08-02T00:10:05.727" v="12982" actId="207"/>
          <ac:spMkLst>
            <pc:docMk/>
            <pc:sldMk cId="2255822168" sldId="332"/>
            <ac:spMk id="6" creationId="{136A84B1-D0FD-673E-B3D3-390EA9D662C4}"/>
          </ac:spMkLst>
        </pc:spChg>
      </pc:sldChg>
      <pc:sldChg chg="modSp add mod">
        <pc:chgData name="THISSIANY BEATRIZ ALMEIDA" userId="2dcd9e37-326d-4709-acd7-5ac3ef4a188f" providerId="ADAL" clId="{D9225A18-3C18-47C6-834A-32C2B5B4907B}" dt="2024-08-02T00:11:25.167" v="13008" actId="20577"/>
        <pc:sldMkLst>
          <pc:docMk/>
          <pc:sldMk cId="1109936560" sldId="333"/>
        </pc:sldMkLst>
        <pc:spChg chg="mod">
          <ac:chgData name="THISSIANY BEATRIZ ALMEIDA" userId="2dcd9e37-326d-4709-acd7-5ac3ef4a188f" providerId="ADAL" clId="{D9225A18-3C18-47C6-834A-32C2B5B4907B}" dt="2024-08-02T00:11:25.167" v="13008" actId="20577"/>
          <ac:spMkLst>
            <pc:docMk/>
            <pc:sldMk cId="1109936560" sldId="333"/>
            <ac:spMk id="22" creationId="{F5E11670-6721-64B2-D67A-93F3A32CEB8B}"/>
          </ac:spMkLst>
        </pc:spChg>
      </pc:sldChg>
      <pc:sldChg chg="addSp modSp add mod modClrScheme chgLayout">
        <pc:chgData name="THISSIANY BEATRIZ ALMEIDA" userId="2dcd9e37-326d-4709-acd7-5ac3ef4a188f" providerId="ADAL" clId="{D9225A18-3C18-47C6-834A-32C2B5B4907B}" dt="2024-08-02T00:18:21.869" v="13941" actId="207"/>
        <pc:sldMkLst>
          <pc:docMk/>
          <pc:sldMk cId="1561038613" sldId="334"/>
        </pc:sldMkLst>
        <pc:spChg chg="mod or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5:02.817" v="13557" actId="26606"/>
          <ac:spMkLst>
            <pc:docMk/>
            <pc:sldMk cId="1561038613" sldId="334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8:21.869" v="13941" actId="207"/>
          <ac:spMkLst>
            <pc:docMk/>
            <pc:sldMk cId="1561038613" sldId="334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5:20.387" v="13560" actId="1582"/>
          <ac:picMkLst>
            <pc:docMk/>
            <pc:sldMk cId="1561038613" sldId="334"/>
            <ac:picMk id="2050" creationId="{64B3274C-DCDD-9BD4-42C1-D78629494733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19:16.349" v="13949" actId="207"/>
        <pc:sldMkLst>
          <pc:docMk/>
          <pc:sldMk cId="3727253214" sldId="335"/>
        </pc:sldMkLst>
        <pc:spChg chg="ord">
          <ac:chgData name="THISSIANY BEATRIZ ALMEIDA" userId="2dcd9e37-326d-4709-acd7-5ac3ef4a188f" providerId="ADAL" clId="{D9225A18-3C18-47C6-834A-32C2B5B4907B}" dt="2024-08-02T00:18:45.527" v="13944" actId="26606"/>
          <ac:spMkLst>
            <pc:docMk/>
            <pc:sldMk cId="3727253214" sldId="335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16:16.797" v="13563" actId="20577"/>
          <ac:spMkLst>
            <pc:docMk/>
            <pc:sldMk cId="3727253214" sldId="335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19:16.349" v="13949" actId="207"/>
          <ac:spMkLst>
            <pc:docMk/>
            <pc:sldMk cId="3727253214" sldId="335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18:56.577" v="13947" actId="1582"/>
          <ac:picMkLst>
            <pc:docMk/>
            <pc:sldMk cId="3727253214" sldId="335"/>
            <ac:picMk id="2" creationId="{B7ADD961-792F-40ED-3D1E-2947F0AE919F}"/>
          </ac:picMkLst>
        </pc:picChg>
        <pc:picChg chg="del">
          <ac:chgData name="THISSIANY BEATRIZ ALMEIDA" userId="2dcd9e37-326d-4709-acd7-5ac3ef4a188f" providerId="ADAL" clId="{D9225A18-3C18-47C6-834A-32C2B5B4907B}" dt="2024-08-02T00:18:29.285" v="13942" actId="478"/>
          <ac:picMkLst>
            <pc:docMk/>
            <pc:sldMk cId="3727253214" sldId="335"/>
            <ac:picMk id="2050" creationId="{64B3274C-DCDD-9BD4-42C1-D78629494733}"/>
          </ac:picMkLst>
        </pc:picChg>
      </pc:sldChg>
      <pc:sldChg chg="addSp modSp add mod modClrScheme chgLayout">
        <pc:chgData name="THISSIANY BEATRIZ ALMEIDA" userId="2dcd9e37-326d-4709-acd7-5ac3ef4a188f" providerId="ADAL" clId="{D9225A18-3C18-47C6-834A-32C2B5B4907B}" dt="2024-08-02T00:22:09.237" v="14143" actId="207"/>
        <pc:sldMkLst>
          <pc:docMk/>
          <pc:sldMk cId="3825029464" sldId="336"/>
        </pc:sldMkLst>
        <pc:spChg chg="mod or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1:50.297" v="14138" actId="26606"/>
          <ac:spMkLst>
            <pc:docMk/>
            <pc:sldMk cId="3825029464" sldId="336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2:09.237" v="14143" actId="207"/>
          <ac:spMkLst>
            <pc:docMk/>
            <pc:sldMk cId="3825029464" sldId="336"/>
            <ac:spMk id="6" creationId="{136A84B1-D0FD-673E-B3D3-390EA9D662C4}"/>
          </ac:spMkLst>
        </pc:spChg>
        <pc:picChg chg="add mod">
          <ac:chgData name="THISSIANY BEATRIZ ALMEIDA" userId="2dcd9e37-326d-4709-acd7-5ac3ef4a188f" providerId="ADAL" clId="{D9225A18-3C18-47C6-834A-32C2B5B4907B}" dt="2024-08-02T00:22:00.977" v="14141" actId="1582"/>
          <ac:picMkLst>
            <pc:docMk/>
            <pc:sldMk cId="3825029464" sldId="336"/>
            <ac:picMk id="4098" creationId="{ADE03E3C-1170-2E39-649F-90E10675F220}"/>
          </ac:picMkLst>
        </pc:picChg>
      </pc:sldChg>
      <pc:sldChg chg="addSp delSp modSp add mod">
        <pc:chgData name="THISSIANY BEATRIZ ALMEIDA" userId="2dcd9e37-326d-4709-acd7-5ac3ef4a188f" providerId="ADAL" clId="{D9225A18-3C18-47C6-834A-32C2B5B4907B}" dt="2024-08-02T00:24:35.357" v="14266" actId="14100"/>
        <pc:sldMkLst>
          <pc:docMk/>
          <pc:sldMk cId="2111202895" sldId="337"/>
        </pc:sldMkLst>
        <pc:spChg chg="ord">
          <ac:chgData name="THISSIANY BEATRIZ ALMEIDA" userId="2dcd9e37-326d-4709-acd7-5ac3ef4a188f" providerId="ADAL" clId="{D9225A18-3C18-47C6-834A-32C2B5B4907B}" dt="2024-08-02T00:24:07.202" v="14261" actId="26606"/>
          <ac:spMkLst>
            <pc:docMk/>
            <pc:sldMk cId="2111202895" sldId="337"/>
            <ac:spMk id="4" creationId="{56BBD98A-C939-F776-EA93-6AE976B15A33}"/>
          </ac:spMkLst>
        </pc:spChg>
        <pc:spChg chg="mod">
          <ac:chgData name="THISSIANY BEATRIZ ALMEIDA" userId="2dcd9e37-326d-4709-acd7-5ac3ef4a188f" providerId="ADAL" clId="{D9225A18-3C18-47C6-834A-32C2B5B4907B}" dt="2024-08-02T00:22:24.847" v="14146" actId="20577"/>
          <ac:spMkLst>
            <pc:docMk/>
            <pc:sldMk cId="2111202895" sldId="337"/>
            <ac:spMk id="5" creationId="{DDF005D0-E0C3-89B9-B643-244ADE7F5EEC}"/>
          </ac:spMkLst>
        </pc:spChg>
        <pc:spChg chg="mod">
          <ac:chgData name="THISSIANY BEATRIZ ALMEIDA" userId="2dcd9e37-326d-4709-acd7-5ac3ef4a188f" providerId="ADAL" clId="{D9225A18-3C18-47C6-834A-32C2B5B4907B}" dt="2024-08-02T00:24:35.357" v="14266" actId="14100"/>
          <ac:spMkLst>
            <pc:docMk/>
            <pc:sldMk cId="2111202895" sldId="337"/>
            <ac:spMk id="6" creationId="{136A84B1-D0FD-673E-B3D3-390EA9D662C4}"/>
          </ac:spMkLst>
        </pc:spChg>
        <pc:picChg chg="add del">
          <ac:chgData name="THISSIANY BEATRIZ ALMEIDA" userId="2dcd9e37-326d-4709-acd7-5ac3ef4a188f" providerId="ADAL" clId="{D9225A18-3C18-47C6-834A-32C2B5B4907B}" dt="2024-08-02T00:23:22.400" v="14258" actId="478"/>
          <ac:picMkLst>
            <pc:docMk/>
            <pc:sldMk cId="2111202895" sldId="337"/>
            <ac:picMk id="4098" creationId="{ADE03E3C-1170-2E39-649F-90E10675F220}"/>
          </ac:picMkLst>
        </pc:picChg>
        <pc:picChg chg="add mod">
          <ac:chgData name="THISSIANY BEATRIZ ALMEIDA" userId="2dcd9e37-326d-4709-acd7-5ac3ef4a188f" providerId="ADAL" clId="{D9225A18-3C18-47C6-834A-32C2B5B4907B}" dt="2024-08-02T00:24:31.272" v="14265" actId="1076"/>
          <ac:picMkLst>
            <pc:docMk/>
            <pc:sldMk cId="2111202895" sldId="337"/>
            <ac:picMk id="5122" creationId="{A6D7033D-1672-389D-E1C5-163861BEBB8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3AE979-8133-1E1B-506B-86C0E0A87E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44DFE51-34CA-F118-43ED-0F97E5FFA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5BA200-ED87-0DD8-02C9-D7F74397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952187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88019F-FBD1-C020-B30C-0AAAF9250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986CD3C-5CE2-6332-74E7-ECD8592294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CF82D99-EC1E-5132-5DD0-9DA84D9990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8EB424D-3542-FC6B-2B06-7C3B7CE360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2AEC864-3DC8-33A9-A245-0FE6BE4F17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D1164F6-C914-05BC-6C4C-8CA1DC4077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320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974CE7-B8A8-AC26-F84C-8D037FD69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B07283D-EDBD-D0EF-FF19-48D71EB6E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444D1E5-7BFD-4169-F8FF-0E0332E54D3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F23C0B1-7602-6BC4-387F-B18A63DB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B109D8-1C55-905A-C661-96840A1B8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758590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601986A-0F62-9E28-D2B5-0722CFB36A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A992135-F18E-A8EE-95FD-052504A16C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42B707-C72B-F23D-295A-E8AFE64330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F6061D5-FF7D-9368-93E0-9AC8F4215D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46ED396-05FA-C870-0355-CF05FC6CB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12418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>
            <a:extLst>
              <a:ext uri="{FF2B5EF4-FFF2-40B4-BE49-F238E27FC236}">
                <a16:creationId xmlns:a16="http://schemas.microsoft.com/office/drawing/2014/main" id="{91E73614-149D-3F7F-F35C-0582F7C0064B}"/>
              </a:ext>
            </a:extLst>
          </p:cNvPr>
          <p:cNvGrpSpPr/>
          <p:nvPr/>
        </p:nvGrpSpPr>
        <p:grpSpPr>
          <a:xfrm>
            <a:off x="0" y="5702904"/>
            <a:ext cx="12192000" cy="1177163"/>
            <a:chOff x="0" y="0"/>
            <a:chExt cx="35191453" cy="3270634"/>
          </a:xfrm>
        </p:grpSpPr>
        <p:sp>
          <p:nvSpPr>
            <p:cNvPr id="8" name="Freeform 3">
              <a:extLst>
                <a:ext uri="{FF2B5EF4-FFF2-40B4-BE49-F238E27FC236}">
                  <a16:creationId xmlns:a16="http://schemas.microsoft.com/office/drawing/2014/main" id="{E3C5856D-AA33-6E72-8D43-87282588C84B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solidFill>
              <a:srgbClr val="E47A9B"/>
            </a:solidFill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11" name="TextBox 9">
            <a:extLst>
              <a:ext uri="{FF2B5EF4-FFF2-40B4-BE49-F238E27FC236}">
                <a16:creationId xmlns:a16="http://schemas.microsoft.com/office/drawing/2014/main" id="{8C01257C-BE80-FB8A-8D99-7FD421419D0F}"/>
              </a:ext>
            </a:extLst>
          </p:cNvPr>
          <p:cNvSpPr txBox="1"/>
          <p:nvPr/>
        </p:nvSpPr>
        <p:spPr>
          <a:xfrm>
            <a:off x="85723" y="1608068"/>
            <a:ext cx="9159877" cy="238238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5500" b="1" spc="-150" dirty="0">
                <a:solidFill>
                  <a:srgbClr val="9C1B58"/>
                </a:solidFill>
                <a:latin typeface="Amasis MT Pro Black" panose="02040A04050005020304" pitchFamily="18" charset="0"/>
                <a:ea typeface="Open Sans Extra Bold" panose="020B0604020202020204" charset="0"/>
                <a:cs typeface="Open Sans Extra Bold" panose="020B0604020202020204" charset="0"/>
              </a:rPr>
              <a:t>ALGORITMOS E LÓGICA DE PROGRAMAÇÃO</a:t>
            </a:r>
          </a:p>
        </p:txBody>
      </p:sp>
      <p:sp>
        <p:nvSpPr>
          <p:cNvPr id="12" name="Freeform 6">
            <a:extLst>
              <a:ext uri="{FF2B5EF4-FFF2-40B4-BE49-F238E27FC236}">
                <a16:creationId xmlns:a16="http://schemas.microsoft.com/office/drawing/2014/main" id="{27C52651-5FE4-6D90-6A86-43E5453AE4F7}"/>
              </a:ext>
            </a:extLst>
          </p:cNvPr>
          <p:cNvSpPr>
            <a:spLocks/>
          </p:cNvSpPr>
          <p:nvPr/>
        </p:nvSpPr>
        <p:spPr>
          <a:xfrm>
            <a:off x="9481128" y="1173824"/>
            <a:ext cx="2246865" cy="3451888"/>
          </a:xfrm>
          <a:custGeom>
            <a:avLst/>
            <a:gdLst/>
            <a:ahLst/>
            <a:cxnLst/>
            <a:rect l="l" t="t" r="r" b="b"/>
            <a:pathLst>
              <a:path w="3370298" h="5177832">
                <a:moveTo>
                  <a:pt x="0" y="0"/>
                </a:moveTo>
                <a:lnTo>
                  <a:pt x="3370298" y="0"/>
                </a:lnTo>
                <a:lnTo>
                  <a:pt x="3370298" y="5177832"/>
                </a:lnTo>
                <a:lnTo>
                  <a:pt x="0" y="51778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scene3d>
            <a:camera prst="orthographicFront">
              <a:rot lat="0" lon="300000" rev="0"/>
            </a:camera>
            <a:lightRig rig="threePt" dir="t"/>
          </a:scene3d>
        </p:spPr>
        <p:txBody>
          <a:bodyPr/>
          <a:lstStyle/>
          <a:p>
            <a:endParaRPr lang="pt-BR" sz="1200" dirty="0"/>
          </a:p>
        </p:txBody>
      </p:sp>
      <p:grpSp>
        <p:nvGrpSpPr>
          <p:cNvPr id="13" name="Group 2">
            <a:extLst>
              <a:ext uri="{FF2B5EF4-FFF2-40B4-BE49-F238E27FC236}">
                <a16:creationId xmlns:a16="http://schemas.microsoft.com/office/drawing/2014/main" id="{67B53E48-A036-3213-441C-0889F1BF1E8E}"/>
              </a:ext>
            </a:extLst>
          </p:cNvPr>
          <p:cNvGrpSpPr/>
          <p:nvPr/>
        </p:nvGrpSpPr>
        <p:grpSpPr>
          <a:xfrm>
            <a:off x="0" y="5932423"/>
            <a:ext cx="12192000" cy="925577"/>
            <a:chOff x="0" y="0"/>
            <a:chExt cx="35191453" cy="3270634"/>
          </a:xfrm>
          <a:solidFill>
            <a:srgbClr val="9C1B58"/>
          </a:solidFill>
        </p:grpSpPr>
        <p:sp>
          <p:nvSpPr>
            <p:cNvPr id="14" name="Freeform 3">
              <a:extLst>
                <a:ext uri="{FF2B5EF4-FFF2-40B4-BE49-F238E27FC236}">
                  <a16:creationId xmlns:a16="http://schemas.microsoft.com/office/drawing/2014/main" id="{FD429E27-E7EB-F250-4A42-C30949083950}"/>
                </a:ext>
              </a:extLst>
            </p:cNvPr>
            <p:cNvSpPr/>
            <p:nvPr/>
          </p:nvSpPr>
          <p:spPr>
            <a:xfrm>
              <a:off x="0" y="0"/>
              <a:ext cx="35191452" cy="3270634"/>
            </a:xfrm>
            <a:custGeom>
              <a:avLst/>
              <a:gdLst/>
              <a:ahLst/>
              <a:cxnLst/>
              <a:rect l="l" t="t" r="r" b="b"/>
              <a:pathLst>
                <a:path w="35191452" h="3270634">
                  <a:moveTo>
                    <a:pt x="35066994" y="3270634"/>
                  </a:moveTo>
                  <a:lnTo>
                    <a:pt x="124460" y="3270634"/>
                  </a:lnTo>
                  <a:cubicBezTo>
                    <a:pt x="55880" y="3270634"/>
                    <a:pt x="0" y="3214754"/>
                    <a:pt x="0" y="31461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35066994" y="0"/>
                  </a:lnTo>
                  <a:cubicBezTo>
                    <a:pt x="35135573" y="0"/>
                    <a:pt x="35191452" y="55880"/>
                    <a:pt x="35191452" y="124460"/>
                  </a:cubicBezTo>
                  <a:lnTo>
                    <a:pt x="35191452" y="3146174"/>
                  </a:lnTo>
                  <a:cubicBezTo>
                    <a:pt x="35191452" y="3214754"/>
                    <a:pt x="35135573" y="3270634"/>
                    <a:pt x="35066994" y="3270634"/>
                  </a:cubicBezTo>
                  <a:close/>
                </a:path>
              </a:pathLst>
            </a:custGeom>
            <a:grpFill/>
          </p:spPr>
          <p:txBody>
            <a:bodyPr/>
            <a:lstStyle/>
            <a:p>
              <a:endParaRPr lang="pt-BR" dirty="0"/>
            </a:p>
          </p:txBody>
        </p:sp>
      </p:grpSp>
      <p:sp>
        <p:nvSpPr>
          <p:cNvPr id="3" name="Subtítulo 2">
            <a:extLst>
              <a:ext uri="{FF2B5EF4-FFF2-40B4-BE49-F238E27FC236}">
                <a16:creationId xmlns:a16="http://schemas.microsoft.com/office/drawing/2014/main" id="{391B73C2-EF21-2DE9-17AB-2E50FB834F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17175" y="5760617"/>
            <a:ext cx="12191999" cy="1155096"/>
          </a:xfrm>
        </p:spPr>
        <p:txBody>
          <a:bodyPr>
            <a:normAutofit/>
          </a:bodyPr>
          <a:lstStyle>
            <a:lvl1pPr marL="0" indent="0" algn="ctr">
              <a:lnSpc>
                <a:spcPct val="250000"/>
              </a:lnSpc>
              <a:buNone/>
              <a:defRPr sz="2400" b="0" spc="0">
                <a:solidFill>
                  <a:schemeClr val="bg1"/>
                </a:solidFill>
                <a:latin typeface="Blinker" panose="020B060402020202020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dirty="0"/>
              <a:t>Clique para editar o estilo do subtítulo Mestre</a:t>
            </a:r>
          </a:p>
        </p:txBody>
      </p:sp>
    </p:spTree>
    <p:extLst>
      <p:ext uri="{BB962C8B-B14F-4D97-AF65-F5344CB8AC3E}">
        <p14:creationId xmlns:p14="http://schemas.microsoft.com/office/powerpoint/2010/main" val="109158901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FD3C82-1565-1BB1-9A6A-D0C9FE8AB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598EC52-4AF5-4249-7F7B-98F29037E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5BA89FE-73C1-CDC7-A432-31BA3BF07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3B9F97D-AEFF-38A5-63F5-B2F8A832A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7632D09-9B9A-C4DC-79C0-89377B0AD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1883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3D0E-3E35-F5EB-9844-8B57F50E1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8221889-45AC-9045-838E-3C509920EB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624062-C4E5-6F60-A3D3-3F92BAC8A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DE97E7E-9E95-FB57-2742-745942E85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78570CC-3783-32C3-0CA4-88038B645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323675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ADC767-643B-510B-E10D-65B0A0FD7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E24336F-CFAC-CFB9-4A81-ABAD1467D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2B794F8-E418-4E51-DBFE-EB41EF6DB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7AFF9C1-36E2-C491-58A6-F1815065B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1DC511-BB98-F93C-8CCC-E0F33A2E5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813125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FF6DA5-30E7-9F67-F9AF-7376220085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386DAD6-25AE-58C0-D2ED-02D05F7CA2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F791A6-5F3D-E8B5-6541-2ED8F632AE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33E5070-EB9D-C9CA-B38D-E8330A554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AD53BE1-0CF4-BB9E-AD93-EBA311817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B3455FC-8610-A2C8-42E6-35B9947FEA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172135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BEF425-10C4-EF9C-1695-8C43580F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B04089-7EA6-FAA8-3503-EF520BE45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23FE766-7E54-C861-0E7F-A92458C78F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D3C5196-A8E5-5E1D-611C-B24C1D216F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8EC576A-53D9-0C31-6A50-561A4CAE07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B30351B5-B3AB-B982-EBAB-859EAB764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BF5EBEB-101D-8AE9-93FF-4036CCF1E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C98E315-4552-1FFF-9313-9F6893F7E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46827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5843C9-FA2C-9465-1D0A-C683B81A4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E4D444E-F626-739B-534C-68F5B16C2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1864D22-486F-10B6-D9B4-B81F74AB0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4774CE4-7738-7F84-3141-1B4506B2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64904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340BC9-C0CC-CE2E-B12D-86F4CCF91E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1532C10-794C-BA75-2BD0-D8ED92F2D6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43ABE64-1164-308A-5848-0F45217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5D20042-214D-6C76-2194-6CC9461AC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E9CB987-878B-32AB-5EDE-C5C7C1038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00979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0AE2597-3985-3D10-FFB3-2B9F542582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1A7B9287-B9BD-D906-2FE2-8FFEED232F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8CBDB34A-2327-3E5A-73E4-B73E51764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697691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63A9646-221B-C019-BF8B-A9948D0035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1293311-3AD0-FA1F-9F6B-AF6D9D6DFF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1C55BF3-FCEA-27A7-A56F-389BF669CE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467031-7E87-7EB7-F1D7-582E2CD2E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FB004B3-14EA-A020-1197-6234873B9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0D9F35D-1488-8799-7F15-A809FFDD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139147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996D63-5FED-6FF8-E632-3DCA80396B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EF1202C-3293-B4A1-61FE-2558A02BBD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B73CA8B-46FA-3D26-4B7A-B8A53363ED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5A53445-C907-71A3-95A1-DE0564379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9D0C521-46E1-02AC-C7AE-3C02071A0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86F7364-0FEC-27DF-C797-87F27686D0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282872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0960E-CBDE-DDA6-D476-375B4EAE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40BC85-2356-D76E-577C-425CBC9DE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99590C-4C4D-0F10-49EB-2889BB26E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EDCADDB-C1B3-B40C-36CA-DF953FEEA1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0733CAE-D73A-C5D9-D1C0-F5B9B040C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0664314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3FFEAED-352D-E913-31B4-1607AAE323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3CF8E635-715E-4CA1-7A17-993F98AD52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93A18-CE2C-24FF-27C0-8670802431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7741398-E4E4-9B43-F8A6-8C9BE8F72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69D7D9B-65FB-F3B1-9E88-72470C8F9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83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3743E48-9858-7CAE-317C-FF4D8A72A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34421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3A6521-0B1E-54C9-774C-D6B12078F7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1AA3483-31E8-3E18-9F33-A8503FCA9B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00B2038-4C3B-EAE7-76A9-BADD836A124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7652B33-58EC-24D0-82A0-351C75424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852B7D-974D-0A37-F1A5-B32EFABA1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Freeform 6">
            <a:extLst>
              <a:ext uri="{FF2B5EF4-FFF2-40B4-BE49-F238E27FC236}">
                <a16:creationId xmlns:a16="http://schemas.microsoft.com/office/drawing/2014/main" id="{73DF06F1-397A-4C8C-97BE-BB4BC84BEDDF}"/>
              </a:ext>
            </a:extLst>
          </p:cNvPr>
          <p:cNvSpPr/>
          <p:nvPr userDrawn="1"/>
        </p:nvSpPr>
        <p:spPr>
          <a:xfrm>
            <a:off x="7369773" y="2098894"/>
            <a:ext cx="3343457" cy="3799440"/>
          </a:xfrm>
          <a:custGeom>
            <a:avLst/>
            <a:gdLst/>
            <a:ahLst/>
            <a:cxnLst/>
            <a:rect l="l" t="t" r="r" b="b"/>
            <a:pathLst>
              <a:path w="3845390" h="5870824">
                <a:moveTo>
                  <a:pt x="0" y="0"/>
                </a:moveTo>
                <a:lnTo>
                  <a:pt x="3845390" y="0"/>
                </a:lnTo>
                <a:lnTo>
                  <a:pt x="3845390" y="5870825"/>
                </a:lnTo>
                <a:lnTo>
                  <a:pt x="0" y="58708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120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C9691E-5963-971F-16F5-357FEEBB6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14C3C5B-9B72-FE7B-450C-BB0C96379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584862-AA7B-109A-840D-6A73D4B79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55EF85C1-B9CE-4400-039C-1508181A7B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7920E31-D17C-63D5-FE37-9D14F593C93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8BEF47F9-8A9D-5D5B-B014-DC3D19C767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E8B5DC4E-3CA0-4ACA-5A55-929A2891E1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86FDD08-6149-5695-550E-9C7298D0E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8944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C42CE8F-06C4-112F-8C9B-EF93824526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722A3B0-484A-8CEB-52B5-7A7CEE57D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7074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ÚVID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32C6E2-9AE9-6556-1BF0-367C77E69CA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1812B46-7F64-32C1-5486-9019CDA3E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  <p:sp>
        <p:nvSpPr>
          <p:cNvPr id="6" name="Freeform 6">
            <a:extLst>
              <a:ext uri="{FF2B5EF4-FFF2-40B4-BE49-F238E27FC236}">
                <a16:creationId xmlns:a16="http://schemas.microsoft.com/office/drawing/2014/main" id="{EDBED0B7-DFEF-4DC4-6BD5-FF502F05121D}"/>
              </a:ext>
            </a:extLst>
          </p:cNvPr>
          <p:cNvSpPr/>
          <p:nvPr/>
        </p:nvSpPr>
        <p:spPr>
          <a:xfrm>
            <a:off x="4386297" y="2198217"/>
            <a:ext cx="3419406" cy="3650603"/>
          </a:xfrm>
          <a:custGeom>
            <a:avLst/>
            <a:gdLst/>
            <a:ahLst/>
            <a:cxnLst/>
            <a:rect l="l" t="t" r="r" b="b"/>
            <a:pathLst>
              <a:path w="4857611" h="5397345">
                <a:moveTo>
                  <a:pt x="0" y="0"/>
                </a:moveTo>
                <a:lnTo>
                  <a:pt x="4857610" y="0"/>
                </a:lnTo>
                <a:lnTo>
                  <a:pt x="4857610" y="5397345"/>
                </a:lnTo>
                <a:lnTo>
                  <a:pt x="0" y="53973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4442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38550F7B-5FF4-4AC5-D522-DCDB6DD670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A32C02EA-9F45-4C2B-F0F9-DCF1C10FD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FDDD0D0-066A-FAA5-8051-FA5B6A1C4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47403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E946BF-3D0A-79A6-E363-2C985D54D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BCE862D-ED59-F403-1444-0375F9441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82AD52F2-E221-A25C-1F47-4D3D66D91C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6DF66ED0-1808-2585-1318-A311368596B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8AEB51-5FDB-94C7-8A9D-C471F36F2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A4ECD55-77AC-5301-06E2-60AF7D891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2271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AAB68311-B4AC-BC02-B64E-20BA1F27D1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F6BFA72-94C0-A150-2F72-87AC4B6EC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0000" tIns="45720" rIns="91440" bIns="45720" rtlCol="0">
            <a:normAutofit/>
          </a:bodyPr>
          <a:lstStyle/>
          <a:p>
            <a:pPr lvl="0"/>
            <a:r>
              <a:rPr lang="pt-BR" dirty="0"/>
              <a:t> Clique para editar os estilos de texto Mestres</a:t>
            </a:r>
          </a:p>
          <a:p>
            <a:pPr lvl="1"/>
            <a:r>
              <a:rPr lang="pt-BR" dirty="0"/>
              <a:t> Segundo nível</a:t>
            </a:r>
          </a:p>
          <a:p>
            <a:pPr lvl="2"/>
            <a:r>
              <a:rPr lang="pt-BR" dirty="0"/>
              <a:t> Terceiro nível</a:t>
            </a:r>
          </a:p>
          <a:p>
            <a:pPr lvl="3"/>
            <a:r>
              <a:rPr lang="pt-BR" dirty="0"/>
              <a:t> Quarto nível</a:t>
            </a:r>
          </a:p>
          <a:p>
            <a:pPr lvl="4"/>
            <a:r>
              <a:rPr lang="pt-BR" dirty="0"/>
              <a:t> Quinto nível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C9554E83-5AB6-86EF-CA66-AB110A70F72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flipH="1">
            <a:off x="-83128" y="5898334"/>
            <a:ext cx="12376727" cy="959666"/>
          </a:xfrm>
          <a:prstGeom prst="rect">
            <a:avLst/>
          </a:prstGeom>
        </p:spPr>
      </p:pic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224DB0-1297-FDD8-865D-29988EBBC0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11344" y="5898334"/>
            <a:ext cx="969819" cy="9596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000">
                <a:solidFill>
                  <a:schemeClr val="bg1"/>
                </a:solidFill>
              </a:defRPr>
            </a:lvl1pPr>
          </a:lstStyle>
          <a:p>
            <a:fld id="{FF2898D7-1FF1-4103-B358-6DBA8C7DBDE2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39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60" r:id="rId3"/>
    <p:sldLayoutId id="2147483674" r:id="rId4"/>
    <p:sldLayoutId id="2147483653" r:id="rId5"/>
    <p:sldLayoutId id="2147483654" r:id="rId6"/>
    <p:sldLayoutId id="2147483673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5000" kern="1200">
          <a:solidFill>
            <a:srgbClr val="9C1B58"/>
          </a:solidFill>
          <a:latin typeface="Impact" panose="020B0806030902050204" pitchFamily="34" charset="0"/>
          <a:ea typeface="+mj-ea"/>
          <a:cs typeface="+mj-cs"/>
        </a:defRPr>
      </a:lvl1pPr>
    </p:titleStyle>
    <p:bodyStyle>
      <a:lvl1pPr marL="228600" indent="-228600" algn="just" defTabSz="914400" rtl="0" eaLnBrk="1" latinLnBrk="0" hangingPunct="1">
        <a:lnSpc>
          <a:spcPct val="150000"/>
        </a:lnSpc>
        <a:spcBef>
          <a:spcPts val="10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just" defTabSz="914400" rtl="0" eaLnBrk="1" latinLnBrk="0" hangingPunct="1">
        <a:lnSpc>
          <a:spcPct val="150000"/>
        </a:lnSpc>
        <a:spcBef>
          <a:spcPts val="500"/>
        </a:spcBef>
        <a:buClr>
          <a:srgbClr val="9C1B58"/>
        </a:buClr>
        <a:buSzPct val="90000"/>
        <a:buFont typeface="Wingdings" panose="05000000000000000000" pitchFamily="2" charset="2"/>
        <a:buChar char="v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07818B8-8B79-5D32-F299-2C66BDDF7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4FCFB84-CB5C-7E0B-0FA9-BCACB34132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76C1FB-A27C-5568-5C62-2AC385E31F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1DB66A-45DA-4573-9911-DEDBA767DFFD}" type="datetimeFigureOut">
              <a:rPr lang="pt-BR" smtClean="0"/>
              <a:t>01/08/2024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252760D-31F5-278C-0494-FFE31AF5F2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28E80A3-73E5-CBF7-E876-14BBD89758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211C7D-B46B-482B-B69D-ACE4BA6FE6F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01616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ítulo 3">
            <a:extLst>
              <a:ext uri="{FF2B5EF4-FFF2-40B4-BE49-F238E27FC236}">
                <a16:creationId xmlns:a16="http://schemas.microsoft.com/office/drawing/2014/main" id="{5BEE6524-F6CD-5120-89C6-A0D2D89B7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ln>
            <a:solidFill>
              <a:srgbClr val="E47A9B"/>
            </a:solidFill>
          </a:ln>
        </p:spPr>
        <p:txBody>
          <a:bodyPr/>
          <a:lstStyle/>
          <a:p>
            <a:r>
              <a:rPr lang="pt-BR" dirty="0"/>
              <a:t>INTRODUÇÃO AOS ALGORITMOS E SUAS FORMAS DE REPRESENTAÇÃO</a:t>
            </a:r>
          </a:p>
        </p:txBody>
      </p:sp>
    </p:spTree>
    <p:extLst>
      <p:ext uri="{BB962C8B-B14F-4D97-AF65-F5344CB8AC3E}">
        <p14:creationId xmlns:p14="http://schemas.microsoft.com/office/powerpoint/2010/main" val="1542197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Exemplos de algoritmos no dia a dia: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10</a:t>
            </a:fld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884CC383-F197-C13C-7389-1392EF5F9997}"/>
              </a:ext>
            </a:extLst>
          </p:cNvPr>
          <p:cNvSpPr/>
          <p:nvPr/>
        </p:nvSpPr>
        <p:spPr>
          <a:xfrm>
            <a:off x="2634234" y="3327780"/>
            <a:ext cx="6923532" cy="1920875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pt-BR" sz="11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pt-BR" sz="2400" kern="100" dirty="0">
                <a:solidFill>
                  <a:srgbClr val="9C1B58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Receitas culinárias;</a:t>
            </a:r>
            <a:endParaRPr lang="pt-BR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buFont typeface="Wingdings" panose="05000000000000000000" pitchFamily="2" charset="2"/>
              <a:buChar char=""/>
            </a:pPr>
            <a:r>
              <a:rPr lang="pt-BR" sz="2400" kern="100" dirty="0">
                <a:solidFill>
                  <a:srgbClr val="9C1B58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Manuais de instrução;</a:t>
            </a:r>
            <a:endParaRPr lang="pt-BR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pt-BR" sz="2400" kern="100" dirty="0">
                <a:solidFill>
                  <a:srgbClr val="9C1B58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Roteiros para realização de tarefas específicas.</a:t>
            </a:r>
            <a:endParaRPr lang="pt-BR" sz="24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pt-BR" sz="1100" kern="100" dirty="0">
                <a:solidFill>
                  <a:srgbClr val="000000"/>
                </a:solidFill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 </a:t>
            </a:r>
            <a:endParaRPr lang="pt-BR" sz="11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0642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Em geral, existem muitas maneiras de resolver o mesmo problema. Assim, ao criarmos um algoritmo, indicamos uma dentre várias possíveis sequências de passos para solucionar o problema. </a:t>
            </a:r>
          </a:p>
          <a:p>
            <a:r>
              <a:rPr lang="pt-BR" dirty="0"/>
              <a:t>O algoritmo é utilizado como uma ferramenta para encontrar uma maneira correta e clara de descrever uma situação, para que posteriormente possa ser resolvida no computador.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290571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Para que um computador possa desempenhar uma tarefa é necessário que esta seja detalhada, passo a passo, em uma linguagem compreensível pela máquina, por meio de um programa. </a:t>
            </a:r>
          </a:p>
          <a:p>
            <a:r>
              <a:rPr lang="pt-BR" dirty="0"/>
              <a:t>Um </a:t>
            </a:r>
            <a:r>
              <a:rPr lang="pt-BR" b="1" dirty="0">
                <a:solidFill>
                  <a:srgbClr val="9C1B58"/>
                </a:solidFill>
              </a:rPr>
              <a:t>programa de computador </a:t>
            </a:r>
            <a:r>
              <a:rPr lang="pt-BR" dirty="0"/>
              <a:t>é um algoritmo escrito em um formato compreensível pelo computador.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97687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Ao criarmos um algoritmo, nós devemos garantir que ele possua as seguintes propriedades essenciais:</a:t>
            </a:r>
          </a:p>
          <a:p>
            <a:pPr marL="800100" lvl="1" indent="-342900">
              <a:buFont typeface="Wingdings" panose="05000000000000000000" pitchFamily="2" charset="2"/>
              <a:buChar char=""/>
            </a:pPr>
            <a:r>
              <a:rPr lang="pt-BR" sz="1800" b="1" kern="100" dirty="0">
                <a:solidFill>
                  <a:srgbClr val="9C1B58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Completo:</a:t>
            </a:r>
            <a:r>
              <a:rPr lang="pt-BR" sz="1800" kern="100" dirty="0">
                <a:solidFill>
                  <a:srgbClr val="9C1B58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todas as ações precisam ser descritas e devem ser únicas.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"/>
            </a:pPr>
            <a:r>
              <a:rPr lang="pt-BR" sz="1800" b="1" kern="100" dirty="0">
                <a:solidFill>
                  <a:srgbClr val="9C1B58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Sem redundância: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um conjunto de instruções só pode ter uma única forma de ser interpretada.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"/>
            </a:pPr>
            <a:r>
              <a:rPr lang="pt-BR" sz="1800" b="1" kern="100" dirty="0">
                <a:solidFill>
                  <a:srgbClr val="9C1B58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Determinístico: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se as instruções forem executadas, o resultado esperado será sempre atingido.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800"/>
              </a:spcAft>
              <a:buFont typeface="Wingdings" panose="05000000000000000000" pitchFamily="2" charset="2"/>
              <a:buChar char=""/>
            </a:pPr>
            <a:r>
              <a:rPr lang="pt-BR" sz="1800" b="1" kern="100" dirty="0">
                <a:solidFill>
                  <a:srgbClr val="9C1B58"/>
                </a:solidFill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Finito:</a:t>
            </a:r>
            <a:r>
              <a:rPr lang="pt-BR" sz="1800" kern="100" dirty="0">
                <a:effectLst/>
                <a:latin typeface="Arial" panose="020B06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as instruções precisam terminar após um número limitado de passos.</a:t>
            </a:r>
            <a:endParaRPr lang="pt-BR" sz="1800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27676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 DOS 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3020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 construção de um algoritmo possui 3 etapas principais: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15</a:t>
            </a:fld>
            <a:endParaRPr lang="pt-BR"/>
          </a:p>
        </p:txBody>
      </p: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0D7EF731-3947-F711-549A-C1CA3EB240B4}"/>
              </a:ext>
            </a:extLst>
          </p:cNvPr>
          <p:cNvGrpSpPr/>
          <p:nvPr/>
        </p:nvGrpSpPr>
        <p:grpSpPr>
          <a:xfrm>
            <a:off x="2363724" y="3044222"/>
            <a:ext cx="7464552" cy="2783046"/>
            <a:chOff x="2692908" y="3528854"/>
            <a:chExt cx="7464552" cy="2783046"/>
          </a:xfrm>
        </p:grpSpPr>
        <p:grpSp>
          <p:nvGrpSpPr>
            <p:cNvPr id="10" name="Agrupar 9">
              <a:extLst>
                <a:ext uri="{FF2B5EF4-FFF2-40B4-BE49-F238E27FC236}">
                  <a16:creationId xmlns:a16="http://schemas.microsoft.com/office/drawing/2014/main" id="{320B7735-E5B5-2513-E95F-A06118CCD424}"/>
                </a:ext>
              </a:extLst>
            </p:cNvPr>
            <p:cNvGrpSpPr/>
            <p:nvPr/>
          </p:nvGrpSpPr>
          <p:grpSpPr>
            <a:xfrm>
              <a:off x="2692908" y="3528854"/>
              <a:ext cx="7464552" cy="944880"/>
              <a:chOff x="2020824" y="4605528"/>
              <a:chExt cx="7464552" cy="944880"/>
            </a:xfrm>
          </p:grpSpPr>
          <p:sp>
            <p:nvSpPr>
              <p:cNvPr id="2" name="Retângulo: Cantos Arredondados 1">
                <a:extLst>
                  <a:ext uri="{FF2B5EF4-FFF2-40B4-BE49-F238E27FC236}">
                    <a16:creationId xmlns:a16="http://schemas.microsoft.com/office/drawing/2014/main" id="{DA50C420-8D4E-7689-18D3-AC0939F9B75E}"/>
                  </a:ext>
                </a:extLst>
              </p:cNvPr>
              <p:cNvSpPr/>
              <p:nvPr/>
            </p:nvSpPr>
            <p:spPr>
              <a:xfrm>
                <a:off x="2020824" y="4608576"/>
                <a:ext cx="1792224" cy="941832"/>
              </a:xfrm>
              <a:prstGeom prst="roundRect">
                <a:avLst/>
              </a:prstGeom>
              <a:solidFill>
                <a:srgbClr val="F9DFE7"/>
              </a:solidFill>
              <a:ln>
                <a:solidFill>
                  <a:srgbClr val="9C1B58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9C1B58"/>
                    </a:solidFill>
                  </a:rPr>
                  <a:t>Entrada</a:t>
                </a:r>
              </a:p>
            </p:txBody>
          </p:sp>
          <p:sp>
            <p:nvSpPr>
              <p:cNvPr id="3" name="Retângulo: Cantos Arredondados 2">
                <a:extLst>
                  <a:ext uri="{FF2B5EF4-FFF2-40B4-BE49-F238E27FC236}">
                    <a16:creationId xmlns:a16="http://schemas.microsoft.com/office/drawing/2014/main" id="{275ED5AD-D0E8-3F5D-BC7E-B6E29F571FB8}"/>
                  </a:ext>
                </a:extLst>
              </p:cNvPr>
              <p:cNvSpPr/>
              <p:nvPr/>
            </p:nvSpPr>
            <p:spPr>
              <a:xfrm>
                <a:off x="4861560" y="4608576"/>
                <a:ext cx="1792224" cy="941832"/>
              </a:xfrm>
              <a:prstGeom prst="roundRect">
                <a:avLst/>
              </a:prstGeom>
              <a:solidFill>
                <a:srgbClr val="F9DFE7"/>
              </a:solidFill>
              <a:ln>
                <a:solidFill>
                  <a:srgbClr val="9C1B58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9C1B58"/>
                    </a:solidFill>
                  </a:rPr>
                  <a:t>Processamento</a:t>
                </a:r>
              </a:p>
            </p:txBody>
          </p:sp>
          <p:sp>
            <p:nvSpPr>
              <p:cNvPr id="7" name="Retângulo: Cantos Arredondados 6">
                <a:extLst>
                  <a:ext uri="{FF2B5EF4-FFF2-40B4-BE49-F238E27FC236}">
                    <a16:creationId xmlns:a16="http://schemas.microsoft.com/office/drawing/2014/main" id="{5D4E598A-9EAD-0D25-0FEB-7AB4C6E8A4FA}"/>
                  </a:ext>
                </a:extLst>
              </p:cNvPr>
              <p:cNvSpPr/>
              <p:nvPr/>
            </p:nvSpPr>
            <p:spPr>
              <a:xfrm>
                <a:off x="7693152" y="4605528"/>
                <a:ext cx="1792224" cy="941832"/>
              </a:xfrm>
              <a:prstGeom prst="roundRect">
                <a:avLst/>
              </a:prstGeom>
              <a:solidFill>
                <a:srgbClr val="F9DFE7"/>
              </a:solidFill>
              <a:ln>
                <a:solidFill>
                  <a:srgbClr val="9C1B58"/>
                </a:solidFill>
              </a:ln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sz="1600" b="1" dirty="0">
                    <a:solidFill>
                      <a:srgbClr val="9C1B58"/>
                    </a:solidFill>
                  </a:rPr>
                  <a:t>Saída</a:t>
                </a:r>
              </a:p>
            </p:txBody>
          </p:sp>
          <p:sp>
            <p:nvSpPr>
              <p:cNvPr id="8" name="Seta: para a Direita 7">
                <a:extLst>
                  <a:ext uri="{FF2B5EF4-FFF2-40B4-BE49-F238E27FC236}">
                    <a16:creationId xmlns:a16="http://schemas.microsoft.com/office/drawing/2014/main" id="{9242273C-E7E0-7DA7-A8C5-275CAAB2BDCF}"/>
                  </a:ext>
                </a:extLst>
              </p:cNvPr>
              <p:cNvSpPr/>
              <p:nvPr/>
            </p:nvSpPr>
            <p:spPr>
              <a:xfrm>
                <a:off x="3921252" y="4937760"/>
                <a:ext cx="841248" cy="228600"/>
              </a:xfrm>
              <a:prstGeom prst="rightArrow">
                <a:avLst/>
              </a:prstGeom>
              <a:solidFill>
                <a:srgbClr val="9C1B58"/>
              </a:solidFill>
              <a:ln>
                <a:solidFill>
                  <a:srgbClr val="9C1B5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Seta: para a Direita 8">
                <a:extLst>
                  <a:ext uri="{FF2B5EF4-FFF2-40B4-BE49-F238E27FC236}">
                    <a16:creationId xmlns:a16="http://schemas.microsoft.com/office/drawing/2014/main" id="{7AF32499-049F-65AF-D038-3584FBEDE901}"/>
                  </a:ext>
                </a:extLst>
              </p:cNvPr>
              <p:cNvSpPr/>
              <p:nvPr/>
            </p:nvSpPr>
            <p:spPr>
              <a:xfrm>
                <a:off x="6752844" y="4943856"/>
                <a:ext cx="841248" cy="228600"/>
              </a:xfrm>
              <a:prstGeom prst="rightArrow">
                <a:avLst/>
              </a:prstGeom>
              <a:solidFill>
                <a:srgbClr val="9C1B58"/>
              </a:solidFill>
              <a:ln>
                <a:solidFill>
                  <a:srgbClr val="9C1B58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11" name="Retângulo: Cantos Arredondados 10">
              <a:extLst>
                <a:ext uri="{FF2B5EF4-FFF2-40B4-BE49-F238E27FC236}">
                  <a16:creationId xmlns:a16="http://schemas.microsoft.com/office/drawing/2014/main" id="{66FE57A2-2620-B6C0-DD31-3370AC58D002}"/>
                </a:ext>
              </a:extLst>
            </p:cNvPr>
            <p:cNvSpPr/>
            <p:nvPr/>
          </p:nvSpPr>
          <p:spPr>
            <a:xfrm>
              <a:off x="2770632" y="4626864"/>
              <a:ext cx="1714500" cy="1685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C1B58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9C1B58"/>
                  </a:solidFill>
                </a:rPr>
                <a:t>São fornecidas as informações necessárias para que o algoritmo possa ser executado.</a:t>
              </a:r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CEAAF35D-2A91-3A53-5A59-CADE37994AAD}"/>
                </a:ext>
              </a:extLst>
            </p:cNvPr>
            <p:cNvSpPr/>
            <p:nvPr/>
          </p:nvSpPr>
          <p:spPr>
            <a:xfrm>
              <a:off x="5465064" y="4623816"/>
              <a:ext cx="1914144" cy="1685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C1B58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9C1B58"/>
                  </a:solidFill>
                </a:rPr>
                <a:t>São realizadas operações sobre os dados recebidos na entrada, sendo avaliadas todas as expressões do algoritmo.</a:t>
              </a:r>
            </a:p>
          </p:txBody>
        </p:sp>
        <p:sp>
          <p:nvSpPr>
            <p:cNvPr id="13" name="Retângulo: Cantos Arredondados 12">
              <a:extLst>
                <a:ext uri="{FF2B5EF4-FFF2-40B4-BE49-F238E27FC236}">
                  <a16:creationId xmlns:a16="http://schemas.microsoft.com/office/drawing/2014/main" id="{8344615E-57AC-5683-9E41-D63E40162AE2}"/>
                </a:ext>
              </a:extLst>
            </p:cNvPr>
            <p:cNvSpPr/>
            <p:nvPr/>
          </p:nvSpPr>
          <p:spPr>
            <a:xfrm>
              <a:off x="8418576" y="4614672"/>
              <a:ext cx="1714500" cy="1685036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9C1B58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dirty="0">
                  <a:solidFill>
                    <a:srgbClr val="9C1B58"/>
                  </a:solidFill>
                </a:rPr>
                <a:t>O resultado do processamento é enviado para um ou mais dispositivos de saída.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908610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pt-BR" dirty="0"/>
              <a:t> Ana é uma jovem universitária que mora atualmente sozinha e como passa muito tempo na faculdade acaba preparando pratos rápidos na cozinha. Deseja preparar uma omelete para o jantar e possui os seguintes ingredientes em casa: 2 ovos, sal, presunto, queijo e tempero verde. Como Ana poderia criar um algoritmo para auxiliá-la na tarefa de preparar uma omelete?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751457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ALGORITMO: FAZER OMELETE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17</a:t>
            </a:fld>
            <a:endParaRPr lang="pt-BR"/>
          </a:p>
        </p:txBody>
      </p: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320B7735-E5B5-2513-E95F-A06118CCD424}"/>
              </a:ext>
            </a:extLst>
          </p:cNvPr>
          <p:cNvGrpSpPr/>
          <p:nvPr/>
        </p:nvGrpSpPr>
        <p:grpSpPr>
          <a:xfrm>
            <a:off x="2363724" y="3044222"/>
            <a:ext cx="7464552" cy="944880"/>
            <a:chOff x="2020824" y="4605528"/>
            <a:chExt cx="7464552" cy="944880"/>
          </a:xfrm>
        </p:grpSpPr>
        <p:sp>
          <p:nvSpPr>
            <p:cNvPr id="2" name="Retângulo: Cantos Arredondados 1">
              <a:extLst>
                <a:ext uri="{FF2B5EF4-FFF2-40B4-BE49-F238E27FC236}">
                  <a16:creationId xmlns:a16="http://schemas.microsoft.com/office/drawing/2014/main" id="{DA50C420-8D4E-7689-18D3-AC0939F9B75E}"/>
                </a:ext>
              </a:extLst>
            </p:cNvPr>
            <p:cNvSpPr/>
            <p:nvPr/>
          </p:nvSpPr>
          <p:spPr>
            <a:xfrm>
              <a:off x="2020824" y="4608576"/>
              <a:ext cx="1792224" cy="94183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9C1B58"/>
                  </a:solidFill>
                </a:rPr>
                <a:t>Entrada</a:t>
              </a:r>
            </a:p>
          </p:txBody>
        </p:sp>
        <p:sp>
          <p:nvSpPr>
            <p:cNvPr id="3" name="Retângulo: Cantos Arredondados 2">
              <a:extLst>
                <a:ext uri="{FF2B5EF4-FFF2-40B4-BE49-F238E27FC236}">
                  <a16:creationId xmlns:a16="http://schemas.microsoft.com/office/drawing/2014/main" id="{275ED5AD-D0E8-3F5D-BC7E-B6E29F571FB8}"/>
                </a:ext>
              </a:extLst>
            </p:cNvPr>
            <p:cNvSpPr/>
            <p:nvPr/>
          </p:nvSpPr>
          <p:spPr>
            <a:xfrm>
              <a:off x="4861560" y="4608576"/>
              <a:ext cx="1792224" cy="94183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9C1B58"/>
                  </a:solidFill>
                </a:rPr>
                <a:t>Processamento</a:t>
              </a:r>
            </a:p>
          </p:txBody>
        </p:sp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5D4E598A-9EAD-0D25-0FEB-7AB4C6E8A4FA}"/>
                </a:ext>
              </a:extLst>
            </p:cNvPr>
            <p:cNvSpPr/>
            <p:nvPr/>
          </p:nvSpPr>
          <p:spPr>
            <a:xfrm>
              <a:off x="7693152" y="4605528"/>
              <a:ext cx="1792224" cy="94183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600" b="1" dirty="0">
                  <a:solidFill>
                    <a:srgbClr val="9C1B58"/>
                  </a:solidFill>
                </a:rPr>
                <a:t>Saída</a:t>
              </a:r>
            </a:p>
          </p:txBody>
        </p:sp>
        <p:sp>
          <p:nvSpPr>
            <p:cNvPr id="8" name="Seta: para a Direita 7">
              <a:extLst>
                <a:ext uri="{FF2B5EF4-FFF2-40B4-BE49-F238E27FC236}">
                  <a16:creationId xmlns:a16="http://schemas.microsoft.com/office/drawing/2014/main" id="{9242273C-E7E0-7DA7-A8C5-275CAAB2BDCF}"/>
                </a:ext>
              </a:extLst>
            </p:cNvPr>
            <p:cNvSpPr/>
            <p:nvPr/>
          </p:nvSpPr>
          <p:spPr>
            <a:xfrm>
              <a:off x="3921252" y="4937760"/>
              <a:ext cx="841248" cy="228600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Seta: para a Direita 8">
              <a:extLst>
                <a:ext uri="{FF2B5EF4-FFF2-40B4-BE49-F238E27FC236}">
                  <a16:creationId xmlns:a16="http://schemas.microsoft.com/office/drawing/2014/main" id="{7AF32499-049F-65AF-D038-3584FBEDE901}"/>
                </a:ext>
              </a:extLst>
            </p:cNvPr>
            <p:cNvSpPr/>
            <p:nvPr/>
          </p:nvSpPr>
          <p:spPr>
            <a:xfrm>
              <a:off x="6752844" y="4943856"/>
              <a:ext cx="841248" cy="228600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6FE57A2-2620-B6C0-DD31-3370AC58D002}"/>
              </a:ext>
            </a:extLst>
          </p:cNvPr>
          <p:cNvSpPr/>
          <p:nvPr/>
        </p:nvSpPr>
        <p:spPr>
          <a:xfrm>
            <a:off x="2441448" y="4142232"/>
            <a:ext cx="1714500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INGREDIENTES</a:t>
            </a:r>
          </a:p>
          <a:p>
            <a:pPr algn="ctr"/>
            <a:r>
              <a:rPr lang="pt-BR" sz="1400" dirty="0">
                <a:solidFill>
                  <a:srgbClr val="9C1B58"/>
                </a:solidFill>
              </a:rPr>
              <a:t>ACESSÓRIOS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EAAF35D-2A91-3A53-5A59-CADE37994AAD}"/>
              </a:ext>
            </a:extLst>
          </p:cNvPr>
          <p:cNvSpPr/>
          <p:nvPr/>
        </p:nvSpPr>
        <p:spPr>
          <a:xfrm>
            <a:off x="5135880" y="4139184"/>
            <a:ext cx="1914144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MODO DE PREPARO DA OMELETE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344615E-57AC-5683-9E41-D63E40162AE2}"/>
              </a:ext>
            </a:extLst>
          </p:cNvPr>
          <p:cNvSpPr/>
          <p:nvPr/>
        </p:nvSpPr>
        <p:spPr>
          <a:xfrm>
            <a:off x="8089392" y="4130040"/>
            <a:ext cx="1714500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OMELETE PRONTA PARA CONSUMO</a:t>
            </a:r>
          </a:p>
        </p:txBody>
      </p:sp>
    </p:spTree>
    <p:extLst>
      <p:ext uri="{BB962C8B-B14F-4D97-AF65-F5344CB8AC3E}">
        <p14:creationId xmlns:p14="http://schemas.microsoft.com/office/powerpoint/2010/main" val="296190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 Maria investiu suas economias em uma banca de revistas em quadrinhos que fica localizada no centro da cidade. Pretende organizar as publicações nas 5 estantes da banca para melhorar o atendimento. Nos primeiros meses, percebeu que os seus clientes costumam comprar as edições com base nos seguintes gêneros: fantasia, terror, comédia, romance e super-heróis. Qual a sequência de passos que Maria deve executar para conseguir organizar a sua banca de revistas em quadrinhos?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624510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ALGORITMO: ORGANIZAR BANCA DE QUADRINHOS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19</a:t>
            </a:fld>
            <a:endParaRPr lang="pt-BR"/>
          </a:p>
        </p:txBody>
      </p:sp>
      <p:sp>
        <p:nvSpPr>
          <p:cNvPr id="2" name="Retângulo: Cantos Arredondados 1">
            <a:extLst>
              <a:ext uri="{FF2B5EF4-FFF2-40B4-BE49-F238E27FC236}">
                <a16:creationId xmlns:a16="http://schemas.microsoft.com/office/drawing/2014/main" id="{DA50C420-8D4E-7689-18D3-AC0939F9B75E}"/>
              </a:ext>
            </a:extLst>
          </p:cNvPr>
          <p:cNvSpPr/>
          <p:nvPr/>
        </p:nvSpPr>
        <p:spPr>
          <a:xfrm>
            <a:off x="2363724" y="3047270"/>
            <a:ext cx="1792224" cy="941832"/>
          </a:xfrm>
          <a:prstGeom prst="roundRect">
            <a:avLst/>
          </a:prstGeom>
          <a:solidFill>
            <a:srgbClr val="F9DFE7"/>
          </a:solidFill>
          <a:ln>
            <a:solidFill>
              <a:srgbClr val="9C1B5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9C1B58"/>
                </a:solidFill>
              </a:rPr>
              <a:t>Entrada</a:t>
            </a:r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275ED5AD-D0E8-3F5D-BC7E-B6E29F571FB8}"/>
              </a:ext>
            </a:extLst>
          </p:cNvPr>
          <p:cNvSpPr/>
          <p:nvPr/>
        </p:nvSpPr>
        <p:spPr>
          <a:xfrm>
            <a:off x="5204460" y="3047270"/>
            <a:ext cx="1792224" cy="941832"/>
          </a:xfrm>
          <a:prstGeom prst="roundRect">
            <a:avLst/>
          </a:prstGeom>
          <a:solidFill>
            <a:srgbClr val="F9DFE7"/>
          </a:solidFill>
          <a:ln>
            <a:solidFill>
              <a:srgbClr val="9C1B5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9C1B58"/>
                </a:solidFill>
              </a:rPr>
              <a:t>Processamento</a:t>
            </a:r>
          </a:p>
        </p:txBody>
      </p:sp>
      <p:sp>
        <p:nvSpPr>
          <p:cNvPr id="7" name="Retângulo: Cantos Arredondados 6">
            <a:extLst>
              <a:ext uri="{FF2B5EF4-FFF2-40B4-BE49-F238E27FC236}">
                <a16:creationId xmlns:a16="http://schemas.microsoft.com/office/drawing/2014/main" id="{5D4E598A-9EAD-0D25-0FEB-7AB4C6E8A4FA}"/>
              </a:ext>
            </a:extLst>
          </p:cNvPr>
          <p:cNvSpPr/>
          <p:nvPr/>
        </p:nvSpPr>
        <p:spPr>
          <a:xfrm>
            <a:off x="8036052" y="3044222"/>
            <a:ext cx="1792224" cy="941832"/>
          </a:xfrm>
          <a:prstGeom prst="roundRect">
            <a:avLst/>
          </a:prstGeom>
          <a:solidFill>
            <a:srgbClr val="F9DFE7"/>
          </a:solidFill>
          <a:ln>
            <a:solidFill>
              <a:srgbClr val="9C1B5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600" b="1" dirty="0">
                <a:solidFill>
                  <a:srgbClr val="9C1B58"/>
                </a:solidFill>
              </a:rPr>
              <a:t>Saída</a:t>
            </a:r>
          </a:p>
        </p:txBody>
      </p:sp>
      <p:sp>
        <p:nvSpPr>
          <p:cNvPr id="8" name="Seta: para a Direita 7">
            <a:extLst>
              <a:ext uri="{FF2B5EF4-FFF2-40B4-BE49-F238E27FC236}">
                <a16:creationId xmlns:a16="http://schemas.microsoft.com/office/drawing/2014/main" id="{9242273C-E7E0-7DA7-A8C5-275CAAB2BDCF}"/>
              </a:ext>
            </a:extLst>
          </p:cNvPr>
          <p:cNvSpPr/>
          <p:nvPr/>
        </p:nvSpPr>
        <p:spPr>
          <a:xfrm>
            <a:off x="4264152" y="3376454"/>
            <a:ext cx="841248" cy="228600"/>
          </a:xfrm>
          <a:prstGeom prst="rightArrow">
            <a:avLst/>
          </a:prstGeom>
          <a:solidFill>
            <a:srgbClr val="9C1B58"/>
          </a:solidFill>
          <a:ln>
            <a:solidFill>
              <a:srgbClr val="9C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Seta: para a Direita 8">
            <a:extLst>
              <a:ext uri="{FF2B5EF4-FFF2-40B4-BE49-F238E27FC236}">
                <a16:creationId xmlns:a16="http://schemas.microsoft.com/office/drawing/2014/main" id="{7AF32499-049F-65AF-D038-3584FBEDE901}"/>
              </a:ext>
            </a:extLst>
          </p:cNvPr>
          <p:cNvSpPr/>
          <p:nvPr/>
        </p:nvSpPr>
        <p:spPr>
          <a:xfrm>
            <a:off x="7095744" y="3382550"/>
            <a:ext cx="841248" cy="228600"/>
          </a:xfrm>
          <a:prstGeom prst="rightArrow">
            <a:avLst/>
          </a:prstGeom>
          <a:solidFill>
            <a:srgbClr val="9C1B58"/>
          </a:solidFill>
          <a:ln>
            <a:solidFill>
              <a:srgbClr val="9C1B5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1" name="Retângulo: Cantos Arredondados 10">
            <a:extLst>
              <a:ext uri="{FF2B5EF4-FFF2-40B4-BE49-F238E27FC236}">
                <a16:creationId xmlns:a16="http://schemas.microsoft.com/office/drawing/2014/main" id="{66FE57A2-2620-B6C0-DD31-3370AC58D002}"/>
              </a:ext>
            </a:extLst>
          </p:cNvPr>
          <p:cNvSpPr/>
          <p:nvPr/>
        </p:nvSpPr>
        <p:spPr>
          <a:xfrm>
            <a:off x="2441448" y="4142232"/>
            <a:ext cx="1714500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REVISTAS</a:t>
            </a:r>
          </a:p>
          <a:p>
            <a:pPr algn="ctr"/>
            <a:r>
              <a:rPr lang="pt-BR" sz="1400" dirty="0">
                <a:solidFill>
                  <a:srgbClr val="9C1B58"/>
                </a:solidFill>
              </a:rPr>
              <a:t>GÊNEROS</a:t>
            </a:r>
          </a:p>
          <a:p>
            <a:pPr algn="ctr"/>
            <a:r>
              <a:rPr lang="pt-BR" sz="1400" dirty="0">
                <a:solidFill>
                  <a:srgbClr val="9C1B58"/>
                </a:solidFill>
              </a:rPr>
              <a:t>ESTANTES</a:t>
            </a:r>
          </a:p>
        </p:txBody>
      </p:sp>
      <p:sp>
        <p:nvSpPr>
          <p:cNvPr id="12" name="Retângulo: Cantos Arredondados 11">
            <a:extLst>
              <a:ext uri="{FF2B5EF4-FFF2-40B4-BE49-F238E27FC236}">
                <a16:creationId xmlns:a16="http://schemas.microsoft.com/office/drawing/2014/main" id="{CEAAF35D-2A91-3A53-5A59-CADE37994AAD}"/>
              </a:ext>
            </a:extLst>
          </p:cNvPr>
          <p:cNvSpPr/>
          <p:nvPr/>
        </p:nvSpPr>
        <p:spPr>
          <a:xfrm>
            <a:off x="5135880" y="4139184"/>
            <a:ext cx="1914144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AVALIAÇÃO DO GÊNERO DA REVISTA E SEPARAÇÃO EM ESTANTES</a:t>
            </a:r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344615E-57AC-5683-9E41-D63E40162AE2}"/>
              </a:ext>
            </a:extLst>
          </p:cNvPr>
          <p:cNvSpPr/>
          <p:nvPr/>
        </p:nvSpPr>
        <p:spPr>
          <a:xfrm>
            <a:off x="8089392" y="4130040"/>
            <a:ext cx="1714500" cy="1685036"/>
          </a:xfrm>
          <a:prstGeom prst="roundRect">
            <a:avLst/>
          </a:prstGeom>
          <a:solidFill>
            <a:schemeClr val="bg1"/>
          </a:solidFill>
          <a:ln>
            <a:solidFill>
              <a:srgbClr val="9C1B58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1400" dirty="0">
                <a:solidFill>
                  <a:srgbClr val="9C1B58"/>
                </a:solidFill>
              </a:rPr>
              <a:t>REVISTAS ORGANIZADAS EM ESTANTES POR GÊNEROS</a:t>
            </a:r>
          </a:p>
        </p:txBody>
      </p:sp>
    </p:spTree>
    <p:extLst>
      <p:ext uri="{BB962C8B-B14F-4D97-AF65-F5344CB8AC3E}">
        <p14:creationId xmlns:p14="http://schemas.microsoft.com/office/powerpoint/2010/main" val="36758560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5014800-AED9-5B52-D915-753FDD39A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62A9482-A6C6-7274-E147-DC90A83ED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800344" cy="4351338"/>
          </a:xfrm>
        </p:spPr>
        <p:txBody>
          <a:bodyPr/>
          <a:lstStyle/>
          <a:p>
            <a:r>
              <a:rPr lang="pt-BR" dirty="0"/>
              <a:t> Introdução</a:t>
            </a:r>
          </a:p>
          <a:p>
            <a:r>
              <a:rPr lang="pt-BR" dirty="0"/>
              <a:t> Algoritmos</a:t>
            </a:r>
          </a:p>
          <a:p>
            <a:r>
              <a:rPr lang="pt-BR" dirty="0"/>
              <a:t> Formas de representação</a:t>
            </a:r>
          </a:p>
          <a:p>
            <a:r>
              <a:rPr lang="pt-BR" dirty="0"/>
              <a:t> Façamos juntos</a:t>
            </a:r>
          </a:p>
          <a:p>
            <a:r>
              <a:rPr lang="pt-BR" dirty="0"/>
              <a:t> Faça você mesmo</a:t>
            </a: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92F7EA1E-9779-94BA-9508-AE0F92D5F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205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FUNCIONAMENTO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Ao construir um algoritmo, as operações precisam ser as mais simples possíveis para que o computador possa executá-las de maneira exata e em um tempo finito.</a:t>
            </a:r>
          </a:p>
          <a:p>
            <a:r>
              <a:rPr lang="pt-BR" dirty="0"/>
              <a:t>Existem algumas formas de representação de algoritmos computacionais na literatura, sendo as 3 principais: </a:t>
            </a:r>
            <a:r>
              <a:rPr lang="pt-BR" b="1" dirty="0">
                <a:solidFill>
                  <a:srgbClr val="9C1B58"/>
                </a:solidFill>
              </a:rPr>
              <a:t>descrição narrativa</a:t>
            </a:r>
            <a:r>
              <a:rPr lang="pt-BR" dirty="0"/>
              <a:t>, </a:t>
            </a:r>
            <a:r>
              <a:rPr lang="pt-BR" b="1" dirty="0">
                <a:solidFill>
                  <a:srgbClr val="9C1B58"/>
                </a:solidFill>
              </a:rPr>
              <a:t>fluxograma</a:t>
            </a:r>
            <a:r>
              <a:rPr lang="pt-BR" dirty="0"/>
              <a:t> e o </a:t>
            </a:r>
            <a:r>
              <a:rPr lang="pt-BR" b="1" dirty="0">
                <a:solidFill>
                  <a:srgbClr val="9C1B58"/>
                </a:solidFill>
              </a:rPr>
              <a:t>Portugol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0975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FORMAS DE REPRESENTAÇÃO DE 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7350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NARRATIVA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É uma forma de representação considerada </a:t>
            </a:r>
            <a:r>
              <a:rPr lang="pt-BR" b="1" dirty="0">
                <a:solidFill>
                  <a:srgbClr val="9C1B58"/>
                </a:solidFill>
              </a:rPr>
              <a:t>simples e fácil de utilizar</a:t>
            </a:r>
            <a:r>
              <a:rPr lang="pt-BR" dirty="0"/>
              <a:t>, pois os algoritmos são escritos em </a:t>
            </a:r>
            <a:r>
              <a:rPr lang="pt-BR" b="1" dirty="0">
                <a:solidFill>
                  <a:srgbClr val="9C1B58"/>
                </a:solidFill>
              </a:rPr>
              <a:t>linguagem natural</a:t>
            </a:r>
            <a:r>
              <a:rPr lang="pt-BR" dirty="0"/>
              <a:t> (português, entre outras), com a qual já temos contato no nosso dia a dia, sendo uma vantagem em relação a uma linguagem que não tem um uso frequente no nosso cotidiano. 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9268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DESCRIÇÃO NARRATIVA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 Mas ela é um tipo </a:t>
            </a:r>
            <a:r>
              <a:rPr lang="pt-BR" b="1" dirty="0">
                <a:solidFill>
                  <a:srgbClr val="9C1B58"/>
                </a:solidFill>
              </a:rPr>
              <a:t>pouco utilizado</a:t>
            </a:r>
            <a:r>
              <a:rPr lang="pt-BR" dirty="0"/>
              <a:t>, pois muitas vezes </a:t>
            </a:r>
            <a:r>
              <a:rPr lang="pt-BR" b="1" dirty="0">
                <a:solidFill>
                  <a:srgbClr val="9C1B58"/>
                </a:solidFill>
              </a:rPr>
              <a:t>uma palavra pode ter muitos significados</a:t>
            </a:r>
            <a:r>
              <a:rPr lang="pt-BR" dirty="0"/>
              <a:t>, dependendo do contexto no qual são utilizadas, gerando assim </a:t>
            </a:r>
            <a:r>
              <a:rPr lang="pt-BR" b="1" dirty="0">
                <a:solidFill>
                  <a:srgbClr val="9C1B58"/>
                </a:solidFill>
              </a:rPr>
              <a:t>ambiguidades e imprecisões</a:t>
            </a:r>
            <a:r>
              <a:rPr lang="pt-BR" dirty="0"/>
              <a:t>. Em comparação com a linguagem de programação, a linguagem natural é </a:t>
            </a:r>
            <a:r>
              <a:rPr lang="pt-BR" b="1" dirty="0">
                <a:solidFill>
                  <a:srgbClr val="9C1B58"/>
                </a:solidFill>
              </a:rPr>
              <a:t>abstrata, imprecisa e pouco confiável</a:t>
            </a:r>
            <a:r>
              <a:rPr lang="pt-BR" dirty="0"/>
              <a:t>. Isso poderia trazer </a:t>
            </a:r>
            <a:r>
              <a:rPr lang="pt-BR" b="1" dirty="0">
                <a:solidFill>
                  <a:srgbClr val="9C1B58"/>
                </a:solidFill>
              </a:rPr>
              <a:t>problemas na hora de transcrever</a:t>
            </a:r>
            <a:r>
              <a:rPr lang="pt-BR" dirty="0"/>
              <a:t> o algoritmo para o programa.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0576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24</a:t>
            </a:fld>
            <a:endParaRPr lang="pt-BR"/>
          </a:p>
        </p:txBody>
      </p:sp>
      <p:pic>
        <p:nvPicPr>
          <p:cNvPr id="7" name="Imagem 6" descr="Interface gráfica do usuário, Texto, Aplicativo&#10;&#10;Descrição gerada automaticamente">
            <a:extLst>
              <a:ext uri="{FF2B5EF4-FFF2-40B4-BE49-F238E27FC236}">
                <a16:creationId xmlns:a16="http://schemas.microsoft.com/office/drawing/2014/main" id="{F28D912E-29A2-5383-0797-1FE29D5E687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10262"/>
          <a:stretch/>
        </p:blipFill>
        <p:spPr>
          <a:xfrm>
            <a:off x="3395980" y="2170195"/>
            <a:ext cx="5400040" cy="3248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70668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25</a:t>
            </a:fld>
            <a:endParaRPr lang="pt-BR"/>
          </a:p>
        </p:txBody>
      </p:sp>
      <p:pic>
        <p:nvPicPr>
          <p:cNvPr id="2" name="Imagem 1" descr="Tabela&#10;&#10;Descrição gerada automaticamente">
            <a:extLst>
              <a:ext uri="{FF2B5EF4-FFF2-40B4-BE49-F238E27FC236}">
                <a16:creationId xmlns:a16="http://schemas.microsoft.com/office/drawing/2014/main" id="{658A6E02-0079-F8FB-1572-DB998A6A108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 b="9066"/>
          <a:stretch/>
        </p:blipFill>
        <p:spPr>
          <a:xfrm>
            <a:off x="3395980" y="2058860"/>
            <a:ext cx="5400040" cy="3606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22653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É conhecida na literatura também como </a:t>
            </a:r>
            <a:r>
              <a:rPr lang="pt-BR" b="1" dirty="0">
                <a:solidFill>
                  <a:srgbClr val="9C1B58"/>
                </a:solidFill>
              </a:rPr>
              <a:t>Diagrama de Fluxo</a:t>
            </a:r>
            <a:r>
              <a:rPr lang="pt-BR" dirty="0"/>
              <a:t> ou </a:t>
            </a:r>
            <a:r>
              <a:rPr lang="pt-BR" b="1" dirty="0">
                <a:solidFill>
                  <a:srgbClr val="9C1B58"/>
                </a:solidFill>
              </a:rPr>
              <a:t>Diagrama de Bloco</a:t>
            </a:r>
            <a:r>
              <a:rPr lang="pt-BR" dirty="0"/>
              <a:t>. </a:t>
            </a:r>
          </a:p>
          <a:p>
            <a:r>
              <a:rPr lang="pt-BR" dirty="0"/>
              <a:t>São utilizadas </a:t>
            </a:r>
            <a:r>
              <a:rPr lang="pt-BR" b="1" dirty="0">
                <a:solidFill>
                  <a:srgbClr val="9C1B58"/>
                </a:solidFill>
              </a:rPr>
              <a:t>formas geométricas padronizadas</a:t>
            </a:r>
            <a:r>
              <a:rPr lang="pt-BR" dirty="0"/>
              <a:t> para descrever a sequência de passos a serem executados pelo algoritmo. Essa forma diferentemente da descrição narrativa </a:t>
            </a:r>
            <a:r>
              <a:rPr lang="pt-BR" b="1" dirty="0">
                <a:solidFill>
                  <a:srgbClr val="9C1B58"/>
                </a:solidFill>
              </a:rPr>
              <a:t>não permite ambiguidade ou imprecisão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658408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 Os fluxogramas são muito utilizados na criação dos algoritmos, pois um diagrama pode substituir várias palavras, </a:t>
            </a:r>
            <a:r>
              <a:rPr lang="pt-BR" b="1" dirty="0">
                <a:solidFill>
                  <a:srgbClr val="9C1B58"/>
                </a:solidFill>
              </a:rPr>
              <a:t>permitindo uma melhor organização, compreensão e visualização dos passos</a:t>
            </a:r>
            <a:r>
              <a:rPr lang="pt-BR" dirty="0"/>
              <a:t> a serem seguidos.</a:t>
            </a:r>
          </a:p>
          <a:p>
            <a:r>
              <a:rPr lang="pt-BR" dirty="0"/>
              <a:t>Nesse tipo de concepção, as formas geométricas padronizadas são ligadas por setas de fluxo para indicar as diversas instruções e decisões que devem ser as mais seguidas com o objetivo de resolver o problema em questão.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636676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28</a:t>
            </a:fld>
            <a:endParaRPr lang="pt-BR"/>
          </a:p>
        </p:txBody>
      </p:sp>
      <p:pic>
        <p:nvPicPr>
          <p:cNvPr id="7" name="Picture 2" descr="C:\Users\Katiuscia\Desktop\IFRN\Metropoli Digital\logica_programacao\aula02\log_prog_a02_q01_b.jpg">
            <a:extLst>
              <a:ext uri="{FF2B5EF4-FFF2-40B4-BE49-F238E27FC236}">
                <a16:creationId xmlns:a16="http://schemas.microsoft.com/office/drawing/2014/main" id="{65440C82-6C99-7ED5-A334-FFCFEE5D70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3079355" y="1711470"/>
            <a:ext cx="6162600" cy="449005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0788703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FLUXOGRAMA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Já as </a:t>
            </a:r>
            <a:r>
              <a:rPr lang="pt-BR" b="1" dirty="0">
                <a:solidFill>
                  <a:srgbClr val="9C1B58"/>
                </a:solidFill>
              </a:rPr>
              <a:t>desvantagens</a:t>
            </a:r>
            <a:r>
              <a:rPr lang="pt-BR" dirty="0"/>
              <a:t> são as seguintes: os </a:t>
            </a:r>
            <a:r>
              <a:rPr lang="pt-BR" b="1" dirty="0">
                <a:solidFill>
                  <a:srgbClr val="9C1B58"/>
                </a:solidFill>
              </a:rPr>
              <a:t>dados podem não ser suficientemente detalhados</a:t>
            </a:r>
            <a:r>
              <a:rPr lang="pt-BR" dirty="0"/>
              <a:t>, dificultando, assim, a transcrição do algoritmo para o programa a ser desenvolvido; é necessário </a:t>
            </a:r>
            <a:r>
              <a:rPr lang="pt-BR" b="1" dirty="0">
                <a:solidFill>
                  <a:srgbClr val="9C1B58"/>
                </a:solidFill>
              </a:rPr>
              <a:t>aprender a simbologia</a:t>
            </a:r>
            <a:r>
              <a:rPr lang="pt-BR" dirty="0"/>
              <a:t> dos fluxogramas; e, para </a:t>
            </a:r>
            <a:r>
              <a:rPr lang="pt-BR" b="1" dirty="0">
                <a:solidFill>
                  <a:srgbClr val="9C1B58"/>
                </a:solidFill>
              </a:rPr>
              <a:t>algoritmos mais extensos</a:t>
            </a:r>
            <a:r>
              <a:rPr lang="pt-BR" dirty="0"/>
              <a:t>, a </a:t>
            </a:r>
            <a:r>
              <a:rPr lang="pt-BR" b="1" dirty="0">
                <a:solidFill>
                  <a:srgbClr val="9C1B58"/>
                </a:solidFill>
              </a:rPr>
              <a:t>construção</a:t>
            </a:r>
            <a:r>
              <a:rPr lang="pt-BR" dirty="0"/>
              <a:t> do fluxograma pode se tornar </a:t>
            </a:r>
            <a:r>
              <a:rPr lang="pt-BR" b="1" dirty="0">
                <a:solidFill>
                  <a:srgbClr val="9C1B58"/>
                </a:solidFill>
              </a:rPr>
              <a:t>mais complicada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411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0342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30</a:t>
            </a:fld>
            <a:endParaRPr lang="pt-BR"/>
          </a:p>
        </p:txBody>
      </p: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0BF0A687-B68B-5554-C7D9-BA8FC7C1EC2D}"/>
              </a:ext>
            </a:extLst>
          </p:cNvPr>
          <p:cNvGrpSpPr/>
          <p:nvPr/>
        </p:nvGrpSpPr>
        <p:grpSpPr>
          <a:xfrm>
            <a:off x="1129442" y="1768242"/>
            <a:ext cx="10224358" cy="4052538"/>
            <a:chOff x="513588" y="1690688"/>
            <a:chExt cx="10224358" cy="4052538"/>
          </a:xfrm>
        </p:grpSpPr>
        <p:sp>
          <p:nvSpPr>
            <p:cNvPr id="7" name="Retângulo: Cantos Arredondados 6">
              <a:extLst>
                <a:ext uri="{FF2B5EF4-FFF2-40B4-BE49-F238E27FC236}">
                  <a16:creationId xmlns:a16="http://schemas.microsoft.com/office/drawing/2014/main" id="{206D2BD7-80FA-5558-95E0-24B44E87E40F}"/>
                </a:ext>
              </a:extLst>
            </p:cNvPr>
            <p:cNvSpPr/>
            <p:nvPr/>
          </p:nvSpPr>
          <p:spPr>
            <a:xfrm>
              <a:off x="516636" y="2785714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Separar ingredientes</a:t>
              </a:r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99789AB1-AC86-2F47-9025-0DC93176189F}"/>
                </a:ext>
              </a:extLst>
            </p:cNvPr>
            <p:cNvSpPr/>
            <p:nvPr/>
          </p:nvSpPr>
          <p:spPr>
            <a:xfrm>
              <a:off x="557784" y="1690688"/>
              <a:ext cx="1225296" cy="732472"/>
            </a:xfrm>
            <a:prstGeom prst="ellipse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Início</a:t>
              </a:r>
            </a:p>
          </p:txBody>
        </p:sp>
        <p:sp>
          <p:nvSpPr>
            <p:cNvPr id="11" name="Seta: para a Direita 10">
              <a:extLst>
                <a:ext uri="{FF2B5EF4-FFF2-40B4-BE49-F238E27FC236}">
                  <a16:creationId xmlns:a16="http://schemas.microsoft.com/office/drawing/2014/main" id="{2B8AF529-06D7-AD69-8B14-218C58F6167C}"/>
                </a:ext>
              </a:extLst>
            </p:cNvPr>
            <p:cNvSpPr/>
            <p:nvPr/>
          </p:nvSpPr>
          <p:spPr>
            <a:xfrm rot="5400000">
              <a:off x="945721" y="2533571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Retângulo: Cantos Arredondados 11">
              <a:extLst>
                <a:ext uri="{FF2B5EF4-FFF2-40B4-BE49-F238E27FC236}">
                  <a16:creationId xmlns:a16="http://schemas.microsoft.com/office/drawing/2014/main" id="{006BC1EC-16CF-0D95-7417-83E4D81CE41C}"/>
                </a:ext>
              </a:extLst>
            </p:cNvPr>
            <p:cNvSpPr/>
            <p:nvPr/>
          </p:nvSpPr>
          <p:spPr>
            <a:xfrm>
              <a:off x="531876" y="3898234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Separar frigideira e batedeira</a:t>
              </a:r>
            </a:p>
          </p:txBody>
        </p:sp>
        <p:sp>
          <p:nvSpPr>
            <p:cNvPr id="13" name="Seta: para a Direita 12">
              <a:extLst>
                <a:ext uri="{FF2B5EF4-FFF2-40B4-BE49-F238E27FC236}">
                  <a16:creationId xmlns:a16="http://schemas.microsoft.com/office/drawing/2014/main" id="{20CDB5F6-797A-329F-65F2-561ADFBD5AC8}"/>
                </a:ext>
              </a:extLst>
            </p:cNvPr>
            <p:cNvSpPr/>
            <p:nvPr/>
          </p:nvSpPr>
          <p:spPr>
            <a:xfrm rot="5400000">
              <a:off x="960961" y="3646091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Retângulo: Cantos Arredondados 13">
              <a:extLst>
                <a:ext uri="{FF2B5EF4-FFF2-40B4-BE49-F238E27FC236}">
                  <a16:creationId xmlns:a16="http://schemas.microsoft.com/office/drawing/2014/main" id="{8C789C1E-5EB9-CD9F-CBF7-11CC7BE30460}"/>
                </a:ext>
              </a:extLst>
            </p:cNvPr>
            <p:cNvSpPr/>
            <p:nvPr/>
          </p:nvSpPr>
          <p:spPr>
            <a:xfrm>
              <a:off x="513588" y="5004658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Bater os ovos</a:t>
              </a:r>
            </a:p>
          </p:txBody>
        </p:sp>
        <p:sp>
          <p:nvSpPr>
            <p:cNvPr id="15" name="Seta: para a Direita 14">
              <a:extLst>
                <a:ext uri="{FF2B5EF4-FFF2-40B4-BE49-F238E27FC236}">
                  <a16:creationId xmlns:a16="http://schemas.microsoft.com/office/drawing/2014/main" id="{069129F7-0F8F-156B-DAE1-7D52A1A2D1A1}"/>
                </a:ext>
              </a:extLst>
            </p:cNvPr>
            <p:cNvSpPr/>
            <p:nvPr/>
          </p:nvSpPr>
          <p:spPr>
            <a:xfrm rot="5400000">
              <a:off x="942673" y="4752515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Seta: para a Direita 15">
              <a:extLst>
                <a:ext uri="{FF2B5EF4-FFF2-40B4-BE49-F238E27FC236}">
                  <a16:creationId xmlns:a16="http://schemas.microsoft.com/office/drawing/2014/main" id="{02C1FFE7-3A00-B4C8-33F9-FF7422B9AD47}"/>
                </a:ext>
              </a:extLst>
            </p:cNvPr>
            <p:cNvSpPr/>
            <p:nvPr/>
          </p:nvSpPr>
          <p:spPr>
            <a:xfrm>
              <a:off x="1839468" y="5300028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Retângulo: Cantos Arredondados 16">
              <a:extLst>
                <a:ext uri="{FF2B5EF4-FFF2-40B4-BE49-F238E27FC236}">
                  <a16:creationId xmlns:a16="http://schemas.microsoft.com/office/drawing/2014/main" id="{492099B9-F17A-CF09-06E3-19687619D126}"/>
                </a:ext>
              </a:extLst>
            </p:cNvPr>
            <p:cNvSpPr/>
            <p:nvPr/>
          </p:nvSpPr>
          <p:spPr>
            <a:xfrm>
              <a:off x="2214372" y="2791810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Picar presunto e queijo</a:t>
              </a:r>
            </a:p>
          </p:txBody>
        </p:sp>
        <p:sp>
          <p:nvSpPr>
            <p:cNvPr id="18" name="Retângulo: Cantos Arredondados 17">
              <a:extLst>
                <a:ext uri="{FF2B5EF4-FFF2-40B4-BE49-F238E27FC236}">
                  <a16:creationId xmlns:a16="http://schemas.microsoft.com/office/drawing/2014/main" id="{CDE316DC-9EE1-5109-D7B2-2DB236D1311E}"/>
                </a:ext>
              </a:extLst>
            </p:cNvPr>
            <p:cNvSpPr/>
            <p:nvPr/>
          </p:nvSpPr>
          <p:spPr>
            <a:xfrm>
              <a:off x="2229612" y="3904330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Despejar os ovos batidos</a:t>
              </a:r>
            </a:p>
          </p:txBody>
        </p:sp>
        <p:sp>
          <p:nvSpPr>
            <p:cNvPr id="19" name="Seta: para a Direita 18">
              <a:extLst>
                <a:ext uri="{FF2B5EF4-FFF2-40B4-BE49-F238E27FC236}">
                  <a16:creationId xmlns:a16="http://schemas.microsoft.com/office/drawing/2014/main" id="{869A9287-0E5B-49AD-ED44-30BEC9838BF6}"/>
                </a:ext>
              </a:extLst>
            </p:cNvPr>
            <p:cNvSpPr/>
            <p:nvPr/>
          </p:nvSpPr>
          <p:spPr>
            <a:xfrm rot="16200000">
              <a:off x="2658697" y="3652187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tângulo: Cantos Arredondados 19">
              <a:extLst>
                <a:ext uri="{FF2B5EF4-FFF2-40B4-BE49-F238E27FC236}">
                  <a16:creationId xmlns:a16="http://schemas.microsoft.com/office/drawing/2014/main" id="{678CF661-82FE-AA35-2D24-E02DA4EFE5E2}"/>
                </a:ext>
              </a:extLst>
            </p:cNvPr>
            <p:cNvSpPr/>
            <p:nvPr/>
          </p:nvSpPr>
          <p:spPr>
            <a:xfrm>
              <a:off x="2211324" y="5010754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Untar frigideira com óleo</a:t>
              </a:r>
            </a:p>
          </p:txBody>
        </p:sp>
        <p:sp>
          <p:nvSpPr>
            <p:cNvPr id="21" name="Seta: para a Direita 20">
              <a:extLst>
                <a:ext uri="{FF2B5EF4-FFF2-40B4-BE49-F238E27FC236}">
                  <a16:creationId xmlns:a16="http://schemas.microsoft.com/office/drawing/2014/main" id="{F61E7098-C6AF-EE75-246A-7C9B593B6024}"/>
                </a:ext>
              </a:extLst>
            </p:cNvPr>
            <p:cNvSpPr/>
            <p:nvPr/>
          </p:nvSpPr>
          <p:spPr>
            <a:xfrm rot="16200000">
              <a:off x="2640409" y="4758611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Seta: para a Direita 21">
              <a:extLst>
                <a:ext uri="{FF2B5EF4-FFF2-40B4-BE49-F238E27FC236}">
                  <a16:creationId xmlns:a16="http://schemas.microsoft.com/office/drawing/2014/main" id="{59C88E08-9D29-E18A-0178-D4D2E1DB507C}"/>
                </a:ext>
              </a:extLst>
            </p:cNvPr>
            <p:cNvSpPr/>
            <p:nvPr/>
          </p:nvSpPr>
          <p:spPr>
            <a:xfrm>
              <a:off x="3537204" y="3081084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Retângulo: Cantos Arredondados 22">
              <a:extLst>
                <a:ext uri="{FF2B5EF4-FFF2-40B4-BE49-F238E27FC236}">
                  <a16:creationId xmlns:a16="http://schemas.microsoft.com/office/drawing/2014/main" id="{7CEE144D-3093-9D64-7223-BEE1DFA92844}"/>
                </a:ext>
              </a:extLst>
            </p:cNvPr>
            <p:cNvSpPr/>
            <p:nvPr/>
          </p:nvSpPr>
          <p:spPr>
            <a:xfrm>
              <a:off x="3925824" y="2814098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Incluir presunto e queijo</a:t>
              </a:r>
            </a:p>
          </p:txBody>
        </p:sp>
        <p:sp>
          <p:nvSpPr>
            <p:cNvPr id="24" name="Retângulo: Cantos Arredondados 23">
              <a:extLst>
                <a:ext uri="{FF2B5EF4-FFF2-40B4-BE49-F238E27FC236}">
                  <a16:creationId xmlns:a16="http://schemas.microsoft.com/office/drawing/2014/main" id="{8FEFB92D-D301-ACED-F6B5-E8F954C66AAC}"/>
                </a:ext>
              </a:extLst>
            </p:cNvPr>
            <p:cNvSpPr/>
            <p:nvPr/>
          </p:nvSpPr>
          <p:spPr>
            <a:xfrm>
              <a:off x="3941064" y="3926618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Adicionar tempero a gosto</a:t>
              </a:r>
            </a:p>
          </p:txBody>
        </p:sp>
        <p:sp>
          <p:nvSpPr>
            <p:cNvPr id="25" name="Seta: para a Direita 24">
              <a:extLst>
                <a:ext uri="{FF2B5EF4-FFF2-40B4-BE49-F238E27FC236}">
                  <a16:creationId xmlns:a16="http://schemas.microsoft.com/office/drawing/2014/main" id="{0DC2C5DE-F7A2-5F07-E327-CD6D3D26DE65}"/>
                </a:ext>
              </a:extLst>
            </p:cNvPr>
            <p:cNvSpPr/>
            <p:nvPr/>
          </p:nvSpPr>
          <p:spPr>
            <a:xfrm rot="5400000">
              <a:off x="4370149" y="3674475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Losango 27">
              <a:extLst>
                <a:ext uri="{FF2B5EF4-FFF2-40B4-BE49-F238E27FC236}">
                  <a16:creationId xmlns:a16="http://schemas.microsoft.com/office/drawing/2014/main" id="{90B7BD53-57B2-72A4-7817-67C2458FF715}"/>
                </a:ext>
              </a:extLst>
            </p:cNvPr>
            <p:cNvSpPr/>
            <p:nvPr/>
          </p:nvSpPr>
          <p:spPr>
            <a:xfrm>
              <a:off x="5638800" y="3770122"/>
              <a:ext cx="1828800" cy="1045464"/>
            </a:xfrm>
            <a:prstGeom prst="diamond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Omelete está pronto?</a:t>
              </a:r>
            </a:p>
          </p:txBody>
        </p:sp>
        <p:sp>
          <p:nvSpPr>
            <p:cNvPr id="29" name="Seta: para a Direita 28">
              <a:extLst>
                <a:ext uri="{FF2B5EF4-FFF2-40B4-BE49-F238E27FC236}">
                  <a16:creationId xmlns:a16="http://schemas.microsoft.com/office/drawing/2014/main" id="{1B6FAEBE-AEC1-F2F1-1B18-60679CF55BF8}"/>
                </a:ext>
              </a:extLst>
            </p:cNvPr>
            <p:cNvSpPr/>
            <p:nvPr/>
          </p:nvSpPr>
          <p:spPr>
            <a:xfrm>
              <a:off x="5266261" y="4221988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Seta: para a Direita 29">
              <a:extLst>
                <a:ext uri="{FF2B5EF4-FFF2-40B4-BE49-F238E27FC236}">
                  <a16:creationId xmlns:a16="http://schemas.microsoft.com/office/drawing/2014/main" id="{197393EE-6AC1-3EE4-8FC5-89E5F30D7CA3}"/>
                </a:ext>
              </a:extLst>
            </p:cNvPr>
            <p:cNvSpPr/>
            <p:nvPr/>
          </p:nvSpPr>
          <p:spPr>
            <a:xfrm>
              <a:off x="7467600" y="4221988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Retângulo: Cantos Arredondados 30">
              <a:extLst>
                <a:ext uri="{FF2B5EF4-FFF2-40B4-BE49-F238E27FC236}">
                  <a16:creationId xmlns:a16="http://schemas.microsoft.com/office/drawing/2014/main" id="{DE9E226E-DA59-D602-5EB4-6FF5BBF3C5A7}"/>
                </a:ext>
              </a:extLst>
            </p:cNvPr>
            <p:cNvSpPr/>
            <p:nvPr/>
          </p:nvSpPr>
          <p:spPr>
            <a:xfrm>
              <a:off x="7824216" y="3932714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Colocar omelete no prato</a:t>
              </a:r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BF6A1885-5D25-3ABF-136C-239FC933E5B7}"/>
                </a:ext>
              </a:extLst>
            </p:cNvPr>
            <p:cNvSpPr txBox="1"/>
            <p:nvPr/>
          </p:nvSpPr>
          <p:spPr>
            <a:xfrm>
              <a:off x="7368540" y="3995928"/>
              <a:ext cx="626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sim</a:t>
              </a:r>
            </a:p>
          </p:txBody>
        </p:sp>
        <p:sp>
          <p:nvSpPr>
            <p:cNvPr id="33" name="Seta: para a Direita 32">
              <a:extLst>
                <a:ext uri="{FF2B5EF4-FFF2-40B4-BE49-F238E27FC236}">
                  <a16:creationId xmlns:a16="http://schemas.microsoft.com/office/drawing/2014/main" id="{394A35A5-0A48-F33A-2574-515AABF26560}"/>
                </a:ext>
              </a:extLst>
            </p:cNvPr>
            <p:cNvSpPr/>
            <p:nvPr/>
          </p:nvSpPr>
          <p:spPr>
            <a:xfrm>
              <a:off x="9140952" y="4226743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06FC1406-A04F-5580-EBBC-A01F40F6E40F}"/>
                </a:ext>
              </a:extLst>
            </p:cNvPr>
            <p:cNvSpPr/>
            <p:nvPr/>
          </p:nvSpPr>
          <p:spPr>
            <a:xfrm>
              <a:off x="9512650" y="3937469"/>
              <a:ext cx="1225296" cy="732472"/>
            </a:xfrm>
            <a:prstGeom prst="ellipse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Fim</a:t>
              </a:r>
            </a:p>
          </p:txBody>
        </p:sp>
        <p:sp>
          <p:nvSpPr>
            <p:cNvPr id="36" name="Seta: para a Direita 35">
              <a:extLst>
                <a:ext uri="{FF2B5EF4-FFF2-40B4-BE49-F238E27FC236}">
                  <a16:creationId xmlns:a16="http://schemas.microsoft.com/office/drawing/2014/main" id="{242888DE-BF40-00CC-E4A9-413DF1F78BAF}"/>
                </a:ext>
              </a:extLst>
            </p:cNvPr>
            <p:cNvSpPr/>
            <p:nvPr/>
          </p:nvSpPr>
          <p:spPr>
            <a:xfrm rot="16200000">
              <a:off x="6301057" y="3542368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1BA670D4-37E6-FA57-6B78-13CA4D70C4F6}"/>
                </a:ext>
              </a:extLst>
            </p:cNvPr>
            <p:cNvSpPr txBox="1"/>
            <p:nvPr/>
          </p:nvSpPr>
          <p:spPr>
            <a:xfrm>
              <a:off x="5955030" y="3486733"/>
              <a:ext cx="62636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/>
                <a:t>não</a:t>
              </a:r>
            </a:p>
          </p:txBody>
        </p:sp>
        <p:sp>
          <p:nvSpPr>
            <p:cNvPr id="38" name="Seta: para a Direita 37">
              <a:extLst>
                <a:ext uri="{FF2B5EF4-FFF2-40B4-BE49-F238E27FC236}">
                  <a16:creationId xmlns:a16="http://schemas.microsoft.com/office/drawing/2014/main" id="{C01F0191-EF29-4CCB-F866-4FBE8C6ECA25}"/>
                </a:ext>
              </a:extLst>
            </p:cNvPr>
            <p:cNvSpPr/>
            <p:nvPr/>
          </p:nvSpPr>
          <p:spPr>
            <a:xfrm rot="5400000">
              <a:off x="6470983" y="3557562"/>
              <a:ext cx="362554" cy="141732"/>
            </a:xfrm>
            <a:prstGeom prst="rightArrow">
              <a:avLst/>
            </a:prstGeom>
            <a:solidFill>
              <a:srgbClr val="9C1B58"/>
            </a:solidFill>
            <a:ln>
              <a:solidFill>
                <a:srgbClr val="9C1B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tângulo: Cantos Arredondados 38">
              <a:extLst>
                <a:ext uri="{FF2B5EF4-FFF2-40B4-BE49-F238E27FC236}">
                  <a16:creationId xmlns:a16="http://schemas.microsoft.com/office/drawing/2014/main" id="{C5004AB1-D339-E25C-466F-CD31C9439DD6}"/>
                </a:ext>
              </a:extLst>
            </p:cNvPr>
            <p:cNvSpPr/>
            <p:nvPr/>
          </p:nvSpPr>
          <p:spPr>
            <a:xfrm>
              <a:off x="6027420" y="2703400"/>
              <a:ext cx="1307592" cy="732472"/>
            </a:xfrm>
            <a:prstGeom prst="roundRect">
              <a:avLst/>
            </a:prstGeom>
            <a:solidFill>
              <a:srgbClr val="F9DFE7"/>
            </a:solidFill>
            <a:ln>
              <a:solidFill>
                <a:srgbClr val="9C1B58"/>
              </a:solidFill>
            </a:ln>
          </p:spPr>
          <p:style>
            <a:lnRef idx="2">
              <a:schemeClr val="accent5">
                <a:shade val="15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1400" b="1" dirty="0">
                  <a:solidFill>
                    <a:srgbClr val="9C1B58"/>
                  </a:solidFill>
                </a:rPr>
                <a:t>Esperar ficar firme e virar omelete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3653581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31</a:t>
            </a:fld>
            <a:endParaRPr lang="pt-BR"/>
          </a:p>
        </p:txBody>
      </p:sp>
      <p:pic>
        <p:nvPicPr>
          <p:cNvPr id="2" name="Imagem 1" descr="Diagrama, Esquemático&#10;&#10;Descrição gerada automaticamente">
            <a:extLst>
              <a:ext uri="{FF2B5EF4-FFF2-40B4-BE49-F238E27FC236}">
                <a16:creationId xmlns:a16="http://schemas.microsoft.com/office/drawing/2014/main" id="{F361660B-A066-1BCC-C91A-930586F5F92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300000"/>
                    </a14:imgEffect>
                  </a14:imgLayer>
                </a14:imgProps>
              </a:ext>
            </a:extLst>
          </a:blip>
          <a:srcRect b="3990"/>
          <a:stretch/>
        </p:blipFill>
        <p:spPr>
          <a:xfrm>
            <a:off x="3483379" y="1690688"/>
            <a:ext cx="5225242" cy="4294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1754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PORTUGOL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pt-BR" dirty="0"/>
              <a:t> O </a:t>
            </a:r>
            <a:r>
              <a:rPr lang="pt-BR" b="1" dirty="0">
                <a:solidFill>
                  <a:srgbClr val="9C1B58"/>
                </a:solidFill>
              </a:rPr>
              <a:t>Português Estruturado</a:t>
            </a:r>
            <a:r>
              <a:rPr lang="pt-BR" dirty="0"/>
              <a:t>, também conhecido na literatura como </a:t>
            </a:r>
            <a:r>
              <a:rPr lang="pt-BR" b="1" dirty="0">
                <a:solidFill>
                  <a:srgbClr val="9C1B58"/>
                </a:solidFill>
              </a:rPr>
              <a:t>Portugol</a:t>
            </a:r>
            <a:r>
              <a:rPr lang="pt-BR" dirty="0"/>
              <a:t>, </a:t>
            </a:r>
            <a:r>
              <a:rPr lang="pt-BR" b="1" dirty="0">
                <a:solidFill>
                  <a:srgbClr val="9C1B58"/>
                </a:solidFill>
              </a:rPr>
              <a:t>Pseudocódigo</a:t>
            </a:r>
            <a:r>
              <a:rPr lang="pt-BR" dirty="0"/>
              <a:t> ou </a:t>
            </a:r>
            <a:r>
              <a:rPr lang="pt-BR" b="1" dirty="0" err="1">
                <a:solidFill>
                  <a:srgbClr val="9C1B58"/>
                </a:solidFill>
              </a:rPr>
              <a:t>Pseudolinguagem</a:t>
            </a:r>
            <a:r>
              <a:rPr lang="pt-BR" dirty="0"/>
              <a:t>, é uma ferramenta muito utilizada para o ensino de </a:t>
            </a:r>
            <a:r>
              <a:rPr lang="pt-BR" b="1" dirty="0">
                <a:solidFill>
                  <a:srgbClr val="9C1B58"/>
                </a:solidFill>
              </a:rPr>
              <a:t>lógica de programação para iniciantes</a:t>
            </a:r>
            <a:r>
              <a:rPr lang="pt-BR" dirty="0"/>
              <a:t>. </a:t>
            </a:r>
          </a:p>
          <a:p>
            <a:r>
              <a:rPr lang="pt-BR" dirty="0"/>
              <a:t>Essa forma de representação de algoritmos utiliza uma </a:t>
            </a:r>
            <a:r>
              <a:rPr lang="pt-BR" b="1" dirty="0">
                <a:solidFill>
                  <a:srgbClr val="9C1B58"/>
                </a:solidFill>
              </a:rPr>
              <a:t>linguagem intermediária</a:t>
            </a:r>
            <a:r>
              <a:rPr lang="pt-BR" dirty="0"/>
              <a:t> entre a linguagem natural (português, entre outras) e uma linguagem de programação (C, Java, Python, entre outras) para descrever os algoritmos.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6313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PORTUGOL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pt-BR" dirty="0"/>
              <a:t>O </a:t>
            </a:r>
            <a:r>
              <a:rPr lang="pt-BR" b="1" dirty="0">
                <a:solidFill>
                  <a:srgbClr val="9C1B58"/>
                </a:solidFill>
              </a:rPr>
              <a:t>Portugol</a:t>
            </a:r>
            <a:r>
              <a:rPr lang="pt-BR" dirty="0"/>
              <a:t> possui uma linguagem bastante simplificada, entretanto, ele possui todos os </a:t>
            </a:r>
            <a:r>
              <a:rPr lang="pt-BR" b="1" dirty="0">
                <a:solidFill>
                  <a:srgbClr val="9C1B58"/>
                </a:solidFill>
              </a:rPr>
              <a:t>elementos básicos</a:t>
            </a:r>
            <a:r>
              <a:rPr lang="pt-BR" dirty="0"/>
              <a:t> e uma </a:t>
            </a:r>
            <a:r>
              <a:rPr lang="pt-BR" b="1" dirty="0">
                <a:solidFill>
                  <a:srgbClr val="9C1B58"/>
                </a:solidFill>
              </a:rPr>
              <a:t>estrutura semelhante</a:t>
            </a:r>
            <a:r>
              <a:rPr lang="pt-BR" dirty="0"/>
              <a:t> a de uma </a:t>
            </a:r>
            <a:r>
              <a:rPr lang="pt-BR" b="1" dirty="0">
                <a:solidFill>
                  <a:srgbClr val="9C1B58"/>
                </a:solidFill>
              </a:rPr>
              <a:t>linguagem de programação </a:t>
            </a:r>
            <a:r>
              <a:rPr lang="pt-BR" dirty="0"/>
              <a:t>de computadores. </a:t>
            </a:r>
          </a:p>
          <a:p>
            <a:r>
              <a:rPr lang="pt-BR" dirty="0"/>
              <a:t>Na disciplina de Algoritmo e Lógica de Programação iremos utilizar uma ferramenta chamada </a:t>
            </a:r>
            <a:r>
              <a:rPr lang="pt-BR" b="1" dirty="0" err="1">
                <a:solidFill>
                  <a:srgbClr val="9C1B58"/>
                </a:solidFill>
              </a:rPr>
              <a:t>VisualG</a:t>
            </a:r>
            <a:r>
              <a:rPr lang="pt-BR" dirty="0"/>
              <a:t> para construir e testar os algoritmos criados em Portugol.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88283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01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34</a:t>
            </a:fld>
            <a:endParaRPr lang="pt-BR"/>
          </a:p>
        </p:txBody>
      </p:sp>
      <p:pic>
        <p:nvPicPr>
          <p:cNvPr id="2" name="Imagem 1" descr="Texto, Carta&#10;&#10;Descrição gerada automaticamente">
            <a:extLst>
              <a:ext uri="{FF2B5EF4-FFF2-40B4-BE49-F238E27FC236}">
                <a16:creationId xmlns:a16="http://schemas.microsoft.com/office/drawing/2014/main" id="{BCB774C3-01AB-2636-C061-EBC32E675F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890" b="8799"/>
          <a:stretch/>
        </p:blipFill>
        <p:spPr>
          <a:xfrm>
            <a:off x="3123438" y="2194559"/>
            <a:ext cx="5945124" cy="3263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3000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SITUAÇÃO-PROBLEMA 02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35</a:t>
            </a:fld>
            <a:endParaRPr lang="pt-BR"/>
          </a:p>
        </p:txBody>
      </p:sp>
      <p:pic>
        <p:nvPicPr>
          <p:cNvPr id="3" name="Imagem 2" descr="Uma imagem contendo Texto&#10;&#10;Descrição gerada automaticamente">
            <a:extLst>
              <a:ext uri="{FF2B5EF4-FFF2-40B4-BE49-F238E27FC236}">
                <a16:creationId xmlns:a16="http://schemas.microsoft.com/office/drawing/2014/main" id="{D85471F4-D7FD-B1A3-B809-7E14EC2F2D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4" b="6530"/>
          <a:stretch/>
        </p:blipFill>
        <p:spPr>
          <a:xfrm>
            <a:off x="3781136" y="1690688"/>
            <a:ext cx="4629727" cy="4399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8876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PORTUGOL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O Portugol possui algumas </a:t>
            </a:r>
            <a:r>
              <a:rPr lang="pt-BR" dirty="0">
                <a:solidFill>
                  <a:srgbClr val="9C1B58"/>
                </a:solidFill>
              </a:rPr>
              <a:t>desvantagens</a:t>
            </a:r>
            <a:r>
              <a:rPr lang="pt-BR" dirty="0"/>
              <a:t>, como: precisamos </a:t>
            </a:r>
            <a:r>
              <a:rPr lang="pt-BR" b="1" dirty="0">
                <a:solidFill>
                  <a:srgbClr val="9C1B58"/>
                </a:solidFill>
              </a:rPr>
              <a:t>aprender as regras</a:t>
            </a:r>
            <a:r>
              <a:rPr lang="pt-BR" dirty="0"/>
              <a:t> dessa forma de representação. </a:t>
            </a:r>
          </a:p>
          <a:p>
            <a:r>
              <a:rPr lang="pt-BR" dirty="0"/>
              <a:t>Além disso, </a:t>
            </a:r>
            <a:r>
              <a:rPr lang="pt-BR" b="1" dirty="0">
                <a:solidFill>
                  <a:srgbClr val="9C1B58"/>
                </a:solidFill>
              </a:rPr>
              <a:t>não há uma padronização de sua estruturação na literatura</a:t>
            </a:r>
            <a:r>
              <a:rPr lang="pt-BR" dirty="0"/>
              <a:t>, isso quer dizer que, você encontrará um mesmo termo descrito de formas diferentes.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36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558221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FAÇAMOS JUNTOS!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37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768009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 Faça um algoritmo para a tarefa “</a:t>
            </a:r>
            <a:r>
              <a:rPr lang="pt-BR" b="1" dirty="0">
                <a:solidFill>
                  <a:srgbClr val="9C1B58"/>
                </a:solidFill>
              </a:rPr>
              <a:t>Preparar miojo</a:t>
            </a:r>
            <a:r>
              <a:rPr lang="pt-BR" dirty="0"/>
              <a:t>” e represente a sua solução utilizando os conceitos de “</a:t>
            </a:r>
            <a:r>
              <a:rPr lang="pt-BR" b="1" dirty="0">
                <a:solidFill>
                  <a:srgbClr val="9C1B58"/>
                </a:solidFill>
              </a:rPr>
              <a:t>Fluxograma</a:t>
            </a:r>
            <a:r>
              <a:rPr lang="pt-BR" dirty="0"/>
              <a:t>” e “</a:t>
            </a:r>
            <a:r>
              <a:rPr lang="pt-BR" b="1" dirty="0">
                <a:solidFill>
                  <a:srgbClr val="9C1B58"/>
                </a:solidFill>
              </a:rPr>
              <a:t>Descrição narrativa</a:t>
            </a:r>
            <a:r>
              <a:rPr lang="pt-BR" dirty="0"/>
              <a:t>”.</a:t>
            </a:r>
          </a:p>
        </p:txBody>
      </p:sp>
      <p:pic>
        <p:nvPicPr>
          <p:cNvPr id="2050" name="Picture 2" descr="Arquivo de Miojo desenho - Páginal Inicial">
            <a:extLst>
              <a:ext uri="{FF2B5EF4-FFF2-40B4-BE49-F238E27FC236}">
                <a16:creationId xmlns:a16="http://schemas.microsoft.com/office/drawing/2014/main" id="{64B3274C-DCDD-9BD4-42C1-D78629494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597001" y="1825625"/>
            <a:ext cx="4331998" cy="4351338"/>
          </a:xfrm>
          <a:prstGeom prst="rect">
            <a:avLst/>
          </a:prstGeom>
          <a:solidFill>
            <a:srgbClr val="FFFFFF"/>
          </a:solidFill>
          <a:ln w="38100">
            <a:solidFill>
              <a:srgbClr val="9C1B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103861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pPr>
              <a:lnSpc>
                <a:spcPct val="140000"/>
              </a:lnSpc>
            </a:pPr>
            <a:r>
              <a:rPr lang="pt-BR" sz="2600" dirty="0"/>
              <a:t> Faça um algoritmo para a tarefa “</a:t>
            </a:r>
            <a:r>
              <a:rPr lang="pt-BR" sz="2600" b="1" dirty="0">
                <a:solidFill>
                  <a:srgbClr val="9C1B58"/>
                </a:solidFill>
              </a:rPr>
              <a:t>Calcular média</a:t>
            </a:r>
            <a:r>
              <a:rPr lang="pt-BR" sz="2600" dirty="0"/>
              <a:t>” utilizando a forma de representação “</a:t>
            </a:r>
            <a:r>
              <a:rPr lang="pt-BR" sz="2600" b="1" dirty="0">
                <a:solidFill>
                  <a:srgbClr val="9C1B58"/>
                </a:solidFill>
              </a:rPr>
              <a:t>Português Estruturado</a:t>
            </a:r>
            <a:r>
              <a:rPr lang="pt-BR" sz="2600" dirty="0"/>
              <a:t>”. Para isso, utilize como base o funcionamento descrito no fluxograma ao lado. </a:t>
            </a:r>
          </a:p>
        </p:txBody>
      </p:sp>
      <p:pic>
        <p:nvPicPr>
          <p:cNvPr id="2" name="Picture 2" descr="C:\Users\Katiuscia\Desktop\IFRN\Metropoli Digital\logica_programacao\aula02\log_prog_a02_i01_b.jpg">
            <a:extLst>
              <a:ext uri="{FF2B5EF4-FFF2-40B4-BE49-F238E27FC236}">
                <a16:creationId xmlns:a16="http://schemas.microsoft.com/office/drawing/2014/main" id="{B7ADD961-792F-40ED-3D1E-2947F0AE9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/>
          <a:stretch>
            <a:fillRect/>
          </a:stretch>
        </p:blipFill>
        <p:spPr bwMode="auto">
          <a:xfrm>
            <a:off x="6319982" y="2174780"/>
            <a:ext cx="5181600" cy="3653028"/>
          </a:xfrm>
          <a:prstGeom prst="rect">
            <a:avLst/>
          </a:prstGeom>
          <a:noFill/>
          <a:ln w="28575">
            <a:solidFill>
              <a:srgbClr val="9C1B58"/>
            </a:solidFill>
          </a:ln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39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7253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 Todos os dias, nós nos deparamos com problemas a serem resolvidos, como por exemplo: </a:t>
            </a:r>
            <a:r>
              <a:rPr lang="pt-BR" b="1" dirty="0">
                <a:solidFill>
                  <a:srgbClr val="9C1B58"/>
                </a:solidFill>
              </a:rPr>
              <a:t>Qual o melhor caminho da sua casa até a faculdade?</a:t>
            </a:r>
            <a:r>
              <a:rPr lang="pt-BR" dirty="0"/>
              <a:t> </a:t>
            </a:r>
          </a:p>
          <a:p>
            <a:r>
              <a:rPr lang="pt-BR" dirty="0"/>
              <a:t>Para encontrar o melhor caminho, diferentes estratégias poderiam ser definidas.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6462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Agrupar 20">
            <a:extLst>
              <a:ext uri="{FF2B5EF4-FFF2-40B4-BE49-F238E27FC236}">
                <a16:creationId xmlns:a16="http://schemas.microsoft.com/office/drawing/2014/main" id="{57C35432-5D22-7279-1B6E-327D18BB7AFE}"/>
              </a:ext>
            </a:extLst>
          </p:cNvPr>
          <p:cNvGrpSpPr/>
          <p:nvPr/>
        </p:nvGrpSpPr>
        <p:grpSpPr>
          <a:xfrm>
            <a:off x="796526" y="2178049"/>
            <a:ext cx="10598947" cy="2501901"/>
            <a:chOff x="489404" y="2475371"/>
            <a:chExt cx="10598947" cy="2501901"/>
          </a:xfrm>
        </p:grpSpPr>
        <p:cxnSp>
          <p:nvCxnSpPr>
            <p:cNvPr id="7" name="Conector reto 6">
              <a:extLst>
                <a:ext uri="{FF2B5EF4-FFF2-40B4-BE49-F238E27FC236}">
                  <a16:creationId xmlns:a16="http://schemas.microsoft.com/office/drawing/2014/main" id="{CB3BC8DD-4B31-51E9-7423-97E2F781440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404" y="4604149"/>
              <a:ext cx="10239801" cy="1837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0" name="Agrupar 19">
              <a:extLst>
                <a:ext uri="{FF2B5EF4-FFF2-40B4-BE49-F238E27FC236}">
                  <a16:creationId xmlns:a16="http://schemas.microsoft.com/office/drawing/2014/main" id="{807F004F-9A6F-A67B-5DB5-44449D87FC58}"/>
                </a:ext>
              </a:extLst>
            </p:cNvPr>
            <p:cNvGrpSpPr/>
            <p:nvPr/>
          </p:nvGrpSpPr>
          <p:grpSpPr>
            <a:xfrm>
              <a:off x="1103648" y="2475371"/>
              <a:ext cx="9984703" cy="2501901"/>
              <a:chOff x="753452" y="2163753"/>
              <a:chExt cx="9984703" cy="2501901"/>
            </a:xfrm>
          </p:grpSpPr>
          <p:grpSp>
            <p:nvGrpSpPr>
              <p:cNvPr id="15" name="Agrupar 14">
                <a:extLst>
                  <a:ext uri="{FF2B5EF4-FFF2-40B4-BE49-F238E27FC236}">
                    <a16:creationId xmlns:a16="http://schemas.microsoft.com/office/drawing/2014/main" id="{E5011646-41AC-DDC9-50F6-EF45AAB34401}"/>
                  </a:ext>
                </a:extLst>
              </p:cNvPr>
              <p:cNvGrpSpPr/>
              <p:nvPr/>
            </p:nvGrpSpPr>
            <p:grpSpPr>
              <a:xfrm>
                <a:off x="997677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DD8A33FF-F9D5-CD36-23AC-BA64B702B4F4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7" name="Fluxograma: Fita Perfurada 16">
                  <a:extLst>
                    <a:ext uri="{FF2B5EF4-FFF2-40B4-BE49-F238E27FC236}">
                      <a16:creationId xmlns:a16="http://schemas.microsoft.com/office/drawing/2014/main" id="{433AF013-88F3-E380-D15D-9520914522AD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9DEBFF"/>
                </a:solidFill>
                <a:ln>
                  <a:solidFill>
                    <a:srgbClr val="9AEDFF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48B29057-B440-0F4D-3812-EFCA396DED0A}"/>
                  </a:ext>
                </a:extLst>
              </p:cNvPr>
              <p:cNvSpPr/>
              <p:nvPr/>
            </p:nvSpPr>
            <p:spPr>
              <a:xfrm>
                <a:off x="2377212" y="3903601"/>
                <a:ext cx="490879" cy="746246"/>
              </a:xfrm>
              <a:prstGeom prst="ellipse">
                <a:avLst/>
              </a:prstGeom>
              <a:solidFill>
                <a:srgbClr val="92D05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C53CBA8-F487-E094-6076-770103320892}"/>
                  </a:ext>
                </a:extLst>
              </p:cNvPr>
              <p:cNvSpPr/>
              <p:nvPr/>
            </p:nvSpPr>
            <p:spPr>
              <a:xfrm>
                <a:off x="5769603" y="3919408"/>
                <a:ext cx="490879" cy="746246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3</a:t>
                </a:r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01F0413B-D040-CCB5-72F2-3BD11DF9FB37}"/>
                  </a:ext>
                </a:extLst>
              </p:cNvPr>
              <p:cNvSpPr/>
              <p:nvPr/>
            </p:nvSpPr>
            <p:spPr>
              <a:xfrm>
                <a:off x="4041411" y="3895485"/>
                <a:ext cx="490879" cy="74624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2</a:t>
                </a:r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A384DF87-320E-D5C1-0F5C-2F682A8803A5}"/>
                  </a:ext>
                </a:extLst>
              </p:cNvPr>
              <p:cNvSpPr/>
              <p:nvPr/>
            </p:nvSpPr>
            <p:spPr>
              <a:xfrm>
                <a:off x="7425787" y="3903601"/>
                <a:ext cx="490879" cy="746246"/>
              </a:xfrm>
              <a:prstGeom prst="ellipse">
                <a:avLst/>
              </a:prstGeom>
              <a:solidFill>
                <a:schemeClr val="accent5">
                  <a:lumMod val="60000"/>
                  <a:lumOff val="40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grpSp>
            <p:nvGrpSpPr>
              <p:cNvPr id="12" name="Agrupar 11">
                <a:extLst>
                  <a:ext uri="{FF2B5EF4-FFF2-40B4-BE49-F238E27FC236}">
                    <a16:creationId xmlns:a16="http://schemas.microsoft.com/office/drawing/2014/main" id="{BAACF47A-68E7-13F3-455D-328C165C2DA3}"/>
                  </a:ext>
                </a:extLst>
              </p:cNvPr>
              <p:cNvGrpSpPr/>
              <p:nvPr/>
            </p:nvGrpSpPr>
            <p:grpSpPr>
              <a:xfrm>
                <a:off x="753452" y="2163753"/>
                <a:ext cx="761383" cy="2147722"/>
                <a:chOff x="10200456" y="3212977"/>
                <a:chExt cx="1272299" cy="1842382"/>
              </a:xfrm>
            </p:grpSpPr>
            <p:sp>
              <p:nvSpPr>
                <p:cNvPr id="13" name="Retângulo 12">
                  <a:extLst>
                    <a:ext uri="{FF2B5EF4-FFF2-40B4-BE49-F238E27FC236}">
                      <a16:creationId xmlns:a16="http://schemas.microsoft.com/office/drawing/2014/main" id="{469390F7-6B63-EC83-7484-F07BD333C51D}"/>
                    </a:ext>
                  </a:extLst>
                </p:cNvPr>
                <p:cNvSpPr/>
                <p:nvPr/>
              </p:nvSpPr>
              <p:spPr>
                <a:xfrm>
                  <a:off x="10200456" y="3212977"/>
                  <a:ext cx="72008" cy="1842382"/>
                </a:xfrm>
                <a:prstGeom prst="rect">
                  <a:avLst/>
                </a:prstGeom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  <p:sp>
              <p:nvSpPr>
                <p:cNvPr id="14" name="Fluxograma: Fita Perfurada 13">
                  <a:extLst>
                    <a:ext uri="{FF2B5EF4-FFF2-40B4-BE49-F238E27FC236}">
                      <a16:creationId xmlns:a16="http://schemas.microsoft.com/office/drawing/2014/main" id="{F7F55B14-E403-E015-A2E3-F0A1DF7AA7CE}"/>
                    </a:ext>
                  </a:extLst>
                </p:cNvPr>
                <p:cNvSpPr/>
                <p:nvPr/>
              </p:nvSpPr>
              <p:spPr>
                <a:xfrm>
                  <a:off x="10272464" y="3212977"/>
                  <a:ext cx="1200291" cy="676176"/>
                </a:xfrm>
                <a:prstGeom prst="flowChartPunchedTape">
                  <a:avLst/>
                </a:prstGeom>
                <a:solidFill>
                  <a:srgbClr val="FF95B3"/>
                </a:solidFill>
                <a:ln>
                  <a:solidFill>
                    <a:srgbClr val="FF95B3"/>
                  </a:solidFill>
                </a:ln>
              </p:spPr>
              <p:style>
                <a:lnRef idx="2">
                  <a:schemeClr val="accent5">
                    <a:shade val="50000"/>
                  </a:schemeClr>
                </a:lnRef>
                <a:fillRef idx="1">
                  <a:schemeClr val="accent5"/>
                </a:fillRef>
                <a:effectRef idx="0">
                  <a:schemeClr val="accent5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b="1" dirty="0"/>
                </a:p>
              </p:txBody>
            </p:sp>
          </p:grpSp>
          <p:pic>
            <p:nvPicPr>
              <p:cNvPr id="18" name="Picture 9">
                <a:extLst>
                  <a:ext uri="{FF2B5EF4-FFF2-40B4-BE49-F238E27FC236}">
                    <a16:creationId xmlns:a16="http://schemas.microsoft.com/office/drawing/2014/main" id="{0634CD8D-076C-5EFD-6E8A-646A983EC655}"/>
                  </a:ext>
                </a:extLst>
              </p:cNvPr>
              <p:cNvPicPr/>
              <p:nvPr/>
            </p:nvPicPr>
            <p:blipFill>
              <a:blip r:embed="rId2" cstate="print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4317" b="96403" l="6538" r="96154">
                            <a14:foregroundMark x1="48077" y1="4796" x2="48077" y2="4796"/>
                            <a14:foregroundMark x1="13077" y1="57074" x2="13077" y2="57074"/>
                            <a14:foregroundMark x1="89615" y1="57794" x2="89615" y2="57794"/>
                            <a14:foregroundMark x1="51923" y1="96403" x2="51923" y2="96403"/>
                            <a14:foregroundMark x1="6923" y1="52518" x2="6923" y2="52518"/>
                            <a14:foregroundMark x1="96154" y1="55635" x2="96154" y2="55635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094080" y="3343925"/>
                <a:ext cx="758719" cy="9675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9" name="Elipse 18">
                <a:extLst>
                  <a:ext uri="{FF2B5EF4-FFF2-40B4-BE49-F238E27FC236}">
                    <a16:creationId xmlns:a16="http://schemas.microsoft.com/office/drawing/2014/main" id="{A5E7B77B-7FD7-0895-55A7-C128D12B1E39}"/>
                  </a:ext>
                </a:extLst>
              </p:cNvPr>
              <p:cNvSpPr/>
              <p:nvPr/>
            </p:nvSpPr>
            <p:spPr>
              <a:xfrm>
                <a:off x="9081971" y="3919408"/>
                <a:ext cx="490879" cy="746246"/>
              </a:xfrm>
              <a:prstGeom prst="ellipse">
                <a:avLst/>
              </a:prstGeom>
              <a:solidFill>
                <a:schemeClr val="bg2">
                  <a:lumMod val="75000"/>
                </a:schemeClr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</p:grpSp>
      </p:grpSp>
      <p:sp>
        <p:nvSpPr>
          <p:cNvPr id="22" name="Espaço Reservado para Texto 2">
            <a:extLst>
              <a:ext uri="{FF2B5EF4-FFF2-40B4-BE49-F238E27FC236}">
                <a16:creationId xmlns:a16="http://schemas.microsoft.com/office/drawing/2014/main" id="{F5E11670-6721-64B2-D67A-93F3A32CEB8B}"/>
              </a:ext>
            </a:extLst>
          </p:cNvPr>
          <p:cNvSpPr txBox="1">
            <a:spLocks/>
          </p:cNvSpPr>
          <p:nvPr/>
        </p:nvSpPr>
        <p:spPr>
          <a:xfrm>
            <a:off x="479376" y="5106008"/>
            <a:ext cx="11377264" cy="15065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pt-BR" dirty="0"/>
          </a:p>
          <a:p>
            <a:pPr marL="0" indent="0" algn="ctr">
              <a:buNone/>
            </a:pPr>
            <a:r>
              <a:rPr lang="pt-BR" sz="4000" b="1" dirty="0">
                <a:solidFill>
                  <a:srgbClr val="9C1B58"/>
                </a:solidFill>
              </a:rPr>
              <a:t>FIXAÇÃO – FAÇA VOCÊ MESMO!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2E03AC2B-93D5-2395-FAA9-50C7B8E7B255}"/>
              </a:ext>
            </a:extLst>
          </p:cNvPr>
          <p:cNvSpPr txBox="1"/>
          <p:nvPr/>
        </p:nvSpPr>
        <p:spPr>
          <a:xfrm>
            <a:off x="11137393" y="6243213"/>
            <a:ext cx="94183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fld id="{FF2898D7-1FF1-4103-B358-6DBA8C7DBDE2}" type="slidenum">
              <a:rPr lang="pt-BR" smtClean="0">
                <a:solidFill>
                  <a:schemeClr val="bg1"/>
                </a:solidFill>
              </a:rPr>
              <a:pPr algn="ctr"/>
              <a:t>40</a:t>
            </a:fld>
            <a:endParaRPr lang="pt-B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99365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01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pt-BR" dirty="0"/>
              <a:t> Faça um algoritmo utilizando o “</a:t>
            </a:r>
            <a:r>
              <a:rPr lang="pt-BR" b="1" dirty="0">
                <a:solidFill>
                  <a:srgbClr val="9C1B58"/>
                </a:solidFill>
              </a:rPr>
              <a:t>Pseudocódigo</a:t>
            </a:r>
            <a:r>
              <a:rPr lang="pt-BR" dirty="0"/>
              <a:t>” para ler dois valores (x e y), calcular e mostrar x elevado a potência de y.</a:t>
            </a:r>
          </a:p>
        </p:txBody>
      </p:sp>
      <p:pic>
        <p:nvPicPr>
          <p:cNvPr id="4098" name="Picture 2" descr="RADICIAÇÃO POTENCIAÇÃO">
            <a:extLst>
              <a:ext uri="{FF2B5EF4-FFF2-40B4-BE49-F238E27FC236}">
                <a16:creationId xmlns:a16="http://schemas.microsoft.com/office/drawing/2014/main" id="{ADE03E3C-1170-2E39-649F-90E10675F2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95473" y="2527360"/>
            <a:ext cx="5181600" cy="2534302"/>
          </a:xfrm>
          <a:prstGeom prst="rect">
            <a:avLst/>
          </a:prstGeom>
          <a:solidFill>
            <a:srgbClr val="FFFFFF"/>
          </a:solidFill>
          <a:ln w="28575">
            <a:solidFill>
              <a:srgbClr val="9C1B58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41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502946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pt-BR" dirty="0"/>
              <a:t>PRATIQUE 02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507736" cy="4351338"/>
          </a:xfrm>
        </p:spPr>
        <p:txBody>
          <a:bodyPr>
            <a:normAutofit/>
          </a:bodyPr>
          <a:lstStyle/>
          <a:p>
            <a:r>
              <a:rPr lang="pt-BR" dirty="0"/>
              <a:t> Faça um algoritmo utilizando o “</a:t>
            </a:r>
            <a:r>
              <a:rPr lang="pt-BR" b="1" dirty="0">
                <a:solidFill>
                  <a:srgbClr val="9C1B58"/>
                </a:solidFill>
              </a:rPr>
              <a:t>Pseudocódigo</a:t>
            </a:r>
            <a:r>
              <a:rPr lang="pt-BR" dirty="0"/>
              <a:t>” que leia dois números reais e em seguida mostre: a soma, o produto, a divisão e a subtração entre eles.</a:t>
            </a:r>
          </a:p>
        </p:txBody>
      </p:sp>
      <p:pic>
        <p:nvPicPr>
          <p:cNvPr id="5122" name="Picture 2" descr="Ilustração com tema de matemática, divisão de desenhos animados de  matemática, sinal de matemática, texto, desenho animado, adição png |  PNGWing">
            <a:extLst>
              <a:ext uri="{FF2B5EF4-FFF2-40B4-BE49-F238E27FC236}">
                <a16:creationId xmlns:a16="http://schemas.microsoft.com/office/drawing/2014/main" id="{A6D7033D-1672-389D-E1C5-163861BEBB8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88" r="6823"/>
          <a:stretch/>
        </p:blipFill>
        <p:spPr bwMode="auto">
          <a:xfrm>
            <a:off x="6918960" y="2162182"/>
            <a:ext cx="4434840" cy="3701142"/>
          </a:xfrm>
          <a:prstGeom prst="rect">
            <a:avLst/>
          </a:prstGeom>
          <a:solidFill>
            <a:srgbClr val="FFFFFF"/>
          </a:solidFill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11344" y="5898334"/>
            <a:ext cx="969819" cy="959666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FF2898D7-1FF1-4103-B358-6DBA8C7DBDE2}" type="slidenum">
              <a:rPr lang="pt-BR" smtClean="0"/>
              <a:pPr>
                <a:spcAft>
                  <a:spcPts val="600"/>
                </a:spcAft>
              </a:pPr>
              <a:t>42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112028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417916C1-F1BA-3030-9175-AA3FCE12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DÚVIDAS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1F4B8E9-E253-FA5E-018C-9D22BD2CA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43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14639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5</a:t>
            </a:fld>
            <a:endParaRPr lang="pt-BR"/>
          </a:p>
        </p:txBody>
      </p:sp>
      <p:pic>
        <p:nvPicPr>
          <p:cNvPr id="7" name="Picture 2" descr="http://3.bp.blogspot.com/-CRosFUSe6S8/Te49m2ccNiI/AAAAAAAAAaU/W1C2fGJVTAA/s320/planta.jpg">
            <a:extLst>
              <a:ext uri="{FF2B5EF4-FFF2-40B4-BE49-F238E27FC236}">
                <a16:creationId xmlns:a16="http://schemas.microsoft.com/office/drawing/2014/main" id="{1236ADBB-9D9E-2C62-BD91-F4B1825F3B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747" t="4995" r="2119" b="6359"/>
          <a:stretch/>
        </p:blipFill>
        <p:spPr bwMode="auto">
          <a:xfrm>
            <a:off x="6387152" y="1869743"/>
            <a:ext cx="4641958" cy="3548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Resultado de imagem para pessoa duvida">
            <a:extLst>
              <a:ext uri="{FF2B5EF4-FFF2-40B4-BE49-F238E27FC236}">
                <a16:creationId xmlns:a16="http://schemas.microsoft.com/office/drawing/2014/main" id="{0CECB1C5-B36A-5FA5-9008-FC49738746C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duotone>
              <a:prstClr val="black"/>
              <a:srgbClr val="D9C3A5">
                <a:tint val="50000"/>
                <a:satMod val="18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9677" y="1416192"/>
            <a:ext cx="3547130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9384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Algumas pessoas poderiam utilizar um mapa e calcular a distância total a ser percorrida pelos caminhos possíveis e </a:t>
            </a:r>
            <a:r>
              <a:rPr lang="pt-BR" b="1" dirty="0">
                <a:solidFill>
                  <a:srgbClr val="9C1B58"/>
                </a:solidFill>
              </a:rPr>
              <a:t>determinar o caminho mais curto</a:t>
            </a:r>
            <a:r>
              <a:rPr lang="pt-BR" dirty="0"/>
              <a:t>.</a:t>
            </a:r>
          </a:p>
          <a:p>
            <a:r>
              <a:rPr lang="pt-BR" dirty="0"/>
              <a:t> Outras pessoas iriam verificar informações como tráfego de carros e custo de pedágios para </a:t>
            </a:r>
            <a:r>
              <a:rPr lang="pt-BR" b="1" dirty="0">
                <a:solidFill>
                  <a:srgbClr val="9C1B58"/>
                </a:solidFill>
              </a:rPr>
              <a:t>determinar o caminho mais rápido e/ou mais barato</a:t>
            </a:r>
            <a:r>
              <a:rPr lang="pt-BR" dirty="0"/>
              <a:t>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604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Enfim, o que irá determinar se o caminho escolhido é </a:t>
            </a:r>
            <a:r>
              <a:rPr lang="pt-BR" b="1" dirty="0">
                <a:solidFill>
                  <a:srgbClr val="9C1B58"/>
                </a:solidFill>
              </a:rPr>
              <a:t>bom ou ruim</a:t>
            </a:r>
            <a:r>
              <a:rPr lang="pt-BR" dirty="0"/>
              <a:t>, será a sua </a:t>
            </a:r>
            <a:r>
              <a:rPr lang="pt-BR" b="1" dirty="0">
                <a:solidFill>
                  <a:srgbClr val="9C1B58"/>
                </a:solidFill>
              </a:rPr>
              <a:t>necessidade naquele momento</a:t>
            </a:r>
            <a:r>
              <a:rPr lang="pt-BR" dirty="0"/>
              <a:t>. Você sabia que o </a:t>
            </a:r>
            <a:r>
              <a:rPr lang="pt-BR" b="1" dirty="0">
                <a:solidFill>
                  <a:srgbClr val="9C1B58"/>
                </a:solidFill>
              </a:rPr>
              <a:t>conjunto de passos para resolver um certo problema</a:t>
            </a:r>
            <a:r>
              <a:rPr lang="pt-BR" dirty="0"/>
              <a:t> ou realizar uma determinada tarefa chama-se </a:t>
            </a:r>
            <a:r>
              <a:rPr lang="pt-BR" b="1" dirty="0">
                <a:solidFill>
                  <a:srgbClr val="9C1B58"/>
                </a:solidFill>
              </a:rPr>
              <a:t>algoritmo</a:t>
            </a:r>
            <a:r>
              <a:rPr lang="pt-BR" dirty="0"/>
              <a:t>? E que eles são importantíssimos para a </a:t>
            </a:r>
            <a:r>
              <a:rPr lang="pt-BR" b="1" dirty="0">
                <a:solidFill>
                  <a:srgbClr val="9C1B58"/>
                </a:solidFill>
              </a:rPr>
              <a:t>programação de computadores</a:t>
            </a:r>
            <a:r>
              <a:rPr lang="pt-BR" dirty="0"/>
              <a:t>?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83656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F402EEB-5C55-EBD0-EACF-8884ABDE0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EB4DD9E-88A3-1BF1-FB73-C8EBF3C71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5062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DDF005D0-E0C3-89B9-B643-244ADE7F5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ALGORITMOS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136A84B1-D0FD-673E-B3D3-390EA9D66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pt-BR" dirty="0"/>
              <a:t> Um </a:t>
            </a:r>
            <a:r>
              <a:rPr lang="pt-BR" b="1" dirty="0">
                <a:solidFill>
                  <a:srgbClr val="9C1B58"/>
                </a:solidFill>
              </a:rPr>
              <a:t>algoritmo</a:t>
            </a:r>
            <a:r>
              <a:rPr lang="pt-BR" dirty="0"/>
              <a:t> é a especificação de uma sequência ordenada de instruções, finitas e não-ambíguas, que deve ser seguida para a solução de um determinado problema, garantindo sua repetibilidade.</a:t>
            </a:r>
          </a:p>
          <a:p>
            <a:r>
              <a:rPr lang="pt-BR" dirty="0"/>
              <a:t> Aplicamos o conceito de algoritmos sempre que estabelecemos um planejamento mental para realizar uma determinada tarefa, considerando que deveremos executar um conjunto de passos até atingir o objetivo desejado.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6BBD98A-C939-F776-EA93-6AE976B15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898D7-1FF1-4103-B358-6DBA8C7DBDE2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90430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1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ema1" id="{01E1007E-DEA5-457F-938C-E2B22EBBA594}" vid="{D23CA578-0605-403A-B4BA-D5830DF61796}"/>
    </a:ext>
  </a:extLst>
</a:theme>
</file>

<file path=ppt/theme/theme2.xml><?xml version="1.0" encoding="utf-8"?>
<a:theme xmlns:a="http://schemas.openxmlformats.org/drawingml/2006/main" name="Personalizar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33FA47227075142B8B0394D2B74C97C" ma:contentTypeVersion="10" ma:contentTypeDescription="Create a new document." ma:contentTypeScope="" ma:versionID="477b4eb0490d11ffd7d58194e7aaa42c">
  <xsd:schema xmlns:xsd="http://www.w3.org/2001/XMLSchema" xmlns:xs="http://www.w3.org/2001/XMLSchema" xmlns:p="http://schemas.microsoft.com/office/2006/metadata/properties" xmlns:ns2="9163b3ad-7997-41ab-90c2-57a525648d4a" xmlns:ns3="fa650a77-5ac8-47e6-b622-7fb4a93f4db1" targetNamespace="http://schemas.microsoft.com/office/2006/metadata/properties" ma:root="true" ma:fieldsID="2a0be629e479c2857ef8b88ef71327dc" ns2:_="" ns3:_="">
    <xsd:import namespace="9163b3ad-7997-41ab-90c2-57a525648d4a"/>
    <xsd:import namespace="fa650a77-5ac8-47e6-b622-7fb4a93f4db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3b3ad-7997-41ab-90c2-57a525648d4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0ef6089c-5148-4909-88ac-65974e5b7eb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650a77-5ac8-47e6-b622-7fb4a93f4db1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cfd0607a-8c41-4524-a235-ce8a682b01a4}" ma:internalName="TaxCatchAll" ma:showField="CatchAllData" ma:web="fa650a77-5ac8-47e6-b622-7fb4a93f4db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a650a77-5ac8-47e6-b622-7fb4a93f4db1" xsi:nil="true"/>
    <lcf76f155ced4ddcb4097134ff3c332f xmlns="9163b3ad-7997-41ab-90c2-57a525648d4a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5B3BAA84-20E8-4515-A234-262E552FA26D}"/>
</file>

<file path=customXml/itemProps2.xml><?xml version="1.0" encoding="utf-8"?>
<ds:datastoreItem xmlns:ds="http://schemas.openxmlformats.org/officeDocument/2006/customXml" ds:itemID="{7AC026E9-583A-4267-956B-685A96846018}"/>
</file>

<file path=customXml/itemProps3.xml><?xml version="1.0" encoding="utf-8"?>
<ds:datastoreItem xmlns:ds="http://schemas.openxmlformats.org/officeDocument/2006/customXml" ds:itemID="{87DFA318-54C4-4FFC-9208-5D2029257AE9}"/>
</file>

<file path=docProps/app.xml><?xml version="1.0" encoding="utf-8"?>
<Properties xmlns="http://schemas.openxmlformats.org/officeDocument/2006/extended-properties" xmlns:vt="http://schemas.openxmlformats.org/officeDocument/2006/docPropsVTypes">
  <Template>Tema1</Template>
  <TotalTime>340</TotalTime>
  <Words>1507</Words>
  <Application>Microsoft Office PowerPoint</Application>
  <PresentationFormat>Widescreen</PresentationFormat>
  <Paragraphs>184</Paragraphs>
  <Slides>43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43</vt:i4>
      </vt:variant>
    </vt:vector>
  </HeadingPairs>
  <TitlesOfParts>
    <vt:vector size="52" baseType="lpstr">
      <vt:lpstr>Amasis MT Pro Black</vt:lpstr>
      <vt:lpstr>Aptos</vt:lpstr>
      <vt:lpstr>Aptos Display</vt:lpstr>
      <vt:lpstr>Arial</vt:lpstr>
      <vt:lpstr>Blinker</vt:lpstr>
      <vt:lpstr>Impact</vt:lpstr>
      <vt:lpstr>Wingdings</vt:lpstr>
      <vt:lpstr>Tema1</vt:lpstr>
      <vt:lpstr>Personalizar design</vt:lpstr>
      <vt:lpstr>Apresentação do PowerPoint</vt:lpstr>
      <vt:lpstr>ROTEIRO</vt:lpstr>
      <vt:lpstr>INTRODUÇÃO</vt:lpstr>
      <vt:lpstr>INTRODUÇÃO</vt:lpstr>
      <vt:lpstr>INTRODUÇÃO</vt:lpstr>
      <vt:lpstr>INTRODUÇÃO</vt:lpstr>
      <vt:lpstr>INTRODUÇÃO</vt:lpstr>
      <vt:lpstr>ALGORITMOS</vt:lpstr>
      <vt:lpstr>ALGORITMOS</vt:lpstr>
      <vt:lpstr>ALGORITMOS</vt:lpstr>
      <vt:lpstr>ALGORITMOS</vt:lpstr>
      <vt:lpstr>ALGORITMOS</vt:lpstr>
      <vt:lpstr>ALGORITMOS</vt:lpstr>
      <vt:lpstr>FUNCIONAMENTO DOS ALGORITMOS</vt:lpstr>
      <vt:lpstr>FUNCIONAMENTO</vt:lpstr>
      <vt:lpstr>SITUAÇÃO-PROBLEMA 01</vt:lpstr>
      <vt:lpstr>SITUAÇÃO-PROBLEMA 01</vt:lpstr>
      <vt:lpstr>SITUAÇÃO-PROBLEMA 02</vt:lpstr>
      <vt:lpstr>SITUAÇÃO-PROBLEMA 02</vt:lpstr>
      <vt:lpstr>FUNCIONAMENTO</vt:lpstr>
      <vt:lpstr>FORMAS DE REPRESENTAÇÃO DE ALGORITMOS</vt:lpstr>
      <vt:lpstr>DESCRIÇÃO NARRATIVA</vt:lpstr>
      <vt:lpstr>DESCRIÇÃO NARRATIVA</vt:lpstr>
      <vt:lpstr>SITUAÇÃO-PROBLEMA 01</vt:lpstr>
      <vt:lpstr>SITUAÇÃO-PROBLEMA 02</vt:lpstr>
      <vt:lpstr>FLUXOGRAMA</vt:lpstr>
      <vt:lpstr>FLUXOGRAMA</vt:lpstr>
      <vt:lpstr>FLUXOGRAMA</vt:lpstr>
      <vt:lpstr>FLUXOGRAMA</vt:lpstr>
      <vt:lpstr>SITUAÇÃO-PROBLEMA 01</vt:lpstr>
      <vt:lpstr>SITUAÇÃO-PROBLEMA 02</vt:lpstr>
      <vt:lpstr>PORTUGOL</vt:lpstr>
      <vt:lpstr>PORTUGOL</vt:lpstr>
      <vt:lpstr>SITUAÇÃO-PROBLEMA 01</vt:lpstr>
      <vt:lpstr>SITUAÇÃO-PROBLEMA 02</vt:lpstr>
      <vt:lpstr>PORTUGOL</vt:lpstr>
      <vt:lpstr>Apresentação do PowerPoint</vt:lpstr>
      <vt:lpstr>PRATIQUE 01</vt:lpstr>
      <vt:lpstr>PRATIQUE 02</vt:lpstr>
      <vt:lpstr>Apresentação do PowerPoint</vt:lpstr>
      <vt:lpstr>PRATIQUE 01</vt:lpstr>
      <vt:lpstr>PRATIQUE 02</vt:lpstr>
      <vt:lpstr>DÚVIDAS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THISSIANY BEATRIZ ALMEIDA</dc:creator>
  <cp:lastModifiedBy>THISSIANY BEATRIZ ALMEIDA</cp:lastModifiedBy>
  <cp:revision>1</cp:revision>
  <dcterms:created xsi:type="dcterms:W3CDTF">2024-07-30T02:53:06Z</dcterms:created>
  <dcterms:modified xsi:type="dcterms:W3CDTF">2024-08-02T00:24:38Z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0x010100533FA47227075142B8B0394D2B74C97C</vt:lpwstr>
  </property>
</Properties>
</file>