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E4C-2E1D-4518-AD92-992A691F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BBD9E-DD96-4F0C-B935-BB7DDFBAC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13C-93F0-46ED-AAFC-8ED0BED8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E8D5-847B-4693-8548-E0445DF3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2DED-7289-4BF7-AB7D-39319006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2A46-95E3-4AD2-ACE9-3BF5B45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4EBA-83A3-43A1-BFAF-17F03120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B475-8D13-44A4-A2C9-D5811665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1325-FC6B-404B-8996-3B28B4FB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9128-7609-439D-98F9-C763C066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BB888-1644-488F-AB90-20551792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7A8E5-E274-49D1-BB74-E673F18C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F121-9B00-4481-B060-4AA6025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5051-D95E-480F-A83A-D64045BE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A57D-E641-4B05-8D82-EE497D8E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20A1-A474-468D-AF80-28A16950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F8D0-D42D-4891-BCE1-30741F58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46F0-F1B6-4C68-BEDA-F39EF97C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9C61-7C0E-4C9A-AA47-94E38894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30E5-A531-4369-B090-037CD684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F5F7-719E-4BAD-A56E-88C33B5A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0577-C571-4341-803B-3EA2043D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66D3-C682-49E1-A851-332C80DC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5DA6-C304-4AC1-B5C0-ABF4DCA2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DDC4-21FF-46C4-8738-BC160F1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F913-3BA3-4426-A548-3D7FC1E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2D05-276F-48A9-8C8D-97A8C3845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B49F-9FDC-43CF-8EA0-4BBC986B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3C5AF-9D1A-4081-BF84-8F700105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9BB5-AA76-4AC7-9EF0-F9B435D1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A549-F499-48C9-BD0E-625E5284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C66-A622-418C-9444-BF0160B6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4DB7-3126-4F76-9844-D439D37A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2DFA1-939C-4E1F-8AB6-CA4A9421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6E0E-EFB1-48AA-B558-926C3B204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0BB74-7241-41F1-97A9-0A91F8EC4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E3C77-FFF9-4316-97CC-6AE3D1C9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F770E-6422-4736-95A1-289E32E7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F370F-1330-4BCA-A7FA-34CD8D9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8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9A2B-D284-438A-B97A-E7BA2D32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A6313-8F30-4B11-A519-E4117A96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DCC0-741F-433B-8C22-E7B697D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FDAF-0F04-4841-8A3B-6E4F45F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A3129-C045-4BC5-88B9-EE0EBC40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21F8B-B0D7-4A4B-827C-33B1E595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F97B-E130-4484-B10A-B271E502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CB5A-69B8-4113-B28D-4C894931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CCBD-7CEF-4B65-BC06-8D2E7EFB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29FA-FBE9-44CA-BB4F-B49A3CDB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1D7A5-9040-402F-9F8B-F29ABC67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8A53-7E65-443F-B2AC-33281F7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1B6B-4EC1-4F07-AB29-13CCA85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CC5A-4A90-4E3E-94F0-0D1F3B8F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9CBD-E9FC-47F9-AE67-23C566571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BE6E-0766-43B5-AE41-D82549A1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9206-70BB-498F-9F43-507F8AFA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2BAE-8E26-42EC-8ADD-BD0F09C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2EDE-8BE7-4EAD-AEF5-C07D3BCF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B52F1-4827-4322-9F5B-24DF2C1A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40C7-2DFD-4FC5-85C3-9E146BD8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8BC0-5BC8-4BCC-AB9C-9854E601F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91FD-1A4A-4138-AE8E-B9139F5852EF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14E3-6CF8-4DD4-928D-8511E8524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4879-19BD-48AF-A601-2A40AC09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8CDD-4277-482D-BC25-CBE5C91B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27DD-B9CD-423D-8B0B-FD9940349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2C7E6-0922-4B25-8B15-29874D72C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6F1D-AE59-478B-B588-B5E48CB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887-D157-4841-A577-19720760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1E91-2965-47B7-ADFD-79EB1763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1FB6-6BEC-4F4F-9A4E-01F95C08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with concurrency optimization</a:t>
            </a:r>
          </a:p>
          <a:p>
            <a:endParaRPr lang="en-US" dirty="0"/>
          </a:p>
          <a:p>
            <a:r>
              <a:rPr lang="en-US" dirty="0"/>
              <a:t>GIL – global interpreter lock</a:t>
            </a:r>
          </a:p>
          <a:p>
            <a:r>
              <a:rPr lang="en-US" dirty="0"/>
              <a:t>Processes instead of threads - Multiprocessing </a:t>
            </a:r>
          </a:p>
          <a:p>
            <a:r>
              <a:rPr lang="en-US" dirty="0"/>
              <a:t>Lots of data transfer on windows – no time saving</a:t>
            </a:r>
          </a:p>
          <a:p>
            <a:pPr lvl="1"/>
            <a:r>
              <a:rPr lang="en-US" dirty="0"/>
              <a:t>Linux copy on write</a:t>
            </a:r>
          </a:p>
        </p:txBody>
      </p:sp>
    </p:spTree>
    <p:extLst>
      <p:ext uri="{BB962C8B-B14F-4D97-AF65-F5344CB8AC3E}">
        <p14:creationId xmlns:p14="http://schemas.microsoft.com/office/powerpoint/2010/main" val="5158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DCB9-9ABD-423C-ABDD-CA76D063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14" y="95664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F9A9-A5D1-40FD-9CA6-D22159930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"/>
          <a:stretch/>
        </p:blipFill>
        <p:spPr>
          <a:xfrm>
            <a:off x="5451062" y="881641"/>
            <a:ext cx="6593972" cy="5391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D0BBA-54F3-48C9-95EA-E150D150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1" y="2183495"/>
            <a:ext cx="2787793" cy="29338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22B890-7EC7-47D8-AA52-0BBF401B275B}"/>
              </a:ext>
            </a:extLst>
          </p:cNvPr>
          <p:cNvSpPr/>
          <p:nvPr/>
        </p:nvSpPr>
        <p:spPr>
          <a:xfrm>
            <a:off x="3464443" y="3429000"/>
            <a:ext cx="1674192" cy="44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DCB9-9ABD-423C-ABDD-CA76D063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3727-D440-4FE5-8EE0-7FA3690D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Rick and </a:t>
            </a:r>
            <a:r>
              <a:rPr lang="en-US" dirty="0" err="1"/>
              <a:t>morty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2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DCB9-9ABD-423C-ABDD-CA76D063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3727-D440-4FE5-8EE0-7FA3690D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Albums </a:t>
            </a:r>
          </a:p>
        </p:txBody>
      </p:sp>
    </p:spTree>
    <p:extLst>
      <p:ext uri="{BB962C8B-B14F-4D97-AF65-F5344CB8AC3E}">
        <p14:creationId xmlns:p14="http://schemas.microsoft.com/office/powerpoint/2010/main" val="21961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</vt:lpstr>
      <vt:lpstr>Implementation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Haim Sawdayee</dc:creator>
  <cp:lastModifiedBy>Haim Sawdayee</cp:lastModifiedBy>
  <cp:revision>3</cp:revision>
  <dcterms:created xsi:type="dcterms:W3CDTF">2020-01-18T14:50:45Z</dcterms:created>
  <dcterms:modified xsi:type="dcterms:W3CDTF">2020-01-18T15:29:37Z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hasawday@microsoft.com</vt:lpwstr>
  </property>
  <property fmtid="{D5CDD505-2E9C-101B-9397-08002B2CF9AE}" pid="5" name="MSIP_Label_f42aa342-8706-4288-bd11-ebb85995028c_SetDate">
    <vt:lpwstr>2020-01-18T15:25:59.0189917Z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5fc71660-9270-4a45-b142-9d9f2d611b6d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