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9" r:id="rId14"/>
    <p:sldId id="270" r:id="rId15"/>
    <p:sldId id="271" r:id="rId16"/>
    <p:sldId id="272" r:id="rId17"/>
    <p:sldId id="266" r:id="rId18"/>
  </p:sldIdLst>
  <p:sldSz cx="18288000" cy="10287000"/>
  <p:notesSz cx="6858000" cy="9144000"/>
  <p:embeddedFontLst>
    <p:embeddedFont>
      <p:font typeface="Fredoka One" panose="02000000000000000000" pitchFamily="2" charset="0"/>
      <p:regular r:id="rId20"/>
    </p:embeddedFont>
    <p:embeddedFont>
      <p:font typeface="Josefin Sans Bold" pitchFamily="2" charset="0"/>
      <p:regular r:id="rId21"/>
      <p:boldItalic r:id="rId22"/>
    </p:embeddedFont>
    <p:embeddedFont>
      <p:font typeface="Josefin Sans Regular" panose="020B0604020202020204" charset="0"/>
      <p:regular r:id="rId23"/>
    </p:embeddedFont>
    <p:embeddedFont>
      <p:font typeface="Meiryo" panose="020B0604030504040204" pitchFamily="34" charset="-128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</p:embeddedFont>
    <p:embeddedFont>
      <p:font typeface="Noto Sans" panose="020B0502040504020204" pitchFamily="34" charset="0"/>
      <p:regular r:id="rId29"/>
    </p:embeddedFont>
    <p:embeddedFont>
      <p:font typeface="Open Sans" panose="020B0606030504020204" pitchFamily="34" charset="0"/>
      <p:regular r:id="rId30"/>
    </p:embeddedFont>
    <p:embeddedFont>
      <p:font typeface="Open Sans Bold" panose="020B0806030504020204" charset="0"/>
      <p:regular r:id="rId31"/>
    </p:embeddedFont>
    <p:embeddedFont>
      <p:font typeface="Public Sans" panose="020B0604020202020204" charset="0"/>
      <p:regular r:id="rId32"/>
    </p:embeddedFont>
    <p:embeddedFont>
      <p:font typeface="TT Ramillas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C2616-19FF-4BC3-A579-E784D2E7E443}" v="138" dt="2024-02-17T14:29:5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HAI NAM" userId="6c1f28dc-db6e-4580-abf3-52cd9ef0a471" providerId="ADAL" clId="{E72C2616-19FF-4BC3-A579-E784D2E7E443}"/>
    <pc:docChg chg="undo redo custSel addSld delSld modSld">
      <pc:chgData name="TRAN HAI NAM" userId="6c1f28dc-db6e-4580-abf3-52cd9ef0a471" providerId="ADAL" clId="{E72C2616-19FF-4BC3-A579-E784D2E7E443}" dt="2024-02-19T02:31:04.248" v="2103" actId="1076"/>
      <pc:docMkLst>
        <pc:docMk/>
      </pc:docMkLst>
      <pc:sldChg chg="modSp mod">
        <pc:chgData name="TRAN HAI NAM" userId="6c1f28dc-db6e-4580-abf3-52cd9ef0a471" providerId="ADAL" clId="{E72C2616-19FF-4BC3-A579-E784D2E7E443}" dt="2024-02-19T02:31:04.248" v="2103" actId="1076"/>
        <pc:sldMkLst>
          <pc:docMk/>
          <pc:sldMk cId="0" sldId="256"/>
        </pc:sldMkLst>
        <pc:spChg chg="mod">
          <ac:chgData name="TRAN HAI NAM" userId="6c1f28dc-db6e-4580-abf3-52cd9ef0a471" providerId="ADAL" clId="{E72C2616-19FF-4BC3-A579-E784D2E7E443}" dt="2024-02-19T02:30:59.396" v="2102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TRAN HAI NAM" userId="6c1f28dc-db6e-4580-abf3-52cd9ef0a471" providerId="ADAL" clId="{E72C2616-19FF-4BC3-A579-E784D2E7E443}" dt="2024-02-19T02:31:04.248" v="2103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TRAN HAI NAM" userId="6c1f28dc-db6e-4580-abf3-52cd9ef0a471" providerId="ADAL" clId="{E72C2616-19FF-4BC3-A579-E784D2E7E443}" dt="2024-02-19T02:27:37.666" v="1996" actId="1076"/>
        <pc:sldMkLst>
          <pc:docMk/>
          <pc:sldMk cId="0" sldId="257"/>
        </pc:sldMkLst>
        <pc:spChg chg="mod">
          <ac:chgData name="TRAN HAI NAM" userId="6c1f28dc-db6e-4580-abf3-52cd9ef0a471" providerId="ADAL" clId="{E72C2616-19FF-4BC3-A579-E784D2E7E443}" dt="2024-02-19T02:27:37.666" v="1996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TRAN HAI NAM" userId="6c1f28dc-db6e-4580-abf3-52cd9ef0a471" providerId="ADAL" clId="{E72C2616-19FF-4BC3-A579-E784D2E7E443}" dt="2024-02-17T08:50:15.661" v="841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TRAN HAI NAM" userId="6c1f28dc-db6e-4580-abf3-52cd9ef0a471" providerId="ADAL" clId="{E72C2616-19FF-4BC3-A579-E784D2E7E443}" dt="2024-02-18T09:24:10.731" v="1979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TRAN HAI NAM" userId="6c1f28dc-db6e-4580-abf3-52cd9ef0a471" providerId="ADAL" clId="{E72C2616-19FF-4BC3-A579-E784D2E7E443}" dt="2024-02-16T13:56:09.986" v="27" actId="20577"/>
        <pc:sldMkLst>
          <pc:docMk/>
          <pc:sldMk cId="0" sldId="258"/>
        </pc:sldMkLst>
        <pc:spChg chg="mod">
          <ac:chgData name="TRAN HAI NAM" userId="6c1f28dc-db6e-4580-abf3-52cd9ef0a471" providerId="ADAL" clId="{E72C2616-19FF-4BC3-A579-E784D2E7E443}" dt="2024-02-16T13:56:09.986" v="27" actId="20577"/>
          <ac:spMkLst>
            <pc:docMk/>
            <pc:sldMk cId="0" sldId="258"/>
            <ac:spMk id="2" creationId="{00000000-0000-0000-0000-000000000000}"/>
          </ac:spMkLst>
        </pc:spChg>
      </pc:sldChg>
      <pc:sldChg chg="addSp delSp modSp mod">
        <pc:chgData name="TRAN HAI NAM" userId="6c1f28dc-db6e-4580-abf3-52cd9ef0a471" providerId="ADAL" clId="{E72C2616-19FF-4BC3-A579-E784D2E7E443}" dt="2024-02-17T07:00:55.861" v="156" actId="1076"/>
        <pc:sldMkLst>
          <pc:docMk/>
          <pc:sldMk cId="0" sldId="263"/>
        </pc:sldMkLst>
        <pc:spChg chg="del">
          <ac:chgData name="TRAN HAI NAM" userId="6c1f28dc-db6e-4580-abf3-52cd9ef0a471" providerId="ADAL" clId="{E72C2616-19FF-4BC3-A579-E784D2E7E443}" dt="2024-02-17T06:51:16.687" v="29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TRAN HAI NAM" userId="6c1f28dc-db6e-4580-abf3-52cd9ef0a471" providerId="ADAL" clId="{E72C2616-19FF-4BC3-A579-E784D2E7E443}" dt="2024-02-17T07:00:55.861" v="156" actId="1076"/>
          <ac:spMkLst>
            <pc:docMk/>
            <pc:sldMk cId="0" sldId="263"/>
            <ac:spMk id="3" creationId="{00000000-0000-0000-0000-000000000000}"/>
          </ac:spMkLst>
        </pc:spChg>
        <pc:spChg chg="add mod ord">
          <ac:chgData name="TRAN HAI NAM" userId="6c1f28dc-db6e-4580-abf3-52cd9ef0a471" providerId="ADAL" clId="{E72C2616-19FF-4BC3-A579-E784D2E7E443}" dt="2024-02-17T07:00:52.852" v="155" actId="1076"/>
          <ac:spMkLst>
            <pc:docMk/>
            <pc:sldMk cId="0" sldId="263"/>
            <ac:spMk id="5" creationId="{B97C26C9-D2C3-E6A9-9FE3-CA66E94E179E}"/>
          </ac:spMkLst>
        </pc:spChg>
        <pc:picChg chg="add mod">
          <ac:chgData name="TRAN HAI NAM" userId="6c1f28dc-db6e-4580-abf3-52cd9ef0a471" providerId="ADAL" clId="{E72C2616-19FF-4BC3-A579-E784D2E7E443}" dt="2024-02-17T06:51:38.971" v="36" actId="14100"/>
          <ac:picMkLst>
            <pc:docMk/>
            <pc:sldMk cId="0" sldId="263"/>
            <ac:picMk id="4" creationId="{4EA6AC7E-C0EE-1ECB-7B6F-F95A39EC6D9B}"/>
          </ac:picMkLst>
        </pc:picChg>
      </pc:sldChg>
      <pc:sldChg chg="modSp mod">
        <pc:chgData name="TRAN HAI NAM" userId="6c1f28dc-db6e-4580-abf3-52cd9ef0a471" providerId="ADAL" clId="{E72C2616-19FF-4BC3-A579-E784D2E7E443}" dt="2024-02-19T02:27:43.172" v="1997" actId="20577"/>
        <pc:sldMkLst>
          <pc:docMk/>
          <pc:sldMk cId="0" sldId="264"/>
        </pc:sldMkLst>
        <pc:spChg chg="mod">
          <ac:chgData name="TRAN HAI NAM" userId="6c1f28dc-db6e-4580-abf3-52cd9ef0a471" providerId="ADAL" clId="{E72C2616-19FF-4BC3-A579-E784D2E7E443}" dt="2024-02-19T02:27:43.172" v="1997" actId="20577"/>
          <ac:spMkLst>
            <pc:docMk/>
            <pc:sldMk cId="0" sldId="264"/>
            <ac:spMk id="2" creationId="{00000000-0000-0000-0000-000000000000}"/>
          </ac:spMkLst>
        </pc:spChg>
      </pc:sldChg>
      <pc:sldChg chg="addSp delSp modSp mod">
        <pc:chgData name="TRAN HAI NAM" userId="6c1f28dc-db6e-4580-abf3-52cd9ef0a471" providerId="ADAL" clId="{E72C2616-19FF-4BC3-A579-E784D2E7E443}" dt="2024-02-17T07:44:47.885" v="459" actId="20577"/>
        <pc:sldMkLst>
          <pc:docMk/>
          <pc:sldMk cId="0" sldId="265"/>
        </pc:sldMkLst>
        <pc:spChg chg="mod">
          <ac:chgData name="TRAN HAI NAM" userId="6c1f28dc-db6e-4580-abf3-52cd9ef0a471" providerId="ADAL" clId="{E72C2616-19FF-4BC3-A579-E784D2E7E443}" dt="2024-02-17T07:27:10.374" v="215" actId="14100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23:11.805" v="180" actId="478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23:09.540" v="179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11:37.335" v="177" actId="478"/>
          <ac:spMkLst>
            <pc:docMk/>
            <pc:sldMk cId="0" sldId="265"/>
            <ac:spMk id="5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11:36.455" v="176" actId="478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TRAN HAI NAM" userId="6c1f28dc-db6e-4580-abf3-52cd9ef0a471" providerId="ADAL" clId="{E72C2616-19FF-4BC3-A579-E784D2E7E443}" dt="2024-02-17T07:27:05.528" v="213" actId="478"/>
          <ac:spMkLst>
            <pc:docMk/>
            <pc:sldMk cId="0" sldId="265"/>
            <ac:spMk id="7" creationId="{4D8E7A2A-CD05-970D-554A-A203479C54B0}"/>
          </ac:spMkLst>
        </pc:spChg>
        <pc:spChg chg="add del mod">
          <ac:chgData name="TRAN HAI NAM" userId="6c1f28dc-db6e-4580-abf3-52cd9ef0a471" providerId="ADAL" clId="{E72C2616-19FF-4BC3-A579-E784D2E7E443}" dt="2024-02-17T07:27:03.460" v="212" actId="478"/>
          <ac:spMkLst>
            <pc:docMk/>
            <pc:sldMk cId="0" sldId="265"/>
            <ac:spMk id="8" creationId="{63B260E1-5299-7ABB-C2B4-E652A07F5136}"/>
          </ac:spMkLst>
        </pc:spChg>
        <pc:spChg chg="add mod">
          <ac:chgData name="TRAN HAI NAM" userId="6c1f28dc-db6e-4580-abf3-52cd9ef0a471" providerId="ADAL" clId="{E72C2616-19FF-4BC3-A579-E784D2E7E443}" dt="2024-02-17T07:29:11.180" v="216"/>
          <ac:spMkLst>
            <pc:docMk/>
            <pc:sldMk cId="0" sldId="265"/>
            <ac:spMk id="9" creationId="{AC1641D6-CCE7-9BDC-A233-F9D2F6F62FA5}"/>
          </ac:spMkLst>
        </pc:spChg>
        <pc:spChg chg="add mod">
          <ac:chgData name="TRAN HAI NAM" userId="6c1f28dc-db6e-4580-abf3-52cd9ef0a471" providerId="ADAL" clId="{E72C2616-19FF-4BC3-A579-E784D2E7E443}" dt="2024-02-17T07:44:47.885" v="459" actId="20577"/>
          <ac:spMkLst>
            <pc:docMk/>
            <pc:sldMk cId="0" sldId="265"/>
            <ac:spMk id="10" creationId="{CED55CEB-D874-0039-1B0B-97D2ABCD2BED}"/>
          </ac:spMkLst>
        </pc:spChg>
        <pc:picChg chg="add mod">
          <ac:chgData name="TRAN HAI NAM" userId="6c1f28dc-db6e-4580-abf3-52cd9ef0a471" providerId="ADAL" clId="{E72C2616-19FF-4BC3-A579-E784D2E7E443}" dt="2024-02-17T07:33:26.386" v="230" actId="14100"/>
          <ac:picMkLst>
            <pc:docMk/>
            <pc:sldMk cId="0" sldId="265"/>
            <ac:picMk id="1026" creationId="{0A0FFB91-3EDD-6E4B-1A56-44CB23601C6B}"/>
          </ac:picMkLst>
        </pc:picChg>
      </pc:sldChg>
      <pc:sldChg chg="new del">
        <pc:chgData name="TRAN HAI NAM" userId="6c1f28dc-db6e-4580-abf3-52cd9ef0a471" providerId="ADAL" clId="{E72C2616-19FF-4BC3-A579-E784D2E7E443}" dt="2024-02-17T06:52:16.719" v="38" actId="47"/>
        <pc:sldMkLst>
          <pc:docMk/>
          <pc:sldMk cId="186096883" sldId="267"/>
        </pc:sldMkLst>
      </pc:sldChg>
      <pc:sldChg chg="addSp delSp modSp add mod">
        <pc:chgData name="TRAN HAI NAM" userId="6c1f28dc-db6e-4580-abf3-52cd9ef0a471" providerId="ADAL" clId="{E72C2616-19FF-4BC3-A579-E784D2E7E443}" dt="2024-02-17T06:52:42.613" v="43" actId="14100"/>
        <pc:sldMkLst>
          <pc:docMk/>
          <pc:sldMk cId="2614724215" sldId="267"/>
        </pc:sldMkLst>
        <pc:spChg chg="del">
          <ac:chgData name="TRAN HAI NAM" userId="6c1f28dc-db6e-4580-abf3-52cd9ef0a471" providerId="ADAL" clId="{E72C2616-19FF-4BC3-A579-E784D2E7E443}" dt="2024-02-17T06:52:22.609" v="40" actId="478"/>
          <ac:spMkLst>
            <pc:docMk/>
            <pc:sldMk cId="2614724215" sldId="267"/>
            <ac:spMk id="2" creationId="{8B621548-FEF8-98EC-A27A-B482C492BB19}"/>
          </ac:spMkLst>
        </pc:spChg>
        <pc:picChg chg="add mod">
          <ac:chgData name="TRAN HAI NAM" userId="6c1f28dc-db6e-4580-abf3-52cd9ef0a471" providerId="ADAL" clId="{E72C2616-19FF-4BC3-A579-E784D2E7E443}" dt="2024-02-17T06:52:42.613" v="43" actId="14100"/>
          <ac:picMkLst>
            <pc:docMk/>
            <pc:sldMk cId="2614724215" sldId="267"/>
            <ac:picMk id="4" creationId="{65DA2ECE-235C-DED3-9134-414A93E63670}"/>
          </ac:picMkLst>
        </pc:picChg>
      </pc:sldChg>
      <pc:sldChg chg="addSp delSp modSp add mod setBg">
        <pc:chgData name="TRAN HAI NAM" userId="6c1f28dc-db6e-4580-abf3-52cd9ef0a471" providerId="ADAL" clId="{E72C2616-19FF-4BC3-A579-E784D2E7E443}" dt="2024-02-17T07:01:18.465" v="162" actId="208"/>
        <pc:sldMkLst>
          <pc:docMk/>
          <pc:sldMk cId="1655092188" sldId="268"/>
        </pc:sldMkLst>
        <pc:spChg chg="mod">
          <ac:chgData name="TRAN HAI NAM" userId="6c1f28dc-db6e-4580-abf3-52cd9ef0a471" providerId="ADAL" clId="{E72C2616-19FF-4BC3-A579-E784D2E7E443}" dt="2024-02-17T07:01:07.845" v="160" actId="1076"/>
          <ac:spMkLst>
            <pc:docMk/>
            <pc:sldMk cId="1655092188" sldId="268"/>
            <ac:spMk id="3" creationId="{71875CCC-1F63-33ED-5678-77C46B1B1715}"/>
          </ac:spMkLst>
        </pc:spChg>
        <pc:spChg chg="add mod ord">
          <ac:chgData name="TRAN HAI NAM" userId="6c1f28dc-db6e-4580-abf3-52cd9ef0a471" providerId="ADAL" clId="{E72C2616-19FF-4BC3-A579-E784D2E7E443}" dt="2024-02-17T07:01:18.465" v="162" actId="208"/>
          <ac:spMkLst>
            <pc:docMk/>
            <pc:sldMk cId="1655092188" sldId="268"/>
            <ac:spMk id="5" creationId="{C38173B5-6038-245D-B94C-E4DEB9D6E4DB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8" creationId="{A8384FB5-9ADC-4DDC-881B-597D56F5B15D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0" creationId="{91E5A9A7-95C6-4F4F-B00E-C82E07FE62EF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2" creationId="{D07DD2DE-F619-49DD-B5E7-03A290FF4ED1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4" creationId="{85149191-5F60-4A28-AAFF-039F96B0F3EC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6" creationId="{F8260ED5-17F7-4158-B241-D51DD4CF1B7E}"/>
          </ac:spMkLst>
        </pc:spChg>
        <pc:spChg chg="add del">
          <ac:chgData name="TRAN HAI NAM" userId="6c1f28dc-db6e-4580-abf3-52cd9ef0a471" providerId="ADAL" clId="{E72C2616-19FF-4BC3-A579-E784D2E7E443}" dt="2024-02-17T06:56:11.869" v="108" actId="26606"/>
          <ac:spMkLst>
            <pc:docMk/>
            <pc:sldMk cId="1655092188" sldId="268"/>
            <ac:spMk id="21" creationId="{D4771268-CB57-404A-9271-370EB28F6090}"/>
          </ac:spMkLst>
        </pc:spChg>
        <pc:picChg chg="add mod">
          <ac:chgData name="TRAN HAI NAM" userId="6c1f28dc-db6e-4580-abf3-52cd9ef0a471" providerId="ADAL" clId="{E72C2616-19FF-4BC3-A579-E784D2E7E443}" dt="2024-02-17T06:58:39.635" v="131" actId="14100"/>
          <ac:picMkLst>
            <pc:docMk/>
            <pc:sldMk cId="1655092188" sldId="268"/>
            <ac:picMk id="2" creationId="{6BA95D22-0B9D-BFB3-00EA-D3B8889AEED6}"/>
          </ac:picMkLst>
        </pc:picChg>
        <pc:picChg chg="del">
          <ac:chgData name="TRAN HAI NAM" userId="6c1f28dc-db6e-4580-abf3-52cd9ef0a471" providerId="ADAL" clId="{E72C2616-19FF-4BC3-A579-E784D2E7E443}" dt="2024-02-17T06:53:20.744" v="45" actId="478"/>
          <ac:picMkLst>
            <pc:docMk/>
            <pc:sldMk cId="1655092188" sldId="268"/>
            <ac:picMk id="4" creationId="{9E820D25-F001-AA6D-CB43-9C09D44191D9}"/>
          </ac:picMkLst>
        </pc:picChg>
      </pc:sldChg>
      <pc:sldChg chg="addSp delSp modSp add mod">
        <pc:chgData name="TRAN HAI NAM" userId="6c1f28dc-db6e-4580-abf3-52cd9ef0a471" providerId="ADAL" clId="{E72C2616-19FF-4BC3-A579-E784D2E7E443}" dt="2024-02-17T08:45:51.816" v="837" actId="1076"/>
        <pc:sldMkLst>
          <pc:docMk/>
          <pc:sldMk cId="658638624" sldId="269"/>
        </pc:sldMkLst>
        <pc:spChg chg="del mod">
          <ac:chgData name="TRAN HAI NAM" userId="6c1f28dc-db6e-4580-abf3-52cd9ef0a471" providerId="ADAL" clId="{E72C2616-19FF-4BC3-A579-E784D2E7E443}" dt="2024-02-17T07:47:49.582" v="472" actId="478"/>
          <ac:spMkLst>
            <pc:docMk/>
            <pc:sldMk cId="658638624" sldId="269"/>
            <ac:spMk id="2" creationId="{35A28A7B-D61D-1658-E1B0-6A667348B941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3" creationId="{4EAAE290-4661-D527-B018-BF278403B743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4" creationId="{760FDE9F-B7FB-07A9-72A0-4C5B4D1EE9EF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5" creationId="{79820EDF-878B-DCB2-5962-53F27E27E484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6" creationId="{F2D65B0D-B89B-5592-F997-866C60997E69}"/>
          </ac:spMkLst>
        </pc:spChg>
        <pc:spChg chg="add mod">
          <ac:chgData name="TRAN HAI NAM" userId="6c1f28dc-db6e-4580-abf3-52cd9ef0a471" providerId="ADAL" clId="{E72C2616-19FF-4BC3-A579-E784D2E7E443}" dt="2024-02-17T07:48:20.785" v="480" actId="14100"/>
          <ac:spMkLst>
            <pc:docMk/>
            <pc:sldMk cId="658638624" sldId="269"/>
            <ac:spMk id="9" creationId="{4C9D3182-4620-3B18-4392-19FBED962E70}"/>
          </ac:spMkLst>
        </pc:spChg>
        <pc:spChg chg="add del">
          <ac:chgData name="TRAN HAI NAM" userId="6c1f28dc-db6e-4580-abf3-52cd9ef0a471" providerId="ADAL" clId="{E72C2616-19FF-4BC3-A579-E784D2E7E443}" dt="2024-02-17T07:48:34.815" v="482" actId="478"/>
          <ac:spMkLst>
            <pc:docMk/>
            <pc:sldMk cId="658638624" sldId="269"/>
            <ac:spMk id="10" creationId="{C7663C12-0839-B8DF-0501-2FCB46F71C21}"/>
          </ac:spMkLst>
        </pc:spChg>
        <pc:spChg chg="add del">
          <ac:chgData name="TRAN HAI NAM" userId="6c1f28dc-db6e-4580-abf3-52cd9ef0a471" providerId="ADAL" clId="{E72C2616-19FF-4BC3-A579-E784D2E7E443}" dt="2024-02-17T07:48:40.061" v="484" actId="478"/>
          <ac:spMkLst>
            <pc:docMk/>
            <pc:sldMk cId="658638624" sldId="269"/>
            <ac:spMk id="11" creationId="{F05BBD56-DC92-AE94-5A1C-7F1710E9AC95}"/>
          </ac:spMkLst>
        </pc:spChg>
        <pc:spChg chg="add del 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12" creationId="{6B5885A5-E64D-2A53-B5BA-3C7CC2240F2C}"/>
          </ac:spMkLst>
        </pc:spChg>
        <pc:spChg chg="add del mod">
          <ac:chgData name="TRAN HAI NAM" userId="6c1f28dc-db6e-4580-abf3-52cd9ef0a471" providerId="ADAL" clId="{E72C2616-19FF-4BC3-A579-E784D2E7E443}" dt="2024-02-17T08:10:50.694" v="571" actId="478"/>
          <ac:spMkLst>
            <pc:docMk/>
            <pc:sldMk cId="658638624" sldId="269"/>
            <ac:spMk id="13" creationId="{5160C7EF-BBA7-4E33-2CC4-063598E33C8C}"/>
          </ac:spMkLst>
        </pc:spChg>
        <pc:spChg chg="add mo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14" creationId="{7AF8E5FA-0304-3892-803A-558DB5A2D778}"/>
          </ac:spMkLst>
        </pc:spChg>
        <pc:spChg chg="add mo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15" creationId="{FAD6793E-9DC6-8F34-FE76-4CE2A6BD710D}"/>
          </ac:spMkLst>
        </pc:spChg>
        <pc:spChg chg="add mo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16" creationId="{28DA63E8-07DB-4796-9F3E-D637D6D95938}"/>
          </ac:spMkLst>
        </pc:spChg>
        <pc:spChg chg="add mod">
          <ac:chgData name="TRAN HAI NAM" userId="6c1f28dc-db6e-4580-abf3-52cd9ef0a471" providerId="ADAL" clId="{E72C2616-19FF-4BC3-A579-E784D2E7E443}" dt="2024-02-17T08:43:36.063" v="756" actId="1076"/>
          <ac:spMkLst>
            <pc:docMk/>
            <pc:sldMk cId="658638624" sldId="269"/>
            <ac:spMk id="17" creationId="{E09FAEDE-11B6-FD2D-56E5-33907AE95C2C}"/>
          </ac:spMkLst>
        </pc:spChg>
        <pc:spChg chg="add mod">
          <ac:chgData name="TRAN HAI NAM" userId="6c1f28dc-db6e-4580-abf3-52cd9ef0a471" providerId="ADAL" clId="{E72C2616-19FF-4BC3-A579-E784D2E7E443}" dt="2024-02-17T08:42:06.605" v="739" actId="255"/>
          <ac:spMkLst>
            <pc:docMk/>
            <pc:sldMk cId="658638624" sldId="269"/>
            <ac:spMk id="18" creationId="{A58ACCA3-4FAB-27AF-ED93-647A412F4CFE}"/>
          </ac:spMkLst>
        </pc:spChg>
        <pc:spChg chg="add mod ord topLvl">
          <ac:chgData name="TRAN HAI NAM" userId="6c1f28dc-db6e-4580-abf3-52cd9ef0a471" providerId="ADAL" clId="{E72C2616-19FF-4BC3-A579-E784D2E7E443}" dt="2024-02-17T08:44:01.159" v="760" actId="1076"/>
          <ac:spMkLst>
            <pc:docMk/>
            <pc:sldMk cId="658638624" sldId="269"/>
            <ac:spMk id="19" creationId="{3CC25558-1379-6D51-5477-521DA14E1A7D}"/>
          </ac:spMkLst>
        </pc:spChg>
        <pc:spChg chg="add mod or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20" creationId="{D16533E2-B0FB-A1D7-55D5-A8D8CC52983D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4" creationId="{AFC9854E-5D78-AE9E-79E4-CC17B1B4D9B5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5" creationId="{49188E43-16C3-9C80-239B-BEC19CC57878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6" creationId="{52BC3BA2-B73C-4CF0-7756-94F233B663BC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7" creationId="{2789A5D7-40DB-D037-1DB9-4A2CB0E21559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8" creationId="{DFBAAF9E-F68C-B0CA-53C8-06A304BFF80F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30" creationId="{ABA79F49-6F47-DA1C-E115-7EE4D37636F9}"/>
          </ac:spMkLst>
        </pc:spChg>
        <pc:spChg chg="add mod ord">
          <ac:chgData name="TRAN HAI NAM" userId="6c1f28dc-db6e-4580-abf3-52cd9ef0a471" providerId="ADAL" clId="{E72C2616-19FF-4BC3-A579-E784D2E7E443}" dt="2024-02-17T08:43:36.063" v="756" actId="1076"/>
          <ac:spMkLst>
            <pc:docMk/>
            <pc:sldMk cId="658638624" sldId="269"/>
            <ac:spMk id="31" creationId="{B31D4625-778C-B11B-4930-67F64B734B89}"/>
          </ac:spMkLst>
        </pc:spChg>
        <pc:spChg chg="add mod ord">
          <ac:chgData name="TRAN HAI NAM" userId="6c1f28dc-db6e-4580-abf3-52cd9ef0a471" providerId="ADAL" clId="{E72C2616-19FF-4BC3-A579-E784D2E7E443}" dt="2024-02-17T08:43:29.724" v="755" actId="1076"/>
          <ac:spMkLst>
            <pc:docMk/>
            <pc:sldMk cId="658638624" sldId="269"/>
            <ac:spMk id="32" creationId="{82A58048-7BC0-6A6A-0D48-AB58F46EE617}"/>
          </ac:spMkLst>
        </pc:spChg>
        <pc:spChg chg="add mod">
          <ac:chgData name="TRAN HAI NAM" userId="6c1f28dc-db6e-4580-abf3-52cd9ef0a471" providerId="ADAL" clId="{E72C2616-19FF-4BC3-A579-E784D2E7E443}" dt="2024-02-17T08:45:44.204" v="835" actId="1076"/>
          <ac:spMkLst>
            <pc:docMk/>
            <pc:sldMk cId="658638624" sldId="269"/>
            <ac:spMk id="33" creationId="{6F1F333E-02E4-060D-E543-6C289AD8FECB}"/>
          </ac:spMkLst>
        </pc:spChg>
        <pc:spChg chg="add mod">
          <ac:chgData name="TRAN HAI NAM" userId="6c1f28dc-db6e-4580-abf3-52cd9ef0a471" providerId="ADAL" clId="{E72C2616-19FF-4BC3-A579-E784D2E7E443}" dt="2024-02-17T08:45:47.293" v="836" actId="1076"/>
          <ac:spMkLst>
            <pc:docMk/>
            <pc:sldMk cId="658638624" sldId="269"/>
            <ac:spMk id="34" creationId="{B73BF7E6-3435-180C-1B68-7FD3E0F2418F}"/>
          </ac:spMkLst>
        </pc:spChg>
        <pc:spChg chg="add mod">
          <ac:chgData name="TRAN HAI NAM" userId="6c1f28dc-db6e-4580-abf3-52cd9ef0a471" providerId="ADAL" clId="{E72C2616-19FF-4BC3-A579-E784D2E7E443}" dt="2024-02-17T08:45:44.204" v="835" actId="1076"/>
          <ac:spMkLst>
            <pc:docMk/>
            <pc:sldMk cId="658638624" sldId="269"/>
            <ac:spMk id="35" creationId="{0C63AF10-E435-FCE4-907B-AC007E515564}"/>
          </ac:spMkLst>
        </pc:spChg>
        <pc:spChg chg="add mod">
          <ac:chgData name="TRAN HAI NAM" userId="6c1f28dc-db6e-4580-abf3-52cd9ef0a471" providerId="ADAL" clId="{E72C2616-19FF-4BC3-A579-E784D2E7E443}" dt="2024-02-17T08:45:51.816" v="837" actId="1076"/>
          <ac:spMkLst>
            <pc:docMk/>
            <pc:sldMk cId="658638624" sldId="269"/>
            <ac:spMk id="36" creationId="{2E464F00-5CFA-A581-F92F-D965780092C4}"/>
          </ac:spMkLst>
        </pc:spChg>
        <pc:grpChg chg="add del mod">
          <ac:chgData name="TRAN HAI NAM" userId="6c1f28dc-db6e-4580-abf3-52cd9ef0a471" providerId="ADAL" clId="{E72C2616-19FF-4BC3-A579-E784D2E7E443}" dt="2024-02-17T08:43:56.685" v="759" actId="165"/>
          <ac:grpSpMkLst>
            <pc:docMk/>
            <pc:sldMk cId="658638624" sldId="269"/>
            <ac:grpSpMk id="21" creationId="{EFF47AEE-9DF7-BDB0-14D5-B3CD73E40605}"/>
          </ac:grpSpMkLst>
        </pc:grpChg>
        <pc:grpChg chg="add mod">
          <ac:chgData name="TRAN HAI NAM" userId="6c1f28dc-db6e-4580-abf3-52cd9ef0a471" providerId="ADAL" clId="{E72C2616-19FF-4BC3-A579-E784D2E7E443}" dt="2024-02-17T08:43:42.700" v="757" actId="1076"/>
          <ac:grpSpMkLst>
            <pc:docMk/>
            <pc:sldMk cId="658638624" sldId="269"/>
            <ac:grpSpMk id="22" creationId="{E92E5242-2F9A-82D8-04F9-5BD65D80AEB1}"/>
          </ac:grpSpMkLst>
        </pc:grpChg>
        <pc:grpChg chg="add mod">
          <ac:chgData name="TRAN HAI NAM" userId="6c1f28dc-db6e-4580-abf3-52cd9ef0a471" providerId="ADAL" clId="{E72C2616-19FF-4BC3-A579-E784D2E7E443}" dt="2024-02-17T08:42:57.534" v="745"/>
          <ac:grpSpMkLst>
            <pc:docMk/>
            <pc:sldMk cId="658638624" sldId="269"/>
            <ac:grpSpMk id="23" creationId="{D5B51062-C706-D976-03F9-4915AE79D915}"/>
          </ac:grpSpMkLst>
        </pc:grpChg>
        <pc:picChg chg="add del mod">
          <ac:chgData name="TRAN HAI NAM" userId="6c1f28dc-db6e-4580-abf3-52cd9ef0a471" providerId="ADAL" clId="{E72C2616-19FF-4BC3-A579-E784D2E7E443}" dt="2024-02-17T07:47:59.408" v="478" actId="478"/>
          <ac:picMkLst>
            <pc:docMk/>
            <pc:sldMk cId="658638624" sldId="269"/>
            <ac:picMk id="8" creationId="{ADBB2448-0690-94F6-C6B0-67DDEE582E19}"/>
          </ac:picMkLst>
        </pc:picChg>
        <pc:picChg chg="mod">
          <ac:chgData name="TRAN HAI NAM" userId="6c1f28dc-db6e-4580-abf3-52cd9ef0a471" providerId="ADAL" clId="{E72C2616-19FF-4BC3-A579-E784D2E7E443}" dt="2024-02-17T08:42:57.534" v="745"/>
          <ac:picMkLst>
            <pc:docMk/>
            <pc:sldMk cId="658638624" sldId="269"/>
            <ac:picMk id="29" creationId="{1D2DAA10-50E8-8ECB-DE1B-5F487263D954}"/>
          </ac:picMkLst>
        </pc:picChg>
        <pc:picChg chg="add del">
          <ac:chgData name="TRAN HAI NAM" userId="6c1f28dc-db6e-4580-abf3-52cd9ef0a471" providerId="ADAL" clId="{E72C2616-19FF-4BC3-A579-E784D2E7E443}" dt="2024-02-17T07:47:49.582" v="472" actId="478"/>
          <ac:picMkLst>
            <pc:docMk/>
            <pc:sldMk cId="658638624" sldId="269"/>
            <ac:picMk id="2050" creationId="{65B8A140-E815-F271-6EE5-574120013874}"/>
          </ac:picMkLst>
        </pc:picChg>
        <pc:picChg chg="add mod topLvl">
          <ac:chgData name="TRAN HAI NAM" userId="6c1f28dc-db6e-4580-abf3-52cd9ef0a471" providerId="ADAL" clId="{E72C2616-19FF-4BC3-A579-E784D2E7E443}" dt="2024-02-17T08:43:56.685" v="759" actId="165"/>
          <ac:picMkLst>
            <pc:docMk/>
            <pc:sldMk cId="658638624" sldId="269"/>
            <ac:picMk id="2058" creationId="{91C265C2-26E4-8D02-B910-2DBA2D3422D7}"/>
          </ac:picMkLst>
        </pc:picChg>
        <pc:picChg chg="add mod">
          <ac:chgData name="TRAN HAI NAM" userId="6c1f28dc-db6e-4580-abf3-52cd9ef0a471" providerId="ADAL" clId="{E72C2616-19FF-4BC3-A579-E784D2E7E443}" dt="2024-02-17T08:43:42.700" v="757" actId="1076"/>
          <ac:picMkLst>
            <pc:docMk/>
            <pc:sldMk cId="658638624" sldId="269"/>
            <ac:picMk id="2060" creationId="{2C73B22A-738D-9884-468B-83269A45523C}"/>
          </ac:picMkLst>
        </pc:picChg>
        <pc:picChg chg="add del mod">
          <ac:chgData name="TRAN HAI NAM" userId="6c1f28dc-db6e-4580-abf3-52cd9ef0a471" providerId="ADAL" clId="{E72C2616-19FF-4BC3-A579-E784D2E7E443}" dt="2024-02-17T08:22:00.431" v="592" actId="478"/>
          <ac:picMkLst>
            <pc:docMk/>
            <pc:sldMk cId="658638624" sldId="269"/>
            <ac:picMk id="2062" creationId="{B55B64C4-D7D3-D535-972F-4FEB702AB338}"/>
          </ac:picMkLst>
        </pc:picChg>
        <pc:picChg chg="add del">
          <ac:chgData name="TRAN HAI NAM" userId="6c1f28dc-db6e-4580-abf3-52cd9ef0a471" providerId="ADAL" clId="{E72C2616-19FF-4BC3-A579-E784D2E7E443}" dt="2024-02-17T08:22:15.704" v="594" actId="478"/>
          <ac:picMkLst>
            <pc:docMk/>
            <pc:sldMk cId="658638624" sldId="269"/>
            <ac:picMk id="2064" creationId="{D3A54E69-47C4-C664-C54F-4F8491276485}"/>
          </ac:picMkLst>
        </pc:picChg>
        <pc:picChg chg="add mod">
          <ac:chgData name="TRAN HAI NAM" userId="6c1f28dc-db6e-4580-abf3-52cd9ef0a471" providerId="ADAL" clId="{E72C2616-19FF-4BC3-A579-E784D2E7E443}" dt="2024-02-17T08:43:42.700" v="757" actId="1076"/>
          <ac:picMkLst>
            <pc:docMk/>
            <pc:sldMk cId="658638624" sldId="269"/>
            <ac:picMk id="2066" creationId="{5A879CB4-6BA0-0357-EFF9-DFA1411F305D}"/>
          </ac:picMkLst>
        </pc:picChg>
        <pc:picChg chg="add mod">
          <ac:chgData name="TRAN HAI NAM" userId="6c1f28dc-db6e-4580-abf3-52cd9ef0a471" providerId="ADAL" clId="{E72C2616-19FF-4BC3-A579-E784D2E7E443}" dt="2024-02-17T08:43:42.700" v="757" actId="1076"/>
          <ac:picMkLst>
            <pc:docMk/>
            <pc:sldMk cId="658638624" sldId="269"/>
            <ac:picMk id="2068" creationId="{23A6B80D-1963-1582-E970-5888027C9DA2}"/>
          </ac:picMkLst>
        </pc:picChg>
        <pc:picChg chg="add mod">
          <ac:chgData name="TRAN HAI NAM" userId="6c1f28dc-db6e-4580-abf3-52cd9ef0a471" providerId="ADAL" clId="{E72C2616-19FF-4BC3-A579-E784D2E7E443}" dt="2024-02-17T08:43:36.063" v="756" actId="1076"/>
          <ac:picMkLst>
            <pc:docMk/>
            <pc:sldMk cId="658638624" sldId="269"/>
            <ac:picMk id="2070" creationId="{25CE2BF6-837E-7B61-FEEB-029F569BB5A2}"/>
          </ac:picMkLst>
        </pc:picChg>
        <pc:picChg chg="add del">
          <ac:chgData name="TRAN HAI NAM" userId="6c1f28dc-db6e-4580-abf3-52cd9ef0a471" providerId="ADAL" clId="{E72C2616-19FF-4BC3-A579-E784D2E7E443}" dt="2024-02-17T08:26:43.226" v="609" actId="478"/>
          <ac:picMkLst>
            <pc:docMk/>
            <pc:sldMk cId="658638624" sldId="269"/>
            <ac:picMk id="2072" creationId="{E68171BD-2119-BC45-5CFE-04E696872CE8}"/>
          </ac:picMkLst>
        </pc:picChg>
        <pc:picChg chg="add mod">
          <ac:chgData name="TRAN HAI NAM" userId="6c1f28dc-db6e-4580-abf3-52cd9ef0a471" providerId="ADAL" clId="{E72C2616-19FF-4BC3-A579-E784D2E7E443}" dt="2024-02-17T08:27:01.449" v="613" actId="1076"/>
          <ac:picMkLst>
            <pc:docMk/>
            <pc:sldMk cId="658638624" sldId="269"/>
            <ac:picMk id="2074" creationId="{B1F73343-114C-4BCA-2270-72AAB5FFBCB9}"/>
          </ac:picMkLst>
        </pc:picChg>
      </pc:sldChg>
      <pc:sldChg chg="new del">
        <pc:chgData name="TRAN HAI NAM" userId="6c1f28dc-db6e-4580-abf3-52cd9ef0a471" providerId="ADAL" clId="{E72C2616-19FF-4BC3-A579-E784D2E7E443}" dt="2024-02-17T07:11:26.406" v="174" actId="47"/>
        <pc:sldMkLst>
          <pc:docMk/>
          <pc:sldMk cId="2220167825" sldId="269"/>
        </pc:sldMkLst>
      </pc:sldChg>
      <pc:sldChg chg="addSp delSp modSp add mod">
        <pc:chgData name="TRAN HAI NAM" userId="6c1f28dc-db6e-4580-abf3-52cd9ef0a471" providerId="ADAL" clId="{E72C2616-19FF-4BC3-A579-E784D2E7E443}" dt="2024-02-17T14:29:50.979" v="1968"/>
        <pc:sldMkLst>
          <pc:docMk/>
          <pc:sldMk cId="1556732261" sldId="270"/>
        </pc:sldMkLst>
        <pc:spChg chg="add del mod">
          <ac:chgData name="TRAN HAI NAM" userId="6c1f28dc-db6e-4580-abf3-52cd9ef0a471" providerId="ADAL" clId="{E72C2616-19FF-4BC3-A579-E784D2E7E443}" dt="2024-02-17T13:17:54.654" v="844" actId="478"/>
          <ac:spMkLst>
            <pc:docMk/>
            <pc:sldMk cId="1556732261" sldId="270"/>
            <ac:spMk id="2" creationId="{7159A37B-8B4E-9DDD-D0D0-84AFC8AE69A0}"/>
          </ac:spMkLst>
        </pc:spChg>
        <pc:spChg chg="del">
          <ac:chgData name="TRAN HAI NAM" userId="6c1f28dc-db6e-4580-abf3-52cd9ef0a471" providerId="ADAL" clId="{E72C2616-19FF-4BC3-A579-E784D2E7E443}" dt="2024-02-17T08:10:38.519" v="568" actId="478"/>
          <ac:spMkLst>
            <pc:docMk/>
            <pc:sldMk cId="1556732261" sldId="270"/>
            <ac:spMk id="3" creationId="{D871C03C-D214-72EA-21E9-5898E890FCF2}"/>
          </ac:spMkLst>
        </pc:spChg>
        <pc:spChg chg="del">
          <ac:chgData name="TRAN HAI NAM" userId="6c1f28dc-db6e-4580-abf3-52cd9ef0a471" providerId="ADAL" clId="{E72C2616-19FF-4BC3-A579-E784D2E7E443}" dt="2024-02-17T08:10:36.346" v="567" actId="478"/>
          <ac:spMkLst>
            <pc:docMk/>
            <pc:sldMk cId="1556732261" sldId="270"/>
            <ac:spMk id="4" creationId="{749FE430-87D9-6370-85DD-7825EA2C4F09}"/>
          </ac:spMkLst>
        </pc:spChg>
        <pc:spChg chg="del">
          <ac:chgData name="TRAN HAI NAM" userId="6c1f28dc-db6e-4580-abf3-52cd9ef0a471" providerId="ADAL" clId="{E72C2616-19FF-4BC3-A579-E784D2E7E443}" dt="2024-02-17T08:10:33.849" v="565" actId="478"/>
          <ac:spMkLst>
            <pc:docMk/>
            <pc:sldMk cId="1556732261" sldId="270"/>
            <ac:spMk id="5" creationId="{D8165789-DF09-8DDC-AD77-5E4227F6D449}"/>
          </ac:spMkLst>
        </pc:spChg>
        <pc:spChg chg="del">
          <ac:chgData name="TRAN HAI NAM" userId="6c1f28dc-db6e-4580-abf3-52cd9ef0a471" providerId="ADAL" clId="{E72C2616-19FF-4BC3-A579-E784D2E7E443}" dt="2024-02-17T08:10:34.460" v="566" actId="478"/>
          <ac:spMkLst>
            <pc:docMk/>
            <pc:sldMk cId="1556732261" sldId="270"/>
            <ac:spMk id="6" creationId="{59CEEA8E-CEA8-CB2A-681C-E785E5283AB3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7" creationId="{2C0AF58F-7534-4674-E63D-2A5D332AEB65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8" creationId="{1CE10A28-4EA1-5214-1AE8-C3A3A5286B19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0" creationId="{0AD8A04D-E3F4-CA82-DE99-8EE7A1D66E4D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1" creationId="{EE6AE505-0A9F-9181-F93C-745475E3F008}"/>
          </ac:spMkLst>
        </pc:spChg>
        <pc:spChg chg="del">
          <ac:chgData name="TRAN HAI NAM" userId="6c1f28dc-db6e-4580-abf3-52cd9ef0a471" providerId="ADAL" clId="{E72C2616-19FF-4BC3-A579-E784D2E7E443}" dt="2024-02-17T08:10:41.211" v="569" actId="478"/>
          <ac:spMkLst>
            <pc:docMk/>
            <pc:sldMk cId="1556732261" sldId="270"/>
            <ac:spMk id="12" creationId="{C3FC04CB-BC4E-D5B7-A705-2886BAF39672}"/>
          </ac:spMkLst>
        </pc:spChg>
        <pc:spChg chg="del mod">
          <ac:chgData name="TRAN HAI NAM" userId="6c1f28dc-db6e-4580-abf3-52cd9ef0a471" providerId="ADAL" clId="{E72C2616-19FF-4BC3-A579-E784D2E7E443}" dt="2024-02-17T08:46:05.847" v="838" actId="478"/>
          <ac:spMkLst>
            <pc:docMk/>
            <pc:sldMk cId="1556732261" sldId="270"/>
            <ac:spMk id="13" creationId="{00C55D04-D679-FE71-A39B-5D4304EADE2F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4" creationId="{F844FE93-8C4E-5856-7928-0384D1996CD3}"/>
          </ac:spMkLst>
        </pc:spChg>
        <pc:spChg chg="add del mod">
          <ac:chgData name="TRAN HAI NAM" userId="6c1f28dc-db6e-4580-abf3-52cd9ef0a471" providerId="ADAL" clId="{E72C2616-19FF-4BC3-A579-E784D2E7E443}" dt="2024-02-17T13:18:39.458" v="856" actId="478"/>
          <ac:spMkLst>
            <pc:docMk/>
            <pc:sldMk cId="1556732261" sldId="270"/>
            <ac:spMk id="15" creationId="{A1AB1738-8EB0-3C86-C06F-D2832F991CA2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8" creationId="{F1C15066-1D5F-37B7-F694-FC483FCAABB3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9" creationId="{50D0AE31-B142-9AD6-DC83-902A84BD1BF3}"/>
          </ac:spMkLst>
        </pc:spChg>
        <pc:spChg chg="add del">
          <ac:chgData name="TRAN HAI NAM" userId="6c1f28dc-db6e-4580-abf3-52cd9ef0a471" providerId="ADAL" clId="{E72C2616-19FF-4BC3-A579-E784D2E7E443}" dt="2024-02-17T13:23:00.737" v="930" actId="11529"/>
          <ac:spMkLst>
            <pc:docMk/>
            <pc:sldMk cId="1556732261" sldId="270"/>
            <ac:spMk id="20" creationId="{6413A585-FFB2-92E6-4381-CAC991527848}"/>
          </ac:spMkLst>
        </pc:spChg>
        <pc:spChg chg="add mod">
          <ac:chgData name="TRAN HAI NAM" userId="6c1f28dc-db6e-4580-abf3-52cd9ef0a471" providerId="ADAL" clId="{E72C2616-19FF-4BC3-A579-E784D2E7E443}" dt="2024-02-17T14:29:49.043" v="1963"/>
          <ac:spMkLst>
            <pc:docMk/>
            <pc:sldMk cId="1556732261" sldId="270"/>
            <ac:spMk id="21" creationId="{1A99F384-2F8F-1853-20B5-FE6B994935FF}"/>
          </ac:spMkLst>
        </pc:spChg>
        <pc:spChg chg="add mod">
          <ac:chgData name="TRAN HAI NAM" userId="6c1f28dc-db6e-4580-abf3-52cd9ef0a471" providerId="ADAL" clId="{E72C2616-19FF-4BC3-A579-E784D2E7E443}" dt="2024-02-17T14:29:47.490" v="1958"/>
          <ac:spMkLst>
            <pc:docMk/>
            <pc:sldMk cId="1556732261" sldId="270"/>
            <ac:spMk id="22" creationId="{D48FB8EA-5804-0653-A37C-29560B9E3908}"/>
          </ac:spMkLst>
        </pc:spChg>
        <pc:spChg chg="add mod">
          <ac:chgData name="TRAN HAI NAM" userId="6c1f28dc-db6e-4580-abf3-52cd9ef0a471" providerId="ADAL" clId="{E72C2616-19FF-4BC3-A579-E784D2E7E443}" dt="2024-02-17T14:29:50.979" v="1968"/>
          <ac:spMkLst>
            <pc:docMk/>
            <pc:sldMk cId="1556732261" sldId="270"/>
            <ac:spMk id="23" creationId="{8E085923-8D52-CF9D-9A53-A57A089E1693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4" creationId="{C0FAB4B5-CF8A-E2DC-4658-B9F95B3AA46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5" creationId="{50CE472D-2768-28CF-301A-8733EFD8178C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6" creationId="{2BCE3F47-54DA-CEA5-3E66-B208D34A67A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7" creationId="{E5C43DA5-F59F-60DA-3683-095236327B31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8" creationId="{6AA9CA38-6944-82DF-639A-CE138576E500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9" creationId="{A5A388ED-43B9-0E14-1CD1-B7290171D62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0" creationId="{E4086D93-07F7-14CE-1B76-052F48FF4110}"/>
          </ac:spMkLst>
        </pc:spChg>
        <pc:spChg chg="add mod">
          <ac:chgData name="TRAN HAI NAM" userId="6c1f28dc-db6e-4580-abf3-52cd9ef0a471" providerId="ADAL" clId="{E72C2616-19FF-4BC3-A579-E784D2E7E443}" dt="2024-02-17T13:32:14.241" v="1097"/>
          <ac:spMkLst>
            <pc:docMk/>
            <pc:sldMk cId="1556732261" sldId="270"/>
            <ac:spMk id="31" creationId="{9370456B-907C-1E18-EFE2-B8FC7E274AF5}"/>
          </ac:spMkLst>
        </pc:spChg>
        <pc:spChg chg="add mod">
          <ac:chgData name="TRAN HAI NAM" userId="6c1f28dc-db6e-4580-abf3-52cd9ef0a471" providerId="ADAL" clId="{E72C2616-19FF-4BC3-A579-E784D2E7E443}" dt="2024-02-17T13:32:14.241" v="1097"/>
          <ac:spMkLst>
            <pc:docMk/>
            <pc:sldMk cId="1556732261" sldId="270"/>
            <ac:spMk id="32" creationId="{23775BA5-799D-5A72-95FC-F50DCAE1740D}"/>
          </ac:spMkLst>
        </pc:spChg>
        <pc:spChg chg="add mod">
          <ac:chgData name="TRAN HAI NAM" userId="6c1f28dc-db6e-4580-abf3-52cd9ef0a471" providerId="ADAL" clId="{E72C2616-19FF-4BC3-A579-E784D2E7E443}" dt="2024-02-17T13:32:14.241" v="1097"/>
          <ac:spMkLst>
            <pc:docMk/>
            <pc:sldMk cId="1556732261" sldId="270"/>
            <ac:spMk id="33" creationId="{AFC41252-BE45-259A-D72B-B2D7437030E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4" creationId="{09AEAF6E-266A-D320-39CF-9A4192A14032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5" creationId="{326498EA-3C21-C40B-C9FC-02703C0CB9C6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6" creationId="{AC636069-3E53-AF62-6707-56B5EC3B3D5B}"/>
          </ac:spMkLst>
        </pc:spChg>
        <pc:spChg chg="add del mod">
          <ac:chgData name="TRAN HAI NAM" userId="6c1f28dc-db6e-4580-abf3-52cd9ef0a471" providerId="ADAL" clId="{E72C2616-19FF-4BC3-A579-E784D2E7E443}" dt="2024-02-17T13:37:09.056" v="1132" actId="478"/>
          <ac:spMkLst>
            <pc:docMk/>
            <pc:sldMk cId="1556732261" sldId="270"/>
            <ac:spMk id="37" creationId="{C8D47A18-EDE3-0440-84DA-565129A7A615}"/>
          </ac:spMkLst>
        </pc:spChg>
        <pc:spChg chg="add del mod">
          <ac:chgData name="TRAN HAI NAM" userId="6c1f28dc-db6e-4580-abf3-52cd9ef0a471" providerId="ADAL" clId="{E72C2616-19FF-4BC3-A579-E784D2E7E443}" dt="2024-02-17T13:43:32.331" v="1162"/>
          <ac:spMkLst>
            <pc:docMk/>
            <pc:sldMk cId="1556732261" sldId="270"/>
            <ac:spMk id="39" creationId="{F1DFBF1F-2B23-F442-A292-16B5AE1A69F6}"/>
          </ac:spMkLst>
        </pc:spChg>
        <pc:spChg chg="add mod">
          <ac:chgData name="TRAN HAI NAM" userId="6c1f28dc-db6e-4580-abf3-52cd9ef0a471" providerId="ADAL" clId="{E72C2616-19FF-4BC3-A579-E784D2E7E443}" dt="2024-02-17T13:43:49.932" v="1173" actId="20577"/>
          <ac:spMkLst>
            <pc:docMk/>
            <pc:sldMk cId="1556732261" sldId="270"/>
            <ac:spMk id="40" creationId="{E5C70A72-A8D5-0665-17C4-FB0D3E2ED1E9}"/>
          </ac:spMkLst>
        </pc:spChg>
        <pc:grpChg chg="add mod">
          <ac:chgData name="TRAN HAI NAM" userId="6c1f28dc-db6e-4580-abf3-52cd9ef0a471" providerId="ADAL" clId="{E72C2616-19FF-4BC3-A579-E784D2E7E443}" dt="2024-02-17T13:42:04.709" v="1159" actId="1076"/>
          <ac:grpSpMkLst>
            <pc:docMk/>
            <pc:sldMk cId="1556732261" sldId="270"/>
            <ac:grpSpMk id="38" creationId="{EBFCA216-3E87-8899-31F9-2A1044A71878}"/>
          </ac:grpSpMkLst>
        </pc:grpChg>
        <pc:picChg chg="del">
          <ac:chgData name="TRAN HAI NAM" userId="6c1f28dc-db6e-4580-abf3-52cd9ef0a471" providerId="ADAL" clId="{E72C2616-19FF-4BC3-A579-E784D2E7E443}" dt="2024-02-17T08:10:33.028" v="564" actId="478"/>
          <ac:picMkLst>
            <pc:docMk/>
            <pc:sldMk cId="1556732261" sldId="270"/>
            <ac:picMk id="2058" creationId="{2EEAF36B-2A27-90A2-4C7B-D69A2F27059F}"/>
          </ac:picMkLst>
        </pc:picChg>
        <pc:cxnChg chg="add del mod">
          <ac:chgData name="TRAN HAI NAM" userId="6c1f28dc-db6e-4580-abf3-52cd9ef0a471" providerId="ADAL" clId="{E72C2616-19FF-4BC3-A579-E784D2E7E443}" dt="2024-02-17T13:19:26.667" v="871" actId="478"/>
          <ac:cxnSpMkLst>
            <pc:docMk/>
            <pc:sldMk cId="1556732261" sldId="270"/>
            <ac:cxnSpMk id="17" creationId="{D4942C34-A4C3-B164-0706-B017D865FFBD}"/>
          </ac:cxnSpMkLst>
        </pc:cxnChg>
      </pc:sldChg>
      <pc:sldChg chg="add del">
        <pc:chgData name="TRAN HAI NAM" userId="6c1f28dc-db6e-4580-abf3-52cd9ef0a471" providerId="ADAL" clId="{E72C2616-19FF-4BC3-A579-E784D2E7E443}" dt="2024-02-17T07:53:17.391" v="556" actId="47"/>
        <pc:sldMkLst>
          <pc:docMk/>
          <pc:sldMk cId="2809531987" sldId="270"/>
        </pc:sldMkLst>
      </pc:sldChg>
      <pc:sldChg chg="new del">
        <pc:chgData name="TRAN HAI NAM" userId="6c1f28dc-db6e-4580-abf3-52cd9ef0a471" providerId="ADAL" clId="{E72C2616-19FF-4BC3-A579-E784D2E7E443}" dt="2024-02-17T07:53:22.612" v="558" actId="47"/>
        <pc:sldMkLst>
          <pc:docMk/>
          <pc:sldMk cId="2947196210" sldId="270"/>
        </pc:sldMkLst>
      </pc:sldChg>
      <pc:sldChg chg="new del">
        <pc:chgData name="TRAN HAI NAM" userId="6c1f28dc-db6e-4580-abf3-52cd9ef0a471" providerId="ADAL" clId="{E72C2616-19FF-4BC3-A579-E784D2E7E443}" dt="2024-02-17T13:45:03.944" v="1175" actId="47"/>
        <pc:sldMkLst>
          <pc:docMk/>
          <pc:sldMk cId="1350730776" sldId="271"/>
        </pc:sldMkLst>
      </pc:sldChg>
      <pc:sldChg chg="addSp delSp modSp add mod">
        <pc:chgData name="TRAN HAI NAM" userId="6c1f28dc-db6e-4580-abf3-52cd9ef0a471" providerId="ADAL" clId="{E72C2616-19FF-4BC3-A579-E784D2E7E443}" dt="2024-02-17T14:06:56.435" v="1904" actId="1076"/>
        <pc:sldMkLst>
          <pc:docMk/>
          <pc:sldMk cId="1474147711" sldId="271"/>
        </pc:sldMkLst>
        <pc:spChg chg="add mod">
          <ac:chgData name="TRAN HAI NAM" userId="6c1f28dc-db6e-4580-abf3-52cd9ef0a471" providerId="ADAL" clId="{E72C2616-19FF-4BC3-A579-E784D2E7E443}" dt="2024-02-17T13:59:58.617" v="1657" actId="20577"/>
          <ac:spMkLst>
            <pc:docMk/>
            <pc:sldMk cId="1474147711" sldId="271"/>
            <ac:spMk id="2" creationId="{3A73BDD1-602D-2E0E-5CB1-9D7D3C8DC923}"/>
          </ac:spMkLst>
        </pc:spChg>
        <pc:spChg chg="add mod">
          <ac:chgData name="TRAN HAI NAM" userId="6c1f28dc-db6e-4580-abf3-52cd9ef0a471" providerId="ADAL" clId="{E72C2616-19FF-4BC3-A579-E784D2E7E443}" dt="2024-02-17T13:51:45.111" v="1247" actId="13822"/>
          <ac:spMkLst>
            <pc:docMk/>
            <pc:sldMk cId="1474147711" sldId="271"/>
            <ac:spMk id="3" creationId="{2F31EAAD-9126-EE4F-A3B9-8F02FCD573C2}"/>
          </ac:spMkLst>
        </pc:spChg>
        <pc:spChg chg="add mod">
          <ac:chgData name="TRAN HAI NAM" userId="6c1f28dc-db6e-4580-abf3-52cd9ef0a471" providerId="ADAL" clId="{E72C2616-19FF-4BC3-A579-E784D2E7E443}" dt="2024-02-17T13:58:26.665" v="1593" actId="20577"/>
          <ac:spMkLst>
            <pc:docMk/>
            <pc:sldMk cId="1474147711" sldId="271"/>
            <ac:spMk id="4" creationId="{D33F30B5-0484-D8EA-8831-E9B495954AFB}"/>
          </ac:spMkLst>
        </pc:spChg>
        <pc:spChg chg="add mod">
          <ac:chgData name="TRAN HAI NAM" userId="6c1f28dc-db6e-4580-abf3-52cd9ef0a471" providerId="ADAL" clId="{E72C2616-19FF-4BC3-A579-E784D2E7E443}" dt="2024-02-17T14:06:29.779" v="1875" actId="1076"/>
          <ac:spMkLst>
            <pc:docMk/>
            <pc:sldMk cId="1474147711" sldId="271"/>
            <ac:spMk id="5" creationId="{C4713468-1C01-345E-6958-B840C2FAA897}"/>
          </ac:spMkLst>
        </pc:spChg>
        <pc:spChg chg="add mod">
          <ac:chgData name="TRAN HAI NAM" userId="6c1f28dc-db6e-4580-abf3-52cd9ef0a471" providerId="ADAL" clId="{E72C2616-19FF-4BC3-A579-E784D2E7E443}" dt="2024-02-17T14:03:29.819" v="1835" actId="120"/>
          <ac:spMkLst>
            <pc:docMk/>
            <pc:sldMk cId="1474147711" sldId="271"/>
            <ac:spMk id="6" creationId="{96B8FB6C-BA6A-85B0-AC12-164F070441CF}"/>
          </ac:spMkLst>
        </pc:spChg>
        <pc:spChg chg="mod">
          <ac:chgData name="TRAN HAI NAM" userId="6c1f28dc-db6e-4580-abf3-52cd9ef0a471" providerId="ADAL" clId="{E72C2616-19FF-4BC3-A579-E784D2E7E443}" dt="2024-02-17T13:46:34.388" v="1236" actId="20577"/>
          <ac:spMkLst>
            <pc:docMk/>
            <pc:sldMk cId="1474147711" sldId="271"/>
            <ac:spMk id="7" creationId="{33DA5212-A0E4-F59D-7D9E-CAC3BAF1CA66}"/>
          </ac:spMkLst>
        </pc:spChg>
        <pc:spChg chg="add mod">
          <ac:chgData name="TRAN HAI NAM" userId="6c1f28dc-db6e-4580-abf3-52cd9ef0a471" providerId="ADAL" clId="{E72C2616-19FF-4BC3-A579-E784D2E7E443}" dt="2024-02-17T13:52:20.482" v="1255" actId="13822"/>
          <ac:spMkLst>
            <pc:docMk/>
            <pc:sldMk cId="1474147711" sldId="271"/>
            <ac:spMk id="12" creationId="{5ED59AD8-A7AF-4405-A40B-CA2F91807171}"/>
          </ac:spMkLst>
        </pc:spChg>
        <pc:spChg chg="add mod">
          <ac:chgData name="TRAN HAI NAM" userId="6c1f28dc-db6e-4580-abf3-52cd9ef0a471" providerId="ADAL" clId="{E72C2616-19FF-4BC3-A579-E784D2E7E443}" dt="2024-02-17T13:52:20.482" v="1255" actId="13822"/>
          <ac:spMkLst>
            <pc:docMk/>
            <pc:sldMk cId="1474147711" sldId="271"/>
            <ac:spMk id="13" creationId="{CD0B001B-27D8-6977-F995-CAF6941738C8}"/>
          </ac:spMkLst>
        </pc:spChg>
        <pc:spChg chg="add mod">
          <ac:chgData name="TRAN HAI NAM" userId="6c1f28dc-db6e-4580-abf3-52cd9ef0a471" providerId="ADAL" clId="{E72C2616-19FF-4BC3-A579-E784D2E7E443}" dt="2024-02-17T13:54:48.188" v="1352" actId="20577"/>
          <ac:spMkLst>
            <pc:docMk/>
            <pc:sldMk cId="1474147711" sldId="271"/>
            <ac:spMk id="15" creationId="{686CB7CA-195F-B591-7C09-2C849FC0135D}"/>
          </ac:spMkLst>
        </pc:spChg>
        <pc:spChg chg="add mod">
          <ac:chgData name="TRAN HAI NAM" userId="6c1f28dc-db6e-4580-abf3-52cd9ef0a471" providerId="ADAL" clId="{E72C2616-19FF-4BC3-A579-E784D2E7E443}" dt="2024-02-17T14:00:08.884" v="1658" actId="207"/>
          <ac:spMkLst>
            <pc:docMk/>
            <pc:sldMk cId="1474147711" sldId="271"/>
            <ac:spMk id="16" creationId="{508F8EFF-0B5C-D20B-F581-F7CFACDACE92}"/>
          </ac:spMkLst>
        </pc:spChg>
        <pc:spChg chg="add mod">
          <ac:chgData name="TRAN HAI NAM" userId="6c1f28dc-db6e-4580-abf3-52cd9ef0a471" providerId="ADAL" clId="{E72C2616-19FF-4BC3-A579-E784D2E7E443}" dt="2024-02-17T14:00:08.884" v="1658" actId="207"/>
          <ac:spMkLst>
            <pc:docMk/>
            <pc:sldMk cId="1474147711" sldId="271"/>
            <ac:spMk id="17" creationId="{404FBF9F-F02C-D529-346C-2BC8F68E263B}"/>
          </ac:spMkLst>
        </pc:spChg>
        <pc:spChg chg="mod">
          <ac:chgData name="TRAN HAI NAM" userId="6c1f28dc-db6e-4580-abf3-52cd9ef0a471" providerId="ADAL" clId="{E72C2616-19FF-4BC3-A579-E784D2E7E443}" dt="2024-02-17T13:48:08.907" v="1240" actId="1076"/>
          <ac:spMkLst>
            <pc:docMk/>
            <pc:sldMk cId="1474147711" sldId="271"/>
            <ac:spMk id="40" creationId="{6E25CE27-DA94-DAF4-8288-0431339ED4FD}"/>
          </ac:spMkLst>
        </pc:spChg>
        <pc:spChg chg="add mod">
          <ac:chgData name="TRAN HAI NAM" userId="6c1f28dc-db6e-4580-abf3-52cd9ef0a471" providerId="ADAL" clId="{E72C2616-19FF-4BC3-A579-E784D2E7E443}" dt="2024-02-17T14:06:56.435" v="1904" actId="1076"/>
          <ac:spMkLst>
            <pc:docMk/>
            <pc:sldMk cId="1474147711" sldId="271"/>
            <ac:spMk id="64" creationId="{F9298006-F42E-DFBC-7E0F-0521C4E41255}"/>
          </ac:spMkLst>
        </pc:spChg>
        <pc:grpChg chg="del">
          <ac:chgData name="TRAN HAI NAM" userId="6c1f28dc-db6e-4580-abf3-52cd9ef0a471" providerId="ADAL" clId="{E72C2616-19FF-4BC3-A579-E784D2E7E443}" dt="2024-02-17T13:47:41.384" v="1237" actId="478"/>
          <ac:grpSpMkLst>
            <pc:docMk/>
            <pc:sldMk cId="1474147711" sldId="271"/>
            <ac:grpSpMk id="38" creationId="{ADE8187F-36E2-9BB1-BF61-161054C0EED9}"/>
          </ac:grpSpMkLst>
        </pc:grpChg>
        <pc:cxnChg chg="add del">
          <ac:chgData name="TRAN HAI NAM" userId="6c1f28dc-db6e-4580-abf3-52cd9ef0a471" providerId="ADAL" clId="{E72C2616-19FF-4BC3-A579-E784D2E7E443}" dt="2024-02-17T14:03:36.728" v="1837" actId="11529"/>
          <ac:cxnSpMkLst>
            <pc:docMk/>
            <pc:sldMk cId="1474147711" sldId="271"/>
            <ac:cxnSpMk id="31" creationId="{61E926BB-F93C-A5D4-A07B-F468A20BBE76}"/>
          </ac:cxnSpMkLst>
        </pc:cxnChg>
        <pc:cxnChg chg="add del mod">
          <ac:chgData name="TRAN HAI NAM" userId="6c1f28dc-db6e-4580-abf3-52cd9ef0a471" providerId="ADAL" clId="{E72C2616-19FF-4BC3-A579-E784D2E7E443}" dt="2024-02-17T14:04:46.347" v="1850" actId="478"/>
          <ac:cxnSpMkLst>
            <pc:docMk/>
            <pc:sldMk cId="1474147711" sldId="271"/>
            <ac:cxnSpMk id="33" creationId="{85DBA2D4-A956-6F09-8A97-5DEFCF2B55FE}"/>
          </ac:cxnSpMkLst>
        </pc:cxnChg>
        <pc:cxnChg chg="add del mod">
          <ac:chgData name="TRAN HAI NAM" userId="6c1f28dc-db6e-4580-abf3-52cd9ef0a471" providerId="ADAL" clId="{E72C2616-19FF-4BC3-A579-E784D2E7E443}" dt="2024-02-17T14:04:47.336" v="1851" actId="478"/>
          <ac:cxnSpMkLst>
            <pc:docMk/>
            <pc:sldMk cId="1474147711" sldId="271"/>
            <ac:cxnSpMk id="39" creationId="{53287DB3-4B8A-83B7-DD49-BDAB7E158664}"/>
          </ac:cxnSpMkLst>
        </pc:cxnChg>
        <pc:cxnChg chg="add del mod">
          <ac:chgData name="TRAN HAI NAM" userId="6c1f28dc-db6e-4580-abf3-52cd9ef0a471" providerId="ADAL" clId="{E72C2616-19FF-4BC3-A579-E784D2E7E443}" dt="2024-02-17T14:04:48.534" v="1852" actId="478"/>
          <ac:cxnSpMkLst>
            <pc:docMk/>
            <pc:sldMk cId="1474147711" sldId="271"/>
            <ac:cxnSpMk id="42" creationId="{20B32769-6D28-BC0B-8215-95B1D5F65340}"/>
          </ac:cxnSpMkLst>
        </pc:cxnChg>
        <pc:cxnChg chg="add del mod">
          <ac:chgData name="TRAN HAI NAM" userId="6c1f28dc-db6e-4580-abf3-52cd9ef0a471" providerId="ADAL" clId="{E72C2616-19FF-4BC3-A579-E784D2E7E443}" dt="2024-02-17T14:04:49.529" v="1853" actId="478"/>
          <ac:cxnSpMkLst>
            <pc:docMk/>
            <pc:sldMk cId="1474147711" sldId="271"/>
            <ac:cxnSpMk id="44" creationId="{9F62CF56-B6C7-4222-F0C7-B19881F980EE}"/>
          </ac:cxnSpMkLst>
        </pc:cxnChg>
        <pc:cxnChg chg="add del">
          <ac:chgData name="TRAN HAI NAM" userId="6c1f28dc-db6e-4580-abf3-52cd9ef0a471" providerId="ADAL" clId="{E72C2616-19FF-4BC3-A579-E784D2E7E443}" dt="2024-02-17T14:04:50.419" v="1854" actId="478"/>
          <ac:cxnSpMkLst>
            <pc:docMk/>
            <pc:sldMk cId="1474147711" sldId="271"/>
            <ac:cxnSpMk id="46" creationId="{BD8DAD30-7F79-12C4-E31D-C9C4E481B29C}"/>
          </ac:cxnSpMkLst>
        </pc:cxnChg>
        <pc:cxnChg chg="add mod">
          <ac:chgData name="TRAN HAI NAM" userId="6c1f28dc-db6e-4580-abf3-52cd9ef0a471" providerId="ADAL" clId="{E72C2616-19FF-4BC3-A579-E784D2E7E443}" dt="2024-02-17T14:05:00.309" v="1856" actId="13822"/>
          <ac:cxnSpMkLst>
            <pc:docMk/>
            <pc:sldMk cId="1474147711" sldId="271"/>
            <ac:cxnSpMk id="48" creationId="{D24B6478-E743-838A-6D15-EEB06EBDAADD}"/>
          </ac:cxnSpMkLst>
        </pc:cxnChg>
        <pc:cxnChg chg="add mod">
          <ac:chgData name="TRAN HAI NAM" userId="6c1f28dc-db6e-4580-abf3-52cd9ef0a471" providerId="ADAL" clId="{E72C2616-19FF-4BC3-A579-E784D2E7E443}" dt="2024-02-17T14:05:58.803" v="1872" actId="14100"/>
          <ac:cxnSpMkLst>
            <pc:docMk/>
            <pc:sldMk cId="1474147711" sldId="271"/>
            <ac:cxnSpMk id="50" creationId="{D4D30DFD-F225-0B81-C4C6-946B6D0806C0}"/>
          </ac:cxnSpMkLst>
        </pc:cxnChg>
        <pc:cxnChg chg="add mod">
          <ac:chgData name="TRAN HAI NAM" userId="6c1f28dc-db6e-4580-abf3-52cd9ef0a471" providerId="ADAL" clId="{E72C2616-19FF-4BC3-A579-E784D2E7E443}" dt="2024-02-17T14:05:21.057" v="1860" actId="13822"/>
          <ac:cxnSpMkLst>
            <pc:docMk/>
            <pc:sldMk cId="1474147711" sldId="271"/>
            <ac:cxnSpMk id="52" creationId="{209E44B9-8ED8-DBA4-B817-0CBE54320A4A}"/>
          </ac:cxnSpMkLst>
        </pc:cxnChg>
        <pc:cxnChg chg="add mod">
          <ac:chgData name="TRAN HAI NAM" userId="6c1f28dc-db6e-4580-abf3-52cd9ef0a471" providerId="ADAL" clId="{E72C2616-19FF-4BC3-A579-E784D2E7E443}" dt="2024-02-17T14:05:30.057" v="1862" actId="13822"/>
          <ac:cxnSpMkLst>
            <pc:docMk/>
            <pc:sldMk cId="1474147711" sldId="271"/>
            <ac:cxnSpMk id="54" creationId="{6C119036-AB46-1F8F-842A-956A084FA604}"/>
          </ac:cxnSpMkLst>
        </pc:cxnChg>
        <pc:cxnChg chg="add mod">
          <ac:chgData name="TRAN HAI NAM" userId="6c1f28dc-db6e-4580-abf3-52cd9ef0a471" providerId="ADAL" clId="{E72C2616-19FF-4BC3-A579-E784D2E7E443}" dt="2024-02-17T14:06:01.339" v="1873" actId="14100"/>
          <ac:cxnSpMkLst>
            <pc:docMk/>
            <pc:sldMk cId="1474147711" sldId="271"/>
            <ac:cxnSpMk id="56" creationId="{631133B0-F521-AEEE-A7E0-A8C167DFCE0C}"/>
          </ac:cxnSpMkLst>
        </pc:cxnChg>
        <pc:cxnChg chg="add del">
          <ac:chgData name="TRAN HAI NAM" userId="6c1f28dc-db6e-4580-abf3-52cd9ef0a471" providerId="ADAL" clId="{E72C2616-19FF-4BC3-A579-E784D2E7E443}" dt="2024-02-17T14:05:41.386" v="1865" actId="11529"/>
          <ac:cxnSpMkLst>
            <pc:docMk/>
            <pc:sldMk cId="1474147711" sldId="271"/>
            <ac:cxnSpMk id="58" creationId="{6BCEB96B-A795-366D-4293-900CEC7F509E}"/>
          </ac:cxnSpMkLst>
        </pc:cxnChg>
        <pc:cxnChg chg="add mod">
          <ac:chgData name="TRAN HAI NAM" userId="6c1f28dc-db6e-4580-abf3-52cd9ef0a471" providerId="ADAL" clId="{E72C2616-19FF-4BC3-A579-E784D2E7E443}" dt="2024-02-17T14:05:48.829" v="1868" actId="13822"/>
          <ac:cxnSpMkLst>
            <pc:docMk/>
            <pc:sldMk cId="1474147711" sldId="271"/>
            <ac:cxnSpMk id="60" creationId="{4C4E1D0F-8DE3-BC3F-E9F0-0E693900F3E0}"/>
          </ac:cxnSpMkLst>
        </pc:cxnChg>
      </pc:sldChg>
      <pc:sldChg chg="add del setBg">
        <pc:chgData name="TRAN HAI NAM" userId="6c1f28dc-db6e-4580-abf3-52cd9ef0a471" providerId="ADAL" clId="{E72C2616-19FF-4BC3-A579-E784D2E7E443}" dt="2024-02-17T07:51:05.129" v="518" actId="47"/>
        <pc:sldMkLst>
          <pc:docMk/>
          <pc:sldMk cId="3454129680" sldId="271"/>
        </pc:sldMkLst>
      </pc:sldChg>
      <pc:sldChg chg="addSp delSp modSp add mod">
        <pc:chgData name="TRAN HAI NAM" userId="6c1f28dc-db6e-4580-abf3-52cd9ef0a471" providerId="ADAL" clId="{E72C2616-19FF-4BC3-A579-E784D2E7E443}" dt="2024-02-17T14:14:06.172" v="1953" actId="1076"/>
        <pc:sldMkLst>
          <pc:docMk/>
          <pc:sldMk cId="633986513" sldId="272"/>
        </pc:sldMkLst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2" creationId="{C09214F7-0F5E-D507-3A84-CFA8C8DC30D6}"/>
          </ac:spMkLst>
        </pc:spChg>
        <pc:spChg chg="del">
          <ac:chgData name="TRAN HAI NAM" userId="6c1f28dc-db6e-4580-abf3-52cd9ef0a471" providerId="ADAL" clId="{E72C2616-19FF-4BC3-A579-E784D2E7E443}" dt="2024-02-17T14:08:40.282" v="1906" actId="478"/>
          <ac:spMkLst>
            <pc:docMk/>
            <pc:sldMk cId="633986513" sldId="272"/>
            <ac:spMk id="3" creationId="{F05D6B23-AEB1-7992-DA28-3DA4AAD43681}"/>
          </ac:spMkLst>
        </pc:spChg>
        <pc:spChg chg="del">
          <ac:chgData name="TRAN HAI NAM" userId="6c1f28dc-db6e-4580-abf3-52cd9ef0a471" providerId="ADAL" clId="{E72C2616-19FF-4BC3-A579-E784D2E7E443}" dt="2024-02-17T14:08:41.469" v="1907" actId="478"/>
          <ac:spMkLst>
            <pc:docMk/>
            <pc:sldMk cId="633986513" sldId="272"/>
            <ac:spMk id="4" creationId="{E9F40E9D-7D4E-6A43-A1BC-8C3E61809379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5" creationId="{AFF07167-03AB-90D8-59D1-344F9DF54F98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6" creationId="{0724ACCC-5C6E-3C12-A69F-C0857B9B5795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9" creationId="{86F9CC01-08BD-963A-06B4-058712F70FFC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2" creationId="{F3C9CF6F-76FF-316E-9B81-1962E7FD45BB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3" creationId="{54C73687-6FE9-7206-BEBC-B478B3A5F649}"/>
          </ac:spMkLst>
        </pc:spChg>
        <pc:spChg chg="del">
          <ac:chgData name="TRAN HAI NAM" userId="6c1f28dc-db6e-4580-abf3-52cd9ef0a471" providerId="ADAL" clId="{E72C2616-19FF-4BC3-A579-E784D2E7E443}" dt="2024-02-17T14:08:42.363" v="1908" actId="478"/>
          <ac:spMkLst>
            <pc:docMk/>
            <pc:sldMk cId="633986513" sldId="272"/>
            <ac:spMk id="15" creationId="{00255F8C-52F5-2F2D-E8F3-13B79760D9F8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6" creationId="{6187F594-57D4-59AF-D8B5-E41276C3EF9C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7" creationId="{23CD7ECD-2ED0-B7DA-0BD2-8630C0BD9AB4}"/>
          </ac:spMkLst>
        </pc:spChg>
        <pc:spChg chg="mod">
          <ac:chgData name="TRAN HAI NAM" userId="6c1f28dc-db6e-4580-abf3-52cd9ef0a471" providerId="ADAL" clId="{E72C2616-19FF-4BC3-A579-E784D2E7E443}" dt="2024-02-17T14:09:48.092" v="1939"/>
          <ac:spMkLst>
            <pc:docMk/>
            <pc:sldMk cId="633986513" sldId="272"/>
            <ac:spMk id="40" creationId="{2BDEE205-757C-1F18-5B8F-BE9FA81EB417}"/>
          </ac:spMkLst>
        </pc:spChg>
        <pc:spChg chg="del mod">
          <ac:chgData name="TRAN HAI NAM" userId="6c1f28dc-db6e-4580-abf3-52cd9ef0a471" providerId="ADAL" clId="{E72C2616-19FF-4BC3-A579-E784D2E7E443}" dt="2024-02-17T14:08:49.097" v="1911" actId="478"/>
          <ac:spMkLst>
            <pc:docMk/>
            <pc:sldMk cId="633986513" sldId="272"/>
            <ac:spMk id="64" creationId="{49E9826A-2203-43E3-C39C-703462493ADB}"/>
          </ac:spMkLst>
        </pc:spChg>
        <pc:picChg chg="add mod">
          <ac:chgData name="TRAN HAI NAM" userId="6c1f28dc-db6e-4580-abf3-52cd9ef0a471" providerId="ADAL" clId="{E72C2616-19FF-4BC3-A579-E784D2E7E443}" dt="2024-02-17T14:11:25.069" v="1944" actId="14100"/>
          <ac:picMkLst>
            <pc:docMk/>
            <pc:sldMk cId="633986513" sldId="272"/>
            <ac:picMk id="8" creationId="{83F638B1-57DC-2B99-B61B-EC549215EF80}"/>
          </ac:picMkLst>
        </pc:picChg>
        <pc:picChg chg="add mod">
          <ac:chgData name="TRAN HAI NAM" userId="6c1f28dc-db6e-4580-abf3-52cd9ef0a471" providerId="ADAL" clId="{E72C2616-19FF-4BC3-A579-E784D2E7E443}" dt="2024-02-17T14:13:58.874" v="1950" actId="1076"/>
          <ac:picMkLst>
            <pc:docMk/>
            <pc:sldMk cId="633986513" sldId="272"/>
            <ac:picMk id="10" creationId="{1C6B500D-34F1-BC82-AF72-DE58399FC053}"/>
          </ac:picMkLst>
        </pc:picChg>
        <pc:picChg chg="add mod">
          <ac:chgData name="TRAN HAI NAM" userId="6c1f28dc-db6e-4580-abf3-52cd9ef0a471" providerId="ADAL" clId="{E72C2616-19FF-4BC3-A579-E784D2E7E443}" dt="2024-02-17T14:14:06.172" v="1953" actId="1076"/>
          <ac:picMkLst>
            <pc:docMk/>
            <pc:sldMk cId="633986513" sldId="272"/>
            <ac:picMk id="14" creationId="{5C8EA4C8-BDE2-705F-45AE-8333B0DDFFA6}"/>
          </ac:picMkLst>
        </pc:pic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48" creationId="{C23B3CDA-EA92-EF0D-5144-F8ACAAF9F63F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0" creationId="{9A6C4C8F-7335-EA6E-8E22-57FA7EF34B51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2" creationId="{E0D6F9C3-6060-087B-8FBB-F1F093C6006F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4" creationId="{066E0D35-6806-B816-584A-3FBACD97EB76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6" creationId="{294D53D0-93E3-E294-CDB8-83CF8557B2C1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60" creationId="{C7544EFF-A5CE-9D35-68CB-4296B326CE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F5F3-911F-420A-92CA-E446210B822D}" type="datetimeFigureOut">
              <a:rPr lang="vi-VN" smtClean="0"/>
              <a:t>19/02/2024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65A38-7DD4-4288-BEEC-86C2273E8F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754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65A38-7DD4-4288-BEEC-86C2273E8F31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277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434131" cy="3919710"/>
          </a:xfrm>
          <a:custGeom>
            <a:avLst/>
            <a:gdLst/>
            <a:ahLst/>
            <a:cxnLst/>
            <a:rect l="l" t="t" r="r" b="b"/>
            <a:pathLst>
              <a:path w="6434131" h="3919710">
                <a:moveTo>
                  <a:pt x="0" y="0"/>
                </a:moveTo>
                <a:lnTo>
                  <a:pt x="6434131" y="0"/>
                </a:lnTo>
                <a:lnTo>
                  <a:pt x="6434131" y="3919710"/>
                </a:lnTo>
                <a:lnTo>
                  <a:pt x="0" y="391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-569007" y="3710525"/>
            <a:ext cx="3195415" cy="2488080"/>
          </a:xfrm>
          <a:custGeom>
            <a:avLst/>
            <a:gdLst/>
            <a:ahLst/>
            <a:cxnLst/>
            <a:rect l="l" t="t" r="r" b="b"/>
            <a:pathLst>
              <a:path w="3195415" h="2488080">
                <a:moveTo>
                  <a:pt x="0" y="0"/>
                </a:moveTo>
                <a:lnTo>
                  <a:pt x="3195414" y="0"/>
                </a:lnTo>
                <a:lnTo>
                  <a:pt x="3195414" y="2488080"/>
                </a:lnTo>
                <a:lnTo>
                  <a:pt x="0" y="2488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2861645" y="2694112"/>
            <a:ext cx="4333562" cy="4520906"/>
          </a:xfrm>
          <a:custGeom>
            <a:avLst/>
            <a:gdLst/>
            <a:ahLst/>
            <a:cxnLst/>
            <a:rect l="l" t="t" r="r" b="b"/>
            <a:pathLst>
              <a:path w="4333562" h="4520906">
                <a:moveTo>
                  <a:pt x="0" y="0"/>
                </a:moveTo>
                <a:lnTo>
                  <a:pt x="4333562" y="0"/>
                </a:lnTo>
                <a:lnTo>
                  <a:pt x="4333562" y="4520906"/>
                </a:lnTo>
                <a:lnTo>
                  <a:pt x="0" y="4520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6176513" y="1641463"/>
            <a:ext cx="1280057" cy="2769104"/>
          </a:xfrm>
          <a:custGeom>
            <a:avLst/>
            <a:gdLst/>
            <a:ahLst/>
            <a:cxnLst/>
            <a:rect l="l" t="t" r="r" b="b"/>
            <a:pathLst>
              <a:path w="1280057" h="2769104">
                <a:moveTo>
                  <a:pt x="0" y="0"/>
                </a:moveTo>
                <a:lnTo>
                  <a:pt x="1280057" y="0"/>
                </a:lnTo>
                <a:lnTo>
                  <a:pt x="1280057" y="2769104"/>
                </a:lnTo>
                <a:lnTo>
                  <a:pt x="0" y="2769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4831574" y="6504741"/>
            <a:ext cx="3205114" cy="3782259"/>
          </a:xfrm>
          <a:custGeom>
            <a:avLst/>
            <a:gdLst/>
            <a:ahLst/>
            <a:cxnLst/>
            <a:rect l="l" t="t" r="r" b="b"/>
            <a:pathLst>
              <a:path w="3205114" h="3782259">
                <a:moveTo>
                  <a:pt x="0" y="0"/>
                </a:moveTo>
                <a:lnTo>
                  <a:pt x="3205114" y="0"/>
                </a:lnTo>
                <a:lnTo>
                  <a:pt x="3205114" y="3782259"/>
                </a:lnTo>
                <a:lnTo>
                  <a:pt x="0" y="37822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595987" y="5675430"/>
            <a:ext cx="1621078" cy="3650040"/>
          </a:xfrm>
          <a:custGeom>
            <a:avLst/>
            <a:gdLst/>
            <a:ahLst/>
            <a:cxnLst/>
            <a:rect l="l" t="t" r="r" b="b"/>
            <a:pathLst>
              <a:path w="1621078" h="3650040">
                <a:moveTo>
                  <a:pt x="0" y="0"/>
                </a:moveTo>
                <a:lnTo>
                  <a:pt x="1621078" y="0"/>
                </a:lnTo>
                <a:lnTo>
                  <a:pt x="1621078" y="3650040"/>
                </a:lnTo>
                <a:lnTo>
                  <a:pt x="0" y="3650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TextBox 8"/>
          <p:cNvSpPr txBox="1"/>
          <p:nvPr/>
        </p:nvSpPr>
        <p:spPr>
          <a:xfrm>
            <a:off x="8659504" y="4128416"/>
            <a:ext cx="8217084" cy="2107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2"/>
              </a:lnSpc>
            </a:pPr>
            <a:r>
              <a:rPr lang="en-US" sz="7475" dirty="0">
                <a:solidFill>
                  <a:srgbClr val="F7B4A7"/>
                </a:solidFill>
                <a:latin typeface="Josefin Sans Bold Bold"/>
              </a:rPr>
              <a:t>Project:</a:t>
            </a:r>
          </a:p>
          <a:p>
            <a:pPr algn="l">
              <a:lnSpc>
                <a:spcPts val="8372"/>
              </a:lnSpc>
            </a:pPr>
            <a:r>
              <a:rPr lang="en-US" sz="7475" dirty="0">
                <a:solidFill>
                  <a:srgbClr val="F7B4A7"/>
                </a:solidFill>
                <a:latin typeface="Josefin Sans Bold Bold"/>
              </a:rPr>
              <a:t>Internship IU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59504" y="6473465"/>
            <a:ext cx="9131484" cy="18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200" dirty="0">
                <a:solidFill>
                  <a:srgbClr val="94DDDE"/>
                </a:solidFill>
                <a:latin typeface="Josefin Sans Regular"/>
              </a:rPr>
              <a:t>Present by: </a:t>
            </a:r>
            <a:r>
              <a:rPr lang="en-US" sz="3200" dirty="0" err="1">
                <a:solidFill>
                  <a:srgbClr val="94DDDE"/>
                </a:solidFill>
                <a:latin typeface="Josefin Sans Regular"/>
              </a:rPr>
              <a:t>Trần</a:t>
            </a:r>
            <a:r>
              <a:rPr lang="en-US" sz="32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3200" dirty="0" err="1">
                <a:solidFill>
                  <a:srgbClr val="94DDDE"/>
                </a:solidFill>
                <a:latin typeface="Josefin Sans Regular"/>
              </a:rPr>
              <a:t>Hải</a:t>
            </a:r>
            <a:r>
              <a:rPr lang="en-US" sz="3200" dirty="0">
                <a:solidFill>
                  <a:srgbClr val="94DDDE"/>
                </a:solidFill>
                <a:latin typeface="Josefin Sans Regular"/>
              </a:rPr>
              <a:t> Nam-ITITIU19161</a:t>
            </a:r>
          </a:p>
          <a:p>
            <a:pPr algn="l">
              <a:lnSpc>
                <a:spcPts val="4759"/>
              </a:lnSpc>
            </a:pPr>
            <a:r>
              <a:rPr lang="en-US" sz="3200" dirty="0">
                <a:solidFill>
                  <a:srgbClr val="94DDDE"/>
                </a:solidFill>
                <a:latin typeface="Josefin Sans Regular"/>
              </a:rPr>
              <a:t>Advisor: Huynh Kha Tu, </a:t>
            </a:r>
            <a:r>
              <a:rPr lang="en-US" sz="3200" dirty="0" err="1">
                <a:solidFill>
                  <a:srgbClr val="94DDDE"/>
                </a:solidFill>
                <a:latin typeface="Josefin Sans Regular"/>
              </a:rPr>
              <a:t>Ph.D</a:t>
            </a:r>
            <a:endParaRPr lang="en-US" sz="3200" dirty="0">
              <a:solidFill>
                <a:srgbClr val="94DDDE"/>
              </a:solidFill>
              <a:latin typeface="Josefin Sans Regular"/>
            </a:endParaRPr>
          </a:p>
          <a:p>
            <a:pPr algn="l">
              <a:lnSpc>
                <a:spcPts val="4759"/>
              </a:lnSpc>
            </a:pPr>
            <a:r>
              <a:rPr lang="en-US" sz="3200" dirty="0">
                <a:solidFill>
                  <a:srgbClr val="94DDDE"/>
                </a:solidFill>
                <a:latin typeface="Josefin Sans Regular"/>
              </a:rPr>
              <a:t>Reviewer: Assoc. Prof. NGUYEN Van Sinh, </a:t>
            </a:r>
            <a:r>
              <a:rPr lang="en-US" sz="3200" dirty="0" err="1">
                <a:solidFill>
                  <a:srgbClr val="94DDDE"/>
                </a:solidFill>
                <a:latin typeface="Josefin Sans Regular"/>
              </a:rPr>
              <a:t>Ph.D</a:t>
            </a:r>
            <a:endParaRPr lang="en-US" sz="3200" dirty="0">
              <a:solidFill>
                <a:srgbClr val="94DDDE"/>
              </a:solidFill>
              <a:latin typeface="Josefin Sans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B16AC-1408-9386-9B79-F9964CAD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38173B5-6038-245D-B94C-E4DEB9D6E4DB}"/>
              </a:ext>
            </a:extLst>
          </p:cNvPr>
          <p:cNvSpPr/>
          <p:nvPr/>
        </p:nvSpPr>
        <p:spPr>
          <a:xfrm>
            <a:off x="371475" y="2400300"/>
            <a:ext cx="4810125" cy="51054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1875CCC-1F63-33ED-5678-77C46B1B1715}"/>
              </a:ext>
            </a:extLst>
          </p:cNvPr>
          <p:cNvSpPr txBox="1"/>
          <p:nvPr/>
        </p:nvSpPr>
        <p:spPr>
          <a:xfrm>
            <a:off x="477621" y="3619500"/>
            <a:ext cx="3562350" cy="235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dirty="0">
                <a:solidFill>
                  <a:srgbClr val="FFFFFF"/>
                </a:solidFill>
                <a:latin typeface="Noto Sans"/>
              </a:rPr>
              <a:t>D</a:t>
            </a: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atabase diagram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A95D22-0B9D-BFB3-00EA-D3B8889A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723900"/>
            <a:ext cx="12171579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3857625"/>
            <a:ext cx="89916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 dirty="0">
                <a:solidFill>
                  <a:srgbClr val="FFFFFF"/>
                </a:solidFill>
                <a:latin typeface="Josefin Sans Bold Bold"/>
              </a:rPr>
              <a:t>Implement and Demo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1800" y="952500"/>
            <a:ext cx="4114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46"/>
              </a:lnSpc>
            </a:pPr>
            <a:r>
              <a:rPr lang="en-US" sz="7406" dirty="0">
                <a:solidFill>
                  <a:srgbClr val="FFFFFF"/>
                </a:solidFill>
                <a:ea typeface="Meiryo" panose="020B0400000000000000" pitchFamily="34" charset="-128"/>
              </a:rPr>
              <a:t>Technical</a:t>
            </a:r>
          </a:p>
        </p:txBody>
      </p:sp>
      <p:pic>
        <p:nvPicPr>
          <p:cNvPr id="1026" name="Picture 2" descr="What Is The MERN Stack? Introduction &amp; Examples | MongoDB">
            <a:extLst>
              <a:ext uri="{FF2B5EF4-FFF2-40B4-BE49-F238E27FC236}">
                <a16:creationId xmlns:a16="http://schemas.microsoft.com/office/drawing/2014/main" id="{0A0FFB91-3EDD-6E4B-1A56-44CB2360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28900"/>
            <a:ext cx="10881361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55CEB-D874-0039-1B0B-97D2ABCD2BED}"/>
              </a:ext>
            </a:extLst>
          </p:cNvPr>
          <p:cNvSpPr txBox="1"/>
          <p:nvPr/>
        </p:nvSpPr>
        <p:spPr>
          <a:xfrm>
            <a:off x="11658600" y="3009900"/>
            <a:ext cx="624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What is MERN Stack?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 MERN stands for MongoDB, Express, React, Node, after the four key technologies that make up the stack.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Why choose the MERN stack?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vi-VN" sz="2000" dirty="0">
                <a:solidFill>
                  <a:schemeClr val="bg1"/>
                </a:solidFill>
                <a:ea typeface="Meiryo" panose="020B0604030504040204" pitchFamily="34" charset="-128"/>
              </a:rPr>
              <a:t>-</a:t>
            </a:r>
            <a:r>
              <a:rPr lang="en-US" sz="2000" dirty="0">
                <a:solidFill>
                  <a:schemeClr val="bg1"/>
                </a:solidFill>
                <a:ea typeface="Meiryo" panose="020B0604030504040204" pitchFamily="34" charset="-12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Easily construct a three-tier architecture.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 There is a large community support and many sample projects.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 Both the front end and backend share the same JSON Data Stream, making future maintenance and upgrades easier.</a:t>
            </a:r>
            <a:endParaRPr lang="vi-VN" sz="2000" dirty="0">
              <a:solidFill>
                <a:schemeClr val="bg1"/>
              </a:solidFill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871B1-B658-9379-62D7-7DFE5EAB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A58048-7BC0-6A6A-0D48-AB58F46EE617}"/>
              </a:ext>
            </a:extLst>
          </p:cNvPr>
          <p:cNvSpPr/>
          <p:nvPr/>
        </p:nvSpPr>
        <p:spPr>
          <a:xfrm>
            <a:off x="10766437" y="6497499"/>
            <a:ext cx="3581400" cy="25121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31D4625-778C-B11B-4930-67F64B734B89}"/>
              </a:ext>
            </a:extLst>
          </p:cNvPr>
          <p:cNvSpPr/>
          <p:nvPr/>
        </p:nvSpPr>
        <p:spPr>
          <a:xfrm>
            <a:off x="2318938" y="6377482"/>
            <a:ext cx="3581400" cy="25121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C9D3182-4620-3B18-4392-19FBED962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C25558-1379-6D51-5477-521DA14E1A7D}"/>
              </a:ext>
            </a:extLst>
          </p:cNvPr>
          <p:cNvSpPr/>
          <p:nvPr/>
        </p:nvSpPr>
        <p:spPr>
          <a:xfrm>
            <a:off x="2370832" y="674535"/>
            <a:ext cx="3991360" cy="4272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EAAE290-4661-D527-B018-BF278403B743}"/>
              </a:ext>
            </a:extLst>
          </p:cNvPr>
          <p:cNvSpPr txBox="1"/>
          <p:nvPr/>
        </p:nvSpPr>
        <p:spPr>
          <a:xfrm>
            <a:off x="4260984" y="2810840"/>
            <a:ext cx="2600847" cy="4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Reactjs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60FDE9F-B7FB-07A9-72A0-4C5B4D1EE9EF}"/>
              </a:ext>
            </a:extLst>
          </p:cNvPr>
          <p:cNvSpPr txBox="1"/>
          <p:nvPr/>
        </p:nvSpPr>
        <p:spPr>
          <a:xfrm>
            <a:off x="2752699" y="3734339"/>
            <a:ext cx="2480505" cy="48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Mui Material UI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9820EDF-878B-DCB2-5962-53F27E27E484}"/>
              </a:ext>
            </a:extLst>
          </p:cNvPr>
          <p:cNvSpPr/>
          <p:nvPr/>
        </p:nvSpPr>
        <p:spPr>
          <a:xfrm>
            <a:off x="4797630" y="1793159"/>
            <a:ext cx="1527558" cy="1071198"/>
          </a:xfrm>
          <a:custGeom>
            <a:avLst/>
            <a:gdLst/>
            <a:ahLst/>
            <a:cxnLst/>
            <a:rect l="l" t="t" r="r" b="b"/>
            <a:pathLst>
              <a:path w="5093662" h="3346985">
                <a:moveTo>
                  <a:pt x="0" y="0"/>
                </a:moveTo>
                <a:lnTo>
                  <a:pt x="5093663" y="0"/>
                </a:lnTo>
                <a:lnTo>
                  <a:pt x="5093663" y="3346986"/>
                </a:lnTo>
                <a:lnTo>
                  <a:pt x="0" y="3346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2D65B0D-B89B-5592-F997-866C60997E69}"/>
              </a:ext>
            </a:extLst>
          </p:cNvPr>
          <p:cNvSpPr/>
          <p:nvPr/>
        </p:nvSpPr>
        <p:spPr>
          <a:xfrm>
            <a:off x="3355827" y="2663431"/>
            <a:ext cx="1274251" cy="1298274"/>
          </a:xfrm>
          <a:custGeom>
            <a:avLst/>
            <a:gdLst/>
            <a:ahLst/>
            <a:cxnLst/>
            <a:rect l="l" t="t" r="r" b="b"/>
            <a:pathLst>
              <a:path w="4249458" h="4249458">
                <a:moveTo>
                  <a:pt x="0" y="0"/>
                </a:moveTo>
                <a:lnTo>
                  <a:pt x="4249458" y="0"/>
                </a:lnTo>
                <a:lnTo>
                  <a:pt x="4249458" y="4249458"/>
                </a:lnTo>
                <a:lnTo>
                  <a:pt x="0" y="4249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1C265C2-26E4-8D02-B910-2DBA2D34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32" y="913001"/>
            <a:ext cx="1216580" cy="130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B5885A5-E64D-2A53-B5BA-3C7CC2240F2C}"/>
              </a:ext>
            </a:extLst>
          </p:cNvPr>
          <p:cNvSpPr txBox="1"/>
          <p:nvPr/>
        </p:nvSpPr>
        <p:spPr>
          <a:xfrm>
            <a:off x="3374369" y="2089938"/>
            <a:ext cx="767705" cy="48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Vite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2070" name="Picture 22" descr="Node.js: how to log errors to MongoDB | Gabriele Romanato">
            <a:extLst>
              <a:ext uri="{FF2B5EF4-FFF2-40B4-BE49-F238E27FC236}">
                <a16:creationId xmlns:a16="http://schemas.microsoft.com/office/drawing/2014/main" id="{25CE2BF6-837E-7B61-FEEB-029F569B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62" y="7012816"/>
            <a:ext cx="241770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ow you should think about docker containers if you understand linux. | by  Lucas Sproule | Medium">
            <a:extLst>
              <a:ext uri="{FF2B5EF4-FFF2-40B4-BE49-F238E27FC236}">
                <a16:creationId xmlns:a16="http://schemas.microsoft.com/office/drawing/2014/main" id="{B1F73343-114C-4BCA-2270-72AAB5FF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67865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E5242-2F9A-82D8-04F9-5BD65D80AEB1}"/>
              </a:ext>
            </a:extLst>
          </p:cNvPr>
          <p:cNvGrpSpPr/>
          <p:nvPr/>
        </p:nvGrpSpPr>
        <p:grpSpPr>
          <a:xfrm>
            <a:off x="10361995" y="901767"/>
            <a:ext cx="4795123" cy="4298147"/>
            <a:chOff x="9803126" y="354816"/>
            <a:chExt cx="6172200" cy="61638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6533E2-B0FB-A1D7-55D5-A8D8CC52983D}"/>
                </a:ext>
              </a:extLst>
            </p:cNvPr>
            <p:cNvSpPr/>
            <p:nvPr/>
          </p:nvSpPr>
          <p:spPr>
            <a:xfrm>
              <a:off x="9803126" y="354816"/>
              <a:ext cx="6172200" cy="61638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060" name="Picture 12" descr="Nodejs - Free brands and logotypes icons">
              <a:extLst>
                <a:ext uri="{FF2B5EF4-FFF2-40B4-BE49-F238E27FC236}">
                  <a16:creationId xmlns:a16="http://schemas.microsoft.com/office/drawing/2014/main" id="{2C73B22A-738D-9884-468B-83269A455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2609" y="972716"/>
              <a:ext cx="1656202" cy="16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5A879CB4-6BA0-0357-EFF9-DFA1411F3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2600" y="1562100"/>
              <a:ext cx="1922412" cy="256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plementación de WebSockets con Socket.io">
              <a:extLst>
                <a:ext uri="{FF2B5EF4-FFF2-40B4-BE49-F238E27FC236}">
                  <a16:creationId xmlns:a16="http://schemas.microsoft.com/office/drawing/2014/main" id="{23A6B80D-1963-1582-E970-5888027C9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872" y="3469397"/>
              <a:ext cx="1952625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7AF8E5FA-0304-3892-803A-558DB5A2D778}"/>
                </a:ext>
              </a:extLst>
            </p:cNvPr>
            <p:cNvSpPr txBox="1"/>
            <p:nvPr/>
          </p:nvSpPr>
          <p:spPr>
            <a:xfrm>
              <a:off x="11043084" y="2607307"/>
              <a:ext cx="1656202" cy="499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Node.js</a:t>
              </a:r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FAD6793E-9DC6-8F34-FE76-4CE2A6BD710D}"/>
                </a:ext>
              </a:extLst>
            </p:cNvPr>
            <p:cNvSpPr txBox="1"/>
            <p:nvPr/>
          </p:nvSpPr>
          <p:spPr>
            <a:xfrm>
              <a:off x="13315705" y="4008575"/>
              <a:ext cx="1970488" cy="499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Express.js</a:t>
              </a:r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28DA63E8-07DB-4796-9F3E-D637D6D95938}"/>
                </a:ext>
              </a:extLst>
            </p:cNvPr>
            <p:cNvSpPr txBox="1"/>
            <p:nvPr/>
          </p:nvSpPr>
          <p:spPr>
            <a:xfrm>
              <a:off x="10885940" y="4846205"/>
              <a:ext cx="1970488" cy="499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Socket.IO</a:t>
              </a:r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E09FAEDE-11B6-FD2D-56E5-33907AE95C2C}"/>
              </a:ext>
            </a:extLst>
          </p:cNvPr>
          <p:cNvSpPr txBox="1"/>
          <p:nvPr/>
        </p:nvSpPr>
        <p:spPr>
          <a:xfrm>
            <a:off x="2098676" y="7660516"/>
            <a:ext cx="4021925" cy="4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MongoDB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8ACCA3-4FAB-27AF-ED93-647A412F4CFE}"/>
              </a:ext>
            </a:extLst>
          </p:cNvPr>
          <p:cNvSpPr txBox="1"/>
          <p:nvPr/>
        </p:nvSpPr>
        <p:spPr>
          <a:xfrm>
            <a:off x="10576324" y="8529637"/>
            <a:ext cx="4021925" cy="4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Docker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F333E-02E4-060D-E543-6C289AD8FECB}"/>
              </a:ext>
            </a:extLst>
          </p:cNvPr>
          <p:cNvSpPr txBox="1"/>
          <p:nvPr/>
        </p:nvSpPr>
        <p:spPr>
          <a:xfrm>
            <a:off x="3350021" y="5143535"/>
            <a:ext cx="227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Front End side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3BF7E6-3435-180C-1B68-7FD3E0F2418F}"/>
              </a:ext>
            </a:extLst>
          </p:cNvPr>
          <p:cNvSpPr txBox="1"/>
          <p:nvPr/>
        </p:nvSpPr>
        <p:spPr>
          <a:xfrm>
            <a:off x="12088845" y="5316984"/>
            <a:ext cx="178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Server side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3AF10-E435-FCE4-907B-AC007E515564}"/>
              </a:ext>
            </a:extLst>
          </p:cNvPr>
          <p:cNvSpPr txBox="1"/>
          <p:nvPr/>
        </p:nvSpPr>
        <p:spPr>
          <a:xfrm>
            <a:off x="3327252" y="8861396"/>
            <a:ext cx="154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DataBase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64F00-5CFA-A581-F92F-D965780092C4}"/>
              </a:ext>
            </a:extLst>
          </p:cNvPr>
          <p:cNvSpPr txBox="1"/>
          <p:nvPr/>
        </p:nvSpPr>
        <p:spPr>
          <a:xfrm>
            <a:off x="11569751" y="9027637"/>
            <a:ext cx="197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Deployment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863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AB29E-BC7B-F82D-794D-67E61B47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4F71D078-E9C9-7E4A-E2E5-DED737A6F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FCA216-3E87-8899-31F9-2A1044A71878}"/>
              </a:ext>
            </a:extLst>
          </p:cNvPr>
          <p:cNvGrpSpPr/>
          <p:nvPr/>
        </p:nvGrpSpPr>
        <p:grpSpPr>
          <a:xfrm>
            <a:off x="1828800" y="3086100"/>
            <a:ext cx="15337827" cy="5739613"/>
            <a:chOff x="1921473" y="1104900"/>
            <a:chExt cx="15337827" cy="57396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0AF58F-7534-4674-E63D-2A5D332AEB65}"/>
                </a:ext>
              </a:extLst>
            </p:cNvPr>
            <p:cNvSpPr/>
            <p:nvPr/>
          </p:nvSpPr>
          <p:spPr>
            <a:xfrm>
              <a:off x="1921473" y="3162300"/>
              <a:ext cx="2590800" cy="1676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  <a:endParaRPr lang="vi-VN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CE10A28-4EA1-5214-1AE8-C3A3A5286B19}"/>
                </a:ext>
              </a:extLst>
            </p:cNvPr>
            <p:cNvSpPr/>
            <p:nvPr/>
          </p:nvSpPr>
          <p:spPr>
            <a:xfrm rot="19411478">
              <a:off x="8429876" y="2976041"/>
              <a:ext cx="2739856" cy="107818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D8A04D-E3F4-CA82-DE99-8EE7A1D66E4D}"/>
                </a:ext>
              </a:extLst>
            </p:cNvPr>
            <p:cNvSpPr/>
            <p:nvPr/>
          </p:nvSpPr>
          <p:spPr>
            <a:xfrm>
              <a:off x="6678817" y="3196819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Authentication</a:t>
              </a:r>
              <a:r>
                <a:rPr lang="vi-VN" dirty="0"/>
                <a:t> &amp;&amp;</a:t>
              </a:r>
            </a:p>
            <a:p>
              <a:pPr algn="ctr"/>
              <a:r>
                <a:rPr lang="vi-VN" dirty="0"/>
                <a:t> </a:t>
              </a:r>
              <a:r>
                <a:rPr lang="vi-VN" dirty="0" err="1"/>
                <a:t>Authorization</a:t>
              </a:r>
              <a:endParaRPr lang="vi-VN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6AE505-0A9F-9181-F93C-745475E3F008}"/>
                </a:ext>
              </a:extLst>
            </p:cNvPr>
            <p:cNvSpPr/>
            <p:nvPr/>
          </p:nvSpPr>
          <p:spPr>
            <a:xfrm>
              <a:off x="8693543" y="4000499"/>
              <a:ext cx="2268151" cy="9166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844FE93-8C4E-5856-7928-0384D1996CD3}"/>
                </a:ext>
              </a:extLst>
            </p:cNvPr>
            <p:cNvSpPr/>
            <p:nvPr/>
          </p:nvSpPr>
          <p:spPr>
            <a:xfrm rot="1661054">
              <a:off x="8539461" y="4795388"/>
              <a:ext cx="2519783" cy="79268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1C15066-1D5F-37B7-F694-FC483FCAABB3}"/>
                </a:ext>
              </a:extLst>
            </p:cNvPr>
            <p:cNvSpPr/>
            <p:nvPr/>
          </p:nvSpPr>
          <p:spPr>
            <a:xfrm>
              <a:off x="4528745" y="3977869"/>
              <a:ext cx="2133600" cy="1143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D0AE31-B142-9AD6-DC83-902A84BD1BF3}"/>
                </a:ext>
              </a:extLst>
            </p:cNvPr>
            <p:cNvSpPr txBox="1"/>
            <p:nvPr/>
          </p:nvSpPr>
          <p:spPr>
            <a:xfrm>
              <a:off x="4884966" y="3640693"/>
              <a:ext cx="1456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Login request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99F384-2F8F-1853-20B5-FE6B994935FF}"/>
                </a:ext>
              </a:extLst>
            </p:cNvPr>
            <p:cNvSpPr/>
            <p:nvPr/>
          </p:nvSpPr>
          <p:spPr>
            <a:xfrm>
              <a:off x="11010900" y="3182433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Pages</a:t>
              </a:r>
              <a:r>
                <a:rPr lang="vi-VN" dirty="0"/>
                <a:t> </a:t>
              </a:r>
              <a:r>
                <a:rPr lang="vi-VN" dirty="0" err="1"/>
                <a:t>for</a:t>
              </a:r>
              <a:r>
                <a:rPr lang="vi-VN" dirty="0"/>
                <a:t> </a:t>
              </a:r>
              <a:r>
                <a:rPr lang="vi-VN" dirty="0" err="1"/>
                <a:t>Teacher</a:t>
              </a:r>
              <a:endParaRPr lang="vi-V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8FB8EA-5804-0653-A37C-29560B9E3908}"/>
                </a:ext>
              </a:extLst>
            </p:cNvPr>
            <p:cNvSpPr/>
            <p:nvPr/>
          </p:nvSpPr>
          <p:spPr>
            <a:xfrm>
              <a:off x="11010900" y="1104900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Pages</a:t>
              </a:r>
              <a:r>
                <a:rPr lang="vi-VN" dirty="0"/>
                <a:t> </a:t>
              </a:r>
              <a:r>
                <a:rPr lang="vi-VN" dirty="0" err="1"/>
                <a:t>for</a:t>
              </a:r>
              <a:r>
                <a:rPr lang="vi-VN" dirty="0"/>
                <a:t> </a:t>
              </a:r>
              <a:r>
                <a:rPr lang="vi-VN" dirty="0" err="1"/>
                <a:t>Student</a:t>
              </a:r>
              <a:endParaRPr lang="vi-V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085923-8D52-CF9D-9A53-A57A089E1693}"/>
                </a:ext>
              </a:extLst>
            </p:cNvPr>
            <p:cNvSpPr/>
            <p:nvPr/>
          </p:nvSpPr>
          <p:spPr>
            <a:xfrm>
              <a:off x="11010900" y="5168113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Pages</a:t>
              </a:r>
              <a:r>
                <a:rPr lang="vi-VN" dirty="0"/>
                <a:t> </a:t>
              </a:r>
              <a:r>
                <a:rPr lang="vi-VN" dirty="0" err="1"/>
                <a:t>for</a:t>
              </a:r>
              <a:r>
                <a:rPr lang="vi-VN" dirty="0"/>
                <a:t> </a:t>
              </a:r>
              <a:r>
                <a:rPr lang="vi-VN" dirty="0" err="1"/>
                <a:t>administrator</a:t>
              </a:r>
              <a:r>
                <a:rPr lang="vi-VN" dirty="0"/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FAB4B5-CF8A-E2DC-4658-B9F95B3AA467}"/>
                </a:ext>
              </a:extLst>
            </p:cNvPr>
            <p:cNvSpPr/>
            <p:nvPr/>
          </p:nvSpPr>
          <p:spPr>
            <a:xfrm>
              <a:off x="13106400" y="1104900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Pages related to jobs and companies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CE472D-2768-28CF-301A-8733EFD8178C}"/>
                </a:ext>
              </a:extLst>
            </p:cNvPr>
            <p:cNvSpPr/>
            <p:nvPr/>
          </p:nvSpPr>
          <p:spPr>
            <a:xfrm>
              <a:off x="13144500" y="1582751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 to view personal information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CE3F47-54DA-CEA5-3E66-B208D34A67A7}"/>
                </a:ext>
              </a:extLst>
            </p:cNvPr>
            <p:cNvSpPr/>
            <p:nvPr/>
          </p:nvSpPr>
          <p:spPr>
            <a:xfrm>
              <a:off x="13144500" y="2019810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Pages to post CVs as well as Reports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C43DA5-F59F-60DA-3683-095236327B31}"/>
                </a:ext>
              </a:extLst>
            </p:cNvPr>
            <p:cNvSpPr/>
            <p:nvPr/>
          </p:nvSpPr>
          <p:spPr>
            <a:xfrm>
              <a:off x="13106400" y="3340013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Pages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A9CA38-6944-82DF-639A-CE138576E500}"/>
                </a:ext>
              </a:extLst>
            </p:cNvPr>
            <p:cNvSpPr/>
            <p:nvPr/>
          </p:nvSpPr>
          <p:spPr>
            <a:xfrm>
              <a:off x="13134975" y="5387188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User</a:t>
              </a:r>
              <a:r>
                <a:rPr lang="vi-VN" dirty="0"/>
                <a:t> </a:t>
              </a:r>
              <a:r>
                <a:rPr lang="vi-VN" dirty="0" err="1"/>
                <a:t>management</a:t>
              </a:r>
              <a:r>
                <a:rPr lang="vi-VN" dirty="0"/>
                <a:t> </a:t>
              </a:r>
              <a:r>
                <a:rPr lang="vi-VN" dirty="0" err="1"/>
                <a:t>pages</a:t>
              </a:r>
              <a:endParaRPr lang="vi-V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A388ED-43B9-0E14-1CD1-B7290171D627}"/>
                </a:ext>
              </a:extLst>
            </p:cNvPr>
            <p:cNvSpPr/>
            <p:nvPr/>
          </p:nvSpPr>
          <p:spPr>
            <a:xfrm>
              <a:off x="13125450" y="5958688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Company</a:t>
              </a:r>
              <a:r>
                <a:rPr lang="vi-VN" dirty="0"/>
                <a:t> </a:t>
              </a:r>
              <a:r>
                <a:rPr lang="vi-VN" dirty="0" err="1"/>
                <a:t>management</a:t>
              </a:r>
              <a:r>
                <a:rPr lang="vi-VN" dirty="0"/>
                <a:t> </a:t>
              </a:r>
              <a:r>
                <a:rPr lang="vi-VN" dirty="0" err="1"/>
                <a:t>pages</a:t>
              </a:r>
              <a:endParaRPr lang="vi-V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86D93-07F7-14CE-1B76-052F48FF4110}"/>
                </a:ext>
              </a:extLst>
            </p:cNvPr>
            <p:cNvSpPr/>
            <p:nvPr/>
          </p:nvSpPr>
          <p:spPr>
            <a:xfrm>
              <a:off x="13125450" y="6530188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Job management pages</a:t>
              </a:r>
              <a:endParaRPr lang="vi-V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AEAF6E-266A-D320-39CF-9A4192A14032}"/>
                </a:ext>
              </a:extLst>
            </p:cNvPr>
            <p:cNvSpPr/>
            <p:nvPr/>
          </p:nvSpPr>
          <p:spPr>
            <a:xfrm>
              <a:off x="13144500" y="2420951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 to register instructors and Jobs.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6498EA-3C21-C40B-C9FC-02703C0CB9C6}"/>
                </a:ext>
              </a:extLst>
            </p:cNvPr>
            <p:cNvSpPr/>
            <p:nvPr/>
          </p:nvSpPr>
          <p:spPr>
            <a:xfrm>
              <a:off x="13096875" y="3790760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Pages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grading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636069-3E53-AF62-6707-56B5EC3B3D5B}"/>
                </a:ext>
              </a:extLst>
            </p:cNvPr>
            <p:cNvSpPr/>
            <p:nvPr/>
          </p:nvSpPr>
          <p:spPr>
            <a:xfrm>
              <a:off x="13096875" y="4317316"/>
              <a:ext cx="4114800" cy="3387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 to post Report for school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">
            <a:extLst>
              <a:ext uri="{FF2B5EF4-FFF2-40B4-BE49-F238E27FC236}">
                <a16:creationId xmlns:a16="http://schemas.microsoft.com/office/drawing/2014/main" id="{E5C70A72-A8D5-0665-17C4-FB0D3E2ED1E9}"/>
              </a:ext>
            </a:extLst>
          </p:cNvPr>
          <p:cNvSpPr txBox="1"/>
          <p:nvPr/>
        </p:nvSpPr>
        <p:spPr>
          <a:xfrm>
            <a:off x="2819400" y="1257300"/>
            <a:ext cx="4127464" cy="1121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55673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5F92A-A8DE-2178-2A7F-A5EFD389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72944029-4588-2E26-C684-FAA96F235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6E25CE27-DA94-DAF4-8288-0431339ED4FD}"/>
              </a:ext>
            </a:extLst>
          </p:cNvPr>
          <p:cNvSpPr txBox="1"/>
          <p:nvPr/>
        </p:nvSpPr>
        <p:spPr>
          <a:xfrm>
            <a:off x="914400" y="516326"/>
            <a:ext cx="4953000" cy="1121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Server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3BDD1-602D-2E0E-5CB1-9D7D3C8DC923}"/>
              </a:ext>
            </a:extLst>
          </p:cNvPr>
          <p:cNvSpPr/>
          <p:nvPr/>
        </p:nvSpPr>
        <p:spPr>
          <a:xfrm>
            <a:off x="2133600" y="3771900"/>
            <a:ext cx="17526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(Browser)</a:t>
            </a:r>
            <a:endParaRPr lang="vi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1EAAD-9126-EE4F-A3B9-8F02FCD573C2}"/>
              </a:ext>
            </a:extLst>
          </p:cNvPr>
          <p:cNvSpPr/>
          <p:nvPr/>
        </p:nvSpPr>
        <p:spPr>
          <a:xfrm>
            <a:off x="6400800" y="1609725"/>
            <a:ext cx="11582400" cy="708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3F30B5-0484-D8EA-8831-E9B495954AFB}"/>
              </a:ext>
            </a:extLst>
          </p:cNvPr>
          <p:cNvSpPr/>
          <p:nvPr/>
        </p:nvSpPr>
        <p:spPr>
          <a:xfrm>
            <a:off x="7162800" y="2309813"/>
            <a:ext cx="68580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APIs Server:</a:t>
            </a:r>
          </a:p>
          <a:p>
            <a:r>
              <a:rPr lang="en-US" dirty="0"/>
              <a:t>- Handle user in website</a:t>
            </a:r>
          </a:p>
          <a:p>
            <a:r>
              <a:rPr lang="en-US" dirty="0"/>
              <a:t>- Handle data information in website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713468-1C01-345E-6958-B840C2FAA897}"/>
              </a:ext>
            </a:extLst>
          </p:cNvPr>
          <p:cNvSpPr/>
          <p:nvPr/>
        </p:nvSpPr>
        <p:spPr>
          <a:xfrm>
            <a:off x="7162799" y="4319587"/>
            <a:ext cx="6857999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Chat Server:</a:t>
            </a:r>
          </a:p>
          <a:p>
            <a:r>
              <a:rPr lang="en-US" dirty="0"/>
              <a:t>- Run Socket.io </a:t>
            </a:r>
          </a:p>
          <a:p>
            <a:r>
              <a:rPr lang="en-US" dirty="0"/>
              <a:t>- Handle Chat service in website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B8FB6C-BA6A-85B0-AC12-164F070441CF}"/>
              </a:ext>
            </a:extLst>
          </p:cNvPr>
          <p:cNvSpPr/>
          <p:nvPr/>
        </p:nvSpPr>
        <p:spPr>
          <a:xfrm>
            <a:off x="7162800" y="6367462"/>
            <a:ext cx="68580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Files Server:</a:t>
            </a:r>
          </a:p>
          <a:p>
            <a:r>
              <a:rPr lang="en-US" dirty="0"/>
              <a:t>- Handle file storage work.</a:t>
            </a:r>
          </a:p>
          <a:p>
            <a:r>
              <a:rPr lang="en-US" dirty="0"/>
              <a:t>- Steam files for Browser can be used.</a:t>
            </a:r>
            <a:endParaRPr lang="vi-V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D59AD8-A7AF-4405-A40B-CA2F91807171}"/>
              </a:ext>
            </a:extLst>
          </p:cNvPr>
          <p:cNvSpPr/>
          <p:nvPr/>
        </p:nvSpPr>
        <p:spPr>
          <a:xfrm>
            <a:off x="4038600" y="4229100"/>
            <a:ext cx="19812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0B001B-27D8-6977-F995-CAF6941738C8}"/>
              </a:ext>
            </a:extLst>
          </p:cNvPr>
          <p:cNvSpPr/>
          <p:nvPr/>
        </p:nvSpPr>
        <p:spPr>
          <a:xfrm rot="10800000">
            <a:off x="4048125" y="5124450"/>
            <a:ext cx="19812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6CB7CA-195F-B591-7C09-2C849FC0135D}"/>
              </a:ext>
            </a:extLst>
          </p:cNvPr>
          <p:cNvSpPr/>
          <p:nvPr/>
        </p:nvSpPr>
        <p:spPr>
          <a:xfrm>
            <a:off x="15240000" y="4076700"/>
            <a:ext cx="2209800" cy="198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F8EFF-0B5C-D20B-F581-F7CFACDACE92}"/>
              </a:ext>
            </a:extLst>
          </p:cNvPr>
          <p:cNvSpPr txBox="1"/>
          <p:nvPr/>
        </p:nvSpPr>
        <p:spPr>
          <a:xfrm>
            <a:off x="4457700" y="3935968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 request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FBF9F-F02C-D529-346C-2BC8F68E263B}"/>
              </a:ext>
            </a:extLst>
          </p:cNvPr>
          <p:cNvSpPr txBox="1"/>
          <p:nvPr/>
        </p:nvSpPr>
        <p:spPr>
          <a:xfrm>
            <a:off x="4314825" y="48064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 response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B6478-E743-838A-6D15-EEB06EBDAADD}"/>
              </a:ext>
            </a:extLst>
          </p:cNvPr>
          <p:cNvCxnSpPr/>
          <p:nvPr/>
        </p:nvCxnSpPr>
        <p:spPr>
          <a:xfrm>
            <a:off x="14097000" y="2857500"/>
            <a:ext cx="1066800" cy="14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D30DFD-F225-0B81-C4C6-946B6D0806C0}"/>
              </a:ext>
            </a:extLst>
          </p:cNvPr>
          <p:cNvCxnSpPr>
            <a:cxnSpLocks/>
          </p:cNvCxnSpPr>
          <p:nvPr/>
        </p:nvCxnSpPr>
        <p:spPr>
          <a:xfrm>
            <a:off x="14173198" y="4977348"/>
            <a:ext cx="99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9E44B9-8ED8-DBA4-B817-0CBE54320A4A}"/>
              </a:ext>
            </a:extLst>
          </p:cNvPr>
          <p:cNvCxnSpPr/>
          <p:nvPr/>
        </p:nvCxnSpPr>
        <p:spPr>
          <a:xfrm flipV="1">
            <a:off x="14096998" y="5967414"/>
            <a:ext cx="1143002" cy="108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119036-AB46-1F8F-842A-956A084FA604}"/>
              </a:ext>
            </a:extLst>
          </p:cNvPr>
          <p:cNvCxnSpPr/>
          <p:nvPr/>
        </p:nvCxnSpPr>
        <p:spPr>
          <a:xfrm flipH="1" flipV="1">
            <a:off x="14173200" y="2628900"/>
            <a:ext cx="1143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133B0-F521-AEEE-A7E0-A8C167DFCE0C}"/>
              </a:ext>
            </a:extLst>
          </p:cNvPr>
          <p:cNvCxnSpPr>
            <a:cxnSpLocks/>
          </p:cNvCxnSpPr>
          <p:nvPr/>
        </p:nvCxnSpPr>
        <p:spPr>
          <a:xfrm flipH="1" flipV="1">
            <a:off x="14096998" y="5298817"/>
            <a:ext cx="1066802" cy="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4E1D0F-8DE3-BC3F-E9F0-0E693900F3E0}"/>
              </a:ext>
            </a:extLst>
          </p:cNvPr>
          <p:cNvCxnSpPr/>
          <p:nvPr/>
        </p:nvCxnSpPr>
        <p:spPr>
          <a:xfrm flipH="1">
            <a:off x="14173198" y="6134100"/>
            <a:ext cx="1219202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298006-F42E-DFBC-7E0F-0521C4E41255}"/>
              </a:ext>
            </a:extLst>
          </p:cNvPr>
          <p:cNvSpPr txBox="1"/>
          <p:nvPr/>
        </p:nvSpPr>
        <p:spPr>
          <a:xfrm>
            <a:off x="15544800" y="1638300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Server-side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414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70A76-0879-AA80-9DAC-8217B63D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">
            <a:extLst>
              <a:ext uri="{FF2B5EF4-FFF2-40B4-BE49-F238E27FC236}">
                <a16:creationId xmlns:a16="http://schemas.microsoft.com/office/drawing/2014/main" id="{2BDEE205-757C-1F18-5B8F-BE9FA81EB417}"/>
              </a:ext>
            </a:extLst>
          </p:cNvPr>
          <p:cNvSpPr txBox="1"/>
          <p:nvPr/>
        </p:nvSpPr>
        <p:spPr>
          <a:xfrm>
            <a:off x="914400" y="516326"/>
            <a:ext cx="8610600" cy="1121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Deploy on docker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638B1-57DC-2B99-B61B-EC549215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4" y="1866900"/>
            <a:ext cx="7763496" cy="73257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6B500D-34F1-BC82-AF72-DE58399F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30" y="952500"/>
            <a:ext cx="8342458" cy="335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8EA4C8-BDE2-705F-45AE-8333B0DD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518" y="4610100"/>
            <a:ext cx="8291002" cy="44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5117573"/>
            <a:ext cx="10287000" cy="2795055"/>
            <a:chOff x="0" y="0"/>
            <a:chExt cx="13716000" cy="3726739"/>
          </a:xfrm>
        </p:grpSpPr>
        <p:sp>
          <p:nvSpPr>
            <p:cNvPr id="3" name="AutoShape 3"/>
            <p:cNvSpPr/>
            <p:nvPr/>
          </p:nvSpPr>
          <p:spPr>
            <a:xfrm rot="-10800000">
              <a:off x="0" y="2238020"/>
              <a:ext cx="13716000" cy="127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9508740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000"/>
                </a:lnSpc>
                <a:spcBef>
                  <a:spcPct val="0"/>
                </a:spcBef>
              </a:pPr>
              <a:r>
                <a:rPr lang="en-US" sz="7500" u="none">
                  <a:solidFill>
                    <a:srgbClr val="FFFFFF"/>
                  </a:solidFill>
                  <a:latin typeface="TT Ramillas"/>
                </a:rPr>
                <a:t>Demo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62859"/>
              <a:ext cx="9508740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2832015" y="279053"/>
            <a:ext cx="11174993" cy="967704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l="-54691" r="-18499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9865" y="3974249"/>
            <a:ext cx="5522970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Table of content</a:t>
            </a:r>
          </a:p>
        </p:txBody>
      </p:sp>
      <p:sp>
        <p:nvSpPr>
          <p:cNvPr id="3" name="Freeform 3"/>
          <p:cNvSpPr/>
          <p:nvPr/>
        </p:nvSpPr>
        <p:spPr>
          <a:xfrm>
            <a:off x="7758491" y="1028700"/>
            <a:ext cx="2153571" cy="2163224"/>
          </a:xfrm>
          <a:custGeom>
            <a:avLst/>
            <a:gdLst/>
            <a:ahLst/>
            <a:cxnLst/>
            <a:rect l="l" t="t" r="r" b="b"/>
            <a:pathLst>
              <a:path w="2153571" h="2163224">
                <a:moveTo>
                  <a:pt x="0" y="0"/>
                </a:moveTo>
                <a:lnTo>
                  <a:pt x="2153572" y="0"/>
                </a:lnTo>
                <a:lnTo>
                  <a:pt x="2153572" y="2163224"/>
                </a:lnTo>
                <a:lnTo>
                  <a:pt x="0" y="216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7758491" y="4111447"/>
            <a:ext cx="2153571" cy="2163224"/>
          </a:xfrm>
          <a:custGeom>
            <a:avLst/>
            <a:gdLst/>
            <a:ahLst/>
            <a:cxnLst/>
            <a:rect l="l" t="t" r="r" b="b"/>
            <a:pathLst>
              <a:path w="2153571" h="2163224">
                <a:moveTo>
                  <a:pt x="0" y="0"/>
                </a:moveTo>
                <a:lnTo>
                  <a:pt x="2153572" y="0"/>
                </a:lnTo>
                <a:lnTo>
                  <a:pt x="2153572" y="2163224"/>
                </a:lnTo>
                <a:lnTo>
                  <a:pt x="0" y="216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7758491" y="7095076"/>
            <a:ext cx="2153571" cy="2163224"/>
          </a:xfrm>
          <a:custGeom>
            <a:avLst/>
            <a:gdLst/>
            <a:ahLst/>
            <a:cxnLst/>
            <a:rect l="l" t="t" r="r" b="b"/>
            <a:pathLst>
              <a:path w="2153571" h="2163224">
                <a:moveTo>
                  <a:pt x="0" y="0"/>
                </a:moveTo>
                <a:lnTo>
                  <a:pt x="2153572" y="0"/>
                </a:lnTo>
                <a:lnTo>
                  <a:pt x="2153572" y="2163224"/>
                </a:lnTo>
                <a:lnTo>
                  <a:pt x="0" y="216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10552384" y="1339196"/>
            <a:ext cx="5068616" cy="1161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4000" dirty="0">
                <a:solidFill>
                  <a:srgbClr val="FFFFFF"/>
                </a:solidFill>
                <a:latin typeface="Josefin Sans Bold Bold"/>
              </a:rPr>
              <a:t>Problem Statement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52384" y="4779111"/>
            <a:ext cx="670691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999"/>
              </a:lnSpc>
              <a:spcBef>
                <a:spcPct val="0"/>
              </a:spcBef>
            </a:pPr>
            <a:r>
              <a:rPr lang="en-US" sz="3999" spc="-79" dirty="0">
                <a:solidFill>
                  <a:srgbClr val="FFFFFF"/>
                </a:solidFill>
                <a:latin typeface="Open Sans Bold"/>
              </a:rPr>
              <a:t>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52384" y="7762350"/>
            <a:ext cx="670691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999"/>
              </a:lnSpc>
              <a:spcBef>
                <a:spcPct val="0"/>
              </a:spcBef>
            </a:pPr>
            <a:r>
              <a:rPr lang="en-US" sz="3999" spc="-79" dirty="0">
                <a:solidFill>
                  <a:srgbClr val="FFFFFF"/>
                </a:solidFill>
                <a:latin typeface="Open Sans Bold"/>
              </a:rPr>
              <a:t>Implement and demo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49599" y="1467375"/>
            <a:ext cx="37135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 dirty="0">
                <a:solidFill>
                  <a:srgbClr val="FFFFFF"/>
                </a:solidFill>
                <a:latin typeface="Josefin Sans Bold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20595" y="4500562"/>
            <a:ext cx="62936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Josefin Sans Bold Bold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44877" y="7636746"/>
            <a:ext cx="56888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Josefin Sans Bold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7620000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 dirty="0">
                <a:solidFill>
                  <a:srgbClr val="FFFFFF"/>
                </a:solidFill>
                <a:latin typeface="Josefin Sans Bold Bold"/>
              </a:rPr>
              <a:t>Problem Statement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70158"/>
            <a:ext cx="162306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Problem of Student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7046" y="3440231"/>
            <a:ext cx="5737999" cy="2163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399" dirty="0">
                <a:solidFill>
                  <a:srgbClr val="FFFFFF"/>
                </a:solidFill>
                <a:latin typeface="Open Sans"/>
              </a:rPr>
              <a:t>Difficulty in finding work with reputable companies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2955" y="3078281"/>
            <a:ext cx="5737999" cy="2887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Open Sans"/>
              </a:rPr>
              <a:t>Difficulty in obtaining information about the internship process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17046" y="6704698"/>
            <a:ext cx="5737999" cy="216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Open Sans"/>
              </a:rPr>
              <a:t>It's hard not knowing how to write a cv and how to submit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32955" y="6370955"/>
            <a:ext cx="5737999" cy="2887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Open Sans"/>
              </a:rPr>
              <a:t>Difficulty finding report templates and submitting reports to teachers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2146" y="1831253"/>
            <a:ext cx="1430370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Fredoka One"/>
              </a:rPr>
              <a:t>Problem of Teacher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27188" y="4638480"/>
            <a:ext cx="6863894" cy="3948798"/>
            <a:chOff x="0" y="0"/>
            <a:chExt cx="9151859" cy="5265064"/>
          </a:xfrm>
        </p:grpSpPr>
        <p:grpSp>
          <p:nvGrpSpPr>
            <p:cNvPr id="4" name="Group 4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>
                  <a:alpha val="33725"/>
                </a:srgbClr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176101" y="667207"/>
              <a:ext cx="6545657" cy="366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Public Sans"/>
                </a:rPr>
                <a:t>Difficulty in student management and student support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96918" y="4638480"/>
            <a:ext cx="6863894" cy="3948798"/>
            <a:chOff x="0" y="0"/>
            <a:chExt cx="9151859" cy="5265064"/>
          </a:xfrm>
        </p:grpSpPr>
        <p:grpSp>
          <p:nvGrpSpPr>
            <p:cNvPr id="10" name="Group 10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>
                  <a:alpha val="33725"/>
                </a:srgbClr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176101" y="210007"/>
              <a:ext cx="6545657" cy="458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Public Sans"/>
                </a:rPr>
                <a:t>Takes time in compiling student information for grading and reporting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762000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Josefin Sans Bold"/>
              </a:rPr>
              <a:t>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9593" y="2085323"/>
            <a:ext cx="17448815" cy="7598897"/>
          </a:xfrm>
          <a:custGeom>
            <a:avLst/>
            <a:gdLst/>
            <a:ahLst/>
            <a:cxnLst/>
            <a:rect l="l" t="t" r="r" b="b"/>
            <a:pathLst>
              <a:path w="17448815" h="7598897">
                <a:moveTo>
                  <a:pt x="0" y="0"/>
                </a:moveTo>
                <a:lnTo>
                  <a:pt x="17448814" y="0"/>
                </a:lnTo>
                <a:lnTo>
                  <a:pt x="17448814" y="7598897"/>
                </a:lnTo>
                <a:lnTo>
                  <a:pt x="0" y="7598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2526428" y="1181100"/>
            <a:ext cx="12625545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Workflow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A045C-5BA3-EE0F-2653-BAB955DF6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4912AA8-2385-91F0-8E5A-AB39A60B05E2}"/>
              </a:ext>
            </a:extLst>
          </p:cNvPr>
          <p:cNvSpPr txBox="1"/>
          <p:nvPr/>
        </p:nvSpPr>
        <p:spPr>
          <a:xfrm>
            <a:off x="2526428" y="1181100"/>
            <a:ext cx="12625545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Workflow</a:t>
            </a: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65DA2ECE-235C-DED3-9134-414A93E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66344"/>
            <a:ext cx="16306800" cy="68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97C26C9-D2C3-E6A9-9FE3-CA66E94E179E}"/>
              </a:ext>
            </a:extLst>
          </p:cNvPr>
          <p:cNvSpPr/>
          <p:nvPr/>
        </p:nvSpPr>
        <p:spPr>
          <a:xfrm rot="10800000">
            <a:off x="13792200" y="2552700"/>
            <a:ext cx="4127464" cy="42672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3"/>
          <p:cNvSpPr txBox="1"/>
          <p:nvPr/>
        </p:nvSpPr>
        <p:spPr>
          <a:xfrm>
            <a:off x="14782800" y="3509760"/>
            <a:ext cx="4127464" cy="235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 err="1">
                <a:solidFill>
                  <a:srgbClr val="FFFFFF"/>
                </a:solidFill>
                <a:latin typeface="Noto Sans"/>
              </a:rPr>
              <a:t>Usecase</a:t>
            </a: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 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EA6AC7E-C0EE-1ECB-7B6F-F95A39EC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" y="233146"/>
            <a:ext cx="13344208" cy="9820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346</Words>
  <Application>Microsoft Office PowerPoint</Application>
  <PresentationFormat>Custom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Public Sans</vt:lpstr>
      <vt:lpstr>Arial</vt:lpstr>
      <vt:lpstr>Fredoka One</vt:lpstr>
      <vt:lpstr>Aptos</vt:lpstr>
      <vt:lpstr>Montserrat</vt:lpstr>
      <vt:lpstr>Josefin Sans Bold Bold</vt:lpstr>
      <vt:lpstr>Open Sans Bold</vt:lpstr>
      <vt:lpstr>Josefin Sans Regular</vt:lpstr>
      <vt:lpstr>TT Ramillas</vt:lpstr>
      <vt:lpstr>Noto Sans</vt:lpstr>
      <vt:lpstr>Meiryo</vt:lpstr>
      <vt:lpstr>Open Sans</vt:lpstr>
      <vt:lpstr>Josefin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IU</dc:title>
  <cp:lastModifiedBy>TRAN HAI NAM</cp:lastModifiedBy>
  <cp:revision>1</cp:revision>
  <dcterms:created xsi:type="dcterms:W3CDTF">2006-08-16T00:00:00Z</dcterms:created>
  <dcterms:modified xsi:type="dcterms:W3CDTF">2024-02-19T02:31:10Z</dcterms:modified>
  <dc:identifier>DAFnWQWM6p4</dc:identifier>
</cp:coreProperties>
</file>