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P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1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PH" sz="4400" spc="-1" strike="noStrike">
                <a:latin typeface="Arial"/>
              </a:rPr>
              <a:t>Click to edit the title text </a:t>
            </a:r>
            <a:r>
              <a:rPr b="0" lang="en-PH" sz="4400" spc="-1" strike="noStrike">
                <a:latin typeface="Arial"/>
              </a:rPr>
              <a:t>format</a:t>
            </a:r>
            <a:endParaRPr b="0" lang="en-PH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pc="-1" strike="noStrike">
                <a:latin typeface="Arial"/>
              </a:rPr>
              <a:t>Click to edit the outline text format</a:t>
            </a:r>
            <a:endParaRPr b="0" lang="en-P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pc="-1" strike="noStrike">
                <a:latin typeface="Arial"/>
              </a:rPr>
              <a:t>Second Outline Level</a:t>
            </a:r>
            <a:endParaRPr b="0" lang="en-P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pc="-1" strike="noStrike">
                <a:latin typeface="Arial"/>
              </a:rPr>
              <a:t>Third Outline Level</a:t>
            </a:r>
            <a:endParaRPr b="0" lang="en-P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pc="-1" strike="noStrike">
                <a:latin typeface="Arial"/>
              </a:rPr>
              <a:t>Fourth Outline Level</a:t>
            </a:r>
            <a:endParaRPr b="0" lang="en-P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Fifth Outline Level</a:t>
            </a:r>
            <a:endParaRPr b="0" lang="en-P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Sixth Outline Level</a:t>
            </a:r>
            <a:endParaRPr b="0" lang="en-P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pc="-1" strike="noStrike">
                <a:latin typeface="Arial"/>
              </a:rPr>
              <a:t>Seventh Outline Level</a:t>
            </a:r>
            <a:endParaRPr b="0" lang="en-P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developers.google.com/android/reference/com/google/android/gms/maps/model/BitmapDescriptorFactory.html" TargetMode="External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onsole.developers.google.com/" TargetMode="External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80880" y="3124080"/>
            <a:ext cx="83811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Google Maps API v2</a:t>
            </a:r>
            <a:br/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for Android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  <p:pic>
        <p:nvPicPr>
          <p:cNvPr id="52" name="Picture 3" descr=""/>
          <p:cNvPicPr/>
          <p:nvPr/>
        </p:nvPicPr>
        <p:blipFill>
          <a:blip r:embed="rId1"/>
          <a:stretch/>
        </p:blipFill>
        <p:spPr>
          <a:xfrm>
            <a:off x="3505320" y="1066680"/>
            <a:ext cx="2133000" cy="213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AndroidManifest.xml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Add the following lines into your </a:t>
            </a:r>
            <a:r>
              <a:rPr b="1" lang="en-PH" sz="1800" spc="-1" strike="noStrike">
                <a:solidFill>
                  <a:srgbClr val="404040"/>
                </a:solidFill>
                <a:latin typeface="Trebuchet MS"/>
              </a:rPr>
              <a:t>AndroidManifest.xml 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(insert them before the first &lt;Activity&gt; tag ) 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  <p:graphicFrame>
        <p:nvGraphicFramePr>
          <p:cNvPr id="81" name="Table 4"/>
          <p:cNvGraphicFramePr/>
          <p:nvPr/>
        </p:nvGraphicFramePr>
        <p:xfrm>
          <a:off x="533520" y="3908520"/>
          <a:ext cx="8152920" cy="2110680"/>
        </p:xfrm>
        <a:graphic>
          <a:graphicData uri="http://schemas.openxmlformats.org/drawingml/2006/table">
            <a:tbl>
              <a:tblPr/>
              <a:tblGrid>
                <a:gridCol w="293040"/>
                <a:gridCol w="7860240"/>
              </a:tblGrid>
              <a:tr h="2111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PH" sz="1800" spc="-1" strike="noStrike">
                          <a:solidFill>
                            <a:srgbClr val="5499de"/>
                          </a:solidFill>
                          <a:latin typeface="Monaco"/>
                        </a:rPr>
                        <a:t>1</a:t>
                      </a:r>
                      <a:endParaRPr b="0" lang="en-PH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PH" sz="1800" spc="-1" strike="noStrike">
                          <a:solidFill>
                            <a:srgbClr val="317cc5"/>
                          </a:solidFill>
                          <a:latin typeface="Monaco"/>
                        </a:rPr>
                        <a:t>2</a:t>
                      </a:r>
                      <a:endParaRPr b="0" lang="en-PH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PH" sz="1800" spc="-1" strike="noStrike">
                          <a:solidFill>
                            <a:srgbClr val="5499de"/>
                          </a:solidFill>
                          <a:latin typeface="Monaco"/>
                        </a:rPr>
                        <a:t>3</a:t>
                      </a:r>
                      <a:endParaRPr b="0" lang="en-PH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PH" sz="1800" spc="-1" strike="noStrike">
                          <a:solidFill>
                            <a:srgbClr val="317cc5"/>
                          </a:solidFill>
                          <a:latin typeface="Monaco"/>
                        </a:rPr>
                        <a:t>4</a:t>
                      </a:r>
                      <a:endParaRPr b="0" lang="en-PH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PH" sz="1800" spc="-1" strike="noStrike">
                          <a:solidFill>
                            <a:srgbClr val="5499de"/>
                          </a:solidFill>
                          <a:latin typeface="Monaco"/>
                        </a:rPr>
                        <a:t>5</a:t>
                      </a:r>
                      <a:endParaRPr b="0" lang="en-PH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PH" sz="1800" spc="-1" strike="noStrike">
                          <a:solidFill>
                            <a:srgbClr val="317cc5"/>
                          </a:solidFill>
                          <a:latin typeface="Monaco"/>
                        </a:rPr>
                        <a:t>6</a:t>
                      </a:r>
                      <a:endParaRPr b="0" lang="en-PH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fe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PH" sz="1800" spc="-1" strike="noStrike">
                          <a:solidFill>
                            <a:srgbClr val="006fe0"/>
                          </a:solidFill>
                          <a:latin typeface="Monaco"/>
                        </a:rPr>
                        <a:t>&lt;</a:t>
                      </a:r>
                      <a:r>
                        <a:rPr b="0" lang="en-PH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&lt;</a:t>
                      </a:r>
                      <a:r>
                        <a:rPr b="1" lang="en-PH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meta-data</a:t>
                      </a:r>
                      <a:br/>
                      <a:r>
                        <a:rPr b="1" lang="en-PH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   android:name="com.google.android.geo.API_KEY"</a:t>
                      </a:r>
                      <a:br/>
                      <a:r>
                        <a:rPr b="1" lang="en-PH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   android:value="@string/google_maps_key" </a:t>
                      </a:r>
                      <a:r>
                        <a:rPr b="0" lang="en-PH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/&gt;</a:t>
                      </a:r>
                      <a:br/>
                      <a:r>
                        <a:rPr b="0" lang="en-PH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&lt;</a:t>
                      </a:r>
                      <a:r>
                        <a:rPr b="1" lang="en-PH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meta-data</a:t>
                      </a:r>
                      <a:br/>
                      <a:r>
                        <a:rPr b="1" lang="en-PH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   android:name="com.google.android.gms.play_services"</a:t>
                      </a:r>
                      <a:br/>
                      <a:r>
                        <a:rPr b="1" lang="en-PH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   android:value="@integer/google_play_services_version"</a:t>
                      </a:r>
                      <a:r>
                        <a:rPr b="0" lang="en-PH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/&gt;</a:t>
                      </a:r>
                      <a:endParaRPr b="0" lang="en-PH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82" name="CustomShape 5"/>
          <p:cNvSpPr/>
          <p:nvPr/>
        </p:nvSpPr>
        <p:spPr>
          <a:xfrm>
            <a:off x="1109520" y="2994120"/>
            <a:ext cx="913680" cy="91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6"/>
          <p:cNvSpPr/>
          <p:nvPr/>
        </p:nvSpPr>
        <p:spPr>
          <a:xfrm>
            <a:off x="5680800" y="2822040"/>
            <a:ext cx="7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br/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PH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Permission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28600" y="1600200"/>
            <a:ext cx="87624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Modify the app’s </a:t>
            </a:r>
            <a:r>
              <a:rPr b="1" lang="en-PH" sz="1800" spc="-1" strike="noStrike">
                <a:solidFill>
                  <a:srgbClr val="404040"/>
                </a:solidFill>
                <a:latin typeface="Trebuchet MS"/>
              </a:rPr>
              <a:t>AndroidManifest.xml 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file with the following permissions and features requests:</a:t>
            </a:r>
            <a:endParaRPr b="0" lang="en-PH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000" spc="-1" strike="noStrike">
                <a:solidFill>
                  <a:srgbClr val="404040"/>
                </a:solidFill>
                <a:latin typeface="Trebuchet MS"/>
              </a:rPr>
              <a:t>&lt;</a:t>
            </a:r>
            <a:r>
              <a:rPr b="1" lang="en-PH" sz="2000" spc="-1" strike="noStrike">
                <a:solidFill>
                  <a:srgbClr val="404040"/>
                </a:solidFill>
                <a:latin typeface="Trebuchet MS"/>
              </a:rPr>
              <a:t>uses-permission android:name="</a:t>
            </a:r>
            <a:r>
              <a:rPr b="1" lang="en-PH" sz="2000" spc="-1" strike="noStrike">
                <a:solidFill>
                  <a:srgbClr val="00b050"/>
                </a:solidFill>
                <a:latin typeface="Trebuchet MS"/>
              </a:rPr>
              <a:t>android.permission.ACCESS_FINE_LOCATION</a:t>
            </a:r>
            <a:r>
              <a:rPr b="1" lang="en-PH" sz="2000" spc="-1" strike="noStrike">
                <a:solidFill>
                  <a:srgbClr val="404040"/>
                </a:solidFill>
                <a:latin typeface="Trebuchet MS"/>
              </a:rPr>
              <a:t>" </a:t>
            </a:r>
            <a:r>
              <a:rPr b="0" lang="en-PH" sz="2000" spc="-1" strike="noStrike">
                <a:solidFill>
                  <a:srgbClr val="404040"/>
                </a:solidFill>
                <a:latin typeface="Trebuchet MS"/>
              </a:rPr>
              <a:t>/&gt;</a:t>
            </a:r>
            <a:br/>
            <a:r>
              <a:rPr b="0" lang="en-PH" sz="2000" spc="-1" strike="noStrike">
                <a:solidFill>
                  <a:srgbClr val="404040"/>
                </a:solidFill>
                <a:latin typeface="Trebuchet MS"/>
              </a:rPr>
              <a:t>&lt;</a:t>
            </a:r>
            <a:r>
              <a:rPr b="1" lang="en-PH" sz="2000" spc="-1" strike="noStrike">
                <a:solidFill>
                  <a:srgbClr val="404040"/>
                </a:solidFill>
                <a:latin typeface="Trebuchet MS"/>
              </a:rPr>
              <a:t>uses-permission android:name="</a:t>
            </a:r>
            <a:r>
              <a:rPr b="1" lang="en-PH" sz="2000" spc="-1" strike="noStrike">
                <a:solidFill>
                  <a:srgbClr val="00b050"/>
                </a:solidFill>
                <a:latin typeface="Trebuchet MS"/>
              </a:rPr>
              <a:t>android.permission.INTERNET</a:t>
            </a:r>
            <a:r>
              <a:rPr b="1" lang="en-PH" sz="2000" spc="-1" strike="noStrike">
                <a:solidFill>
                  <a:srgbClr val="404040"/>
                </a:solidFill>
                <a:latin typeface="Trebuchet MS"/>
              </a:rPr>
              <a:t>"</a:t>
            </a:r>
            <a:r>
              <a:rPr b="0" lang="en-PH" sz="2000" spc="-1" strike="noStrike">
                <a:solidFill>
                  <a:srgbClr val="404040"/>
                </a:solidFill>
                <a:latin typeface="Trebuchet MS"/>
              </a:rPr>
              <a:t>/&gt;</a:t>
            </a:r>
            <a:br/>
            <a:r>
              <a:rPr b="0" lang="en-PH" sz="2000" spc="-1" strike="noStrike">
                <a:solidFill>
                  <a:srgbClr val="404040"/>
                </a:solidFill>
                <a:latin typeface="Trebuchet MS"/>
              </a:rPr>
              <a:t>&lt;</a:t>
            </a:r>
            <a:r>
              <a:rPr b="1" lang="en-PH" sz="2000" spc="-1" strike="noStrike">
                <a:solidFill>
                  <a:srgbClr val="404040"/>
                </a:solidFill>
                <a:latin typeface="Trebuchet MS"/>
              </a:rPr>
              <a:t>uses-permission android:name="</a:t>
            </a:r>
            <a:r>
              <a:rPr b="1" lang="en-PH" sz="2000" spc="-1" strike="noStrike">
                <a:solidFill>
                  <a:srgbClr val="00b050"/>
                </a:solidFill>
                <a:latin typeface="Trebuchet MS"/>
              </a:rPr>
              <a:t>android.permission.WRITE_EXTERNAL_STORAGE</a:t>
            </a:r>
            <a:r>
              <a:rPr b="1" lang="en-PH" sz="2000" spc="-1" strike="noStrike">
                <a:solidFill>
                  <a:srgbClr val="404040"/>
                </a:solidFill>
                <a:latin typeface="Trebuchet MS"/>
              </a:rPr>
              <a:t>"</a:t>
            </a:r>
            <a:r>
              <a:rPr b="0" lang="en-PH" sz="2000" spc="-1" strike="noStrike">
                <a:solidFill>
                  <a:srgbClr val="404040"/>
                </a:solidFill>
                <a:latin typeface="Trebuchet MS"/>
              </a:rPr>
              <a:t>/&gt;</a:t>
            </a:r>
            <a:br/>
            <a:r>
              <a:rPr b="0" lang="en-PH" sz="2000" spc="-1" strike="noStrike">
                <a:solidFill>
                  <a:srgbClr val="404040"/>
                </a:solidFill>
                <a:latin typeface="Trebuchet MS"/>
              </a:rPr>
              <a:t>&lt;</a:t>
            </a:r>
            <a:r>
              <a:rPr b="1" lang="en-PH" sz="2000" spc="-1" strike="noStrike">
                <a:solidFill>
                  <a:srgbClr val="404040"/>
                </a:solidFill>
                <a:latin typeface="Trebuchet MS"/>
              </a:rPr>
              <a:t>uses-permission android:name="</a:t>
            </a:r>
            <a:r>
              <a:rPr b="1" lang="en-PH" sz="2000" spc="-1" strike="noStrike">
                <a:solidFill>
                  <a:srgbClr val="00b050"/>
                </a:solidFill>
                <a:latin typeface="Trebuchet MS"/>
              </a:rPr>
              <a:t>android.permission.ACCESS_COARSE_LOCATION</a:t>
            </a:r>
            <a:r>
              <a:rPr b="1" lang="en-PH" sz="2000" spc="-1" strike="noStrike">
                <a:solidFill>
                  <a:srgbClr val="404040"/>
                </a:solidFill>
                <a:latin typeface="Trebuchet MS"/>
              </a:rPr>
              <a:t>"</a:t>
            </a:r>
            <a:r>
              <a:rPr b="0" lang="en-PH" sz="2000" spc="-1" strike="noStrike">
                <a:solidFill>
                  <a:srgbClr val="404040"/>
                </a:solidFill>
                <a:latin typeface="Trebuchet MS"/>
              </a:rPr>
              <a:t>/&gt;</a:t>
            </a:r>
            <a:endParaRPr b="0" lang="en-PH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Dependencies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implementation </a:t>
            </a:r>
            <a:r>
              <a:rPr b="1" lang="en-PH" sz="2800" spc="-1" strike="noStrike">
                <a:solidFill>
                  <a:srgbClr val="404040"/>
                </a:solidFill>
                <a:latin typeface="Trebuchet MS"/>
              </a:rPr>
              <a:t>'</a:t>
            </a:r>
            <a:r>
              <a:rPr b="1" lang="en-PH" sz="2800" spc="-1" strike="noStrike">
                <a:solidFill>
                  <a:srgbClr val="00b050"/>
                </a:solidFill>
                <a:latin typeface="Trebuchet MS"/>
              </a:rPr>
              <a:t>com.google.android.gms:play-services:9.4.0</a:t>
            </a:r>
            <a:r>
              <a:rPr b="1" lang="en-PH" sz="2800" spc="-1" strike="noStrike">
                <a:solidFill>
                  <a:srgbClr val="404040"/>
                </a:solidFill>
                <a:latin typeface="Trebuchet MS"/>
              </a:rPr>
              <a:t>‘</a:t>
            </a:r>
            <a:endParaRPr b="0" lang="en-P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implementation </a:t>
            </a:r>
            <a:r>
              <a:rPr b="1" lang="en-PH" sz="2800" spc="-1" strike="noStrike">
                <a:solidFill>
                  <a:srgbClr val="404040"/>
                </a:solidFill>
                <a:latin typeface="Trebuchet MS"/>
              </a:rPr>
              <a:t>'</a:t>
            </a:r>
            <a:r>
              <a:rPr b="1" lang="en-PH" sz="2800" spc="-1" strike="noStrike">
                <a:solidFill>
                  <a:srgbClr val="00b050"/>
                </a:solidFill>
                <a:latin typeface="Trebuchet MS"/>
              </a:rPr>
              <a:t>com.google.android.gms:play-services-maps:9.4.0</a:t>
            </a:r>
            <a:r>
              <a:rPr b="1" lang="en-PH" sz="2800" spc="-1" strike="noStrike">
                <a:solidFill>
                  <a:srgbClr val="404040"/>
                </a:solidFill>
                <a:latin typeface="Trebuchet MS"/>
              </a:rPr>
              <a:t>‘</a:t>
            </a:r>
            <a:endParaRPr b="0" lang="en-P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Markers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Markers may define a custom image to show in place of the default icon. Defining an icon involves setting a number of properties that affect the visual behavior of the marker.</a:t>
            </a:r>
            <a:endParaRPr b="0" lang="en-PH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Markers support customization through the following properties:</a:t>
            </a:r>
            <a:endParaRPr b="0" lang="en-PH" sz="2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Markers </a:t>
            </a:r>
            <a:br/>
            <a:endParaRPr b="0" lang="en-PH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80880" y="152388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2200" spc="-1" strike="noStrike">
                <a:solidFill>
                  <a:srgbClr val="404040"/>
                </a:solidFill>
                <a:latin typeface="Trebuchet MS"/>
              </a:rPr>
              <a:t>.position (LatLang)</a:t>
            </a:r>
            <a:endParaRPr b="0" lang="en-PH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The </a:t>
            </a:r>
            <a:r>
              <a:rPr b="0" lang="en-PH" sz="2200" spc="-1" strike="noStrike" u="sng">
                <a:solidFill>
                  <a:srgbClr val="b2d76d"/>
                </a:solidFill>
                <a:uFillTx/>
                <a:latin typeface="Trebuchet MS"/>
              </a:rPr>
              <a:t>LatLng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 value for the marker's position on the map. This is the only required property for a Marker object.</a:t>
            </a:r>
            <a:endParaRPr b="0" lang="en-PH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2200" spc="-1" strike="noStrike">
                <a:solidFill>
                  <a:srgbClr val="404040"/>
                </a:solidFill>
                <a:latin typeface="Trebuchet MS"/>
              </a:rPr>
              <a:t>.alpha(1.0)</a:t>
            </a:r>
            <a:endParaRPr b="0" lang="en-PH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Sets the opacity of the marker. Defaults to 1.0.</a:t>
            </a:r>
            <a:br/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.</a:t>
            </a:r>
            <a:r>
              <a:rPr b="1" lang="en-PH" sz="2200" spc="-1" strike="noStrike">
                <a:solidFill>
                  <a:srgbClr val="404040"/>
                </a:solidFill>
                <a:latin typeface="Trebuchet MS"/>
              </a:rPr>
              <a:t>title(“String”)</a:t>
            </a:r>
            <a:endParaRPr b="0" lang="en-PH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A string that's displayed in the info window when the user taps the marker.</a:t>
            </a:r>
            <a:endParaRPr b="0" lang="en-PH" sz="22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1800" spc="-1" strike="noStrike">
                <a:solidFill>
                  <a:srgbClr val="404040"/>
                </a:solidFill>
                <a:latin typeface="Trebuchet MS"/>
              </a:rPr>
              <a:t>.snippet(“String”)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Additional text that's displayed below the title.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1800" spc="-1" strike="noStrike">
                <a:solidFill>
                  <a:srgbClr val="404040"/>
                </a:solidFill>
                <a:latin typeface="Trebuchet MS"/>
              </a:rPr>
              <a:t>.icon(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Bitmap</a:t>
            </a:r>
            <a:r>
              <a:rPr b="1" lang="en-PH" sz="1800" spc="-1" strike="noStrike">
                <a:solidFill>
                  <a:srgbClr val="404040"/>
                </a:solidFill>
                <a:latin typeface="Trebuchet MS"/>
              </a:rPr>
              <a:t>)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A bitmap that's displayed in place of the default marker image.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1800" spc="-1" strike="noStrike">
                <a:solidFill>
                  <a:srgbClr val="404040"/>
                </a:solidFill>
                <a:latin typeface="Trebuchet MS"/>
              </a:rPr>
              <a:t>.draggable(boolean)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Set to true if you want to allow the user to move the marker. Defaults to false.</a:t>
            </a:r>
            <a:endParaRPr b="0" lang="en-PH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Adding Markers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Identify locations on the map. The default marker uses a standard icon, common to the Google Maps look and feel</a:t>
            </a:r>
            <a:endParaRPr b="0" lang="en-PH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Markers are objects of type </a:t>
            </a:r>
            <a:r>
              <a:rPr b="0" lang="en-PH" sz="2800" spc="-1" strike="noStrike">
                <a:solidFill>
                  <a:srgbClr val="404040"/>
                </a:solidFill>
                <a:latin typeface="Monaco"/>
              </a:rPr>
              <a:t>Marker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, and are added to the map with the</a:t>
            </a:r>
            <a:endParaRPr b="0" lang="en-PH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br/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        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LatLng urdaneta = new LatLng(15.9758, 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120.5707);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br/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        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mMap.addMarker(new MarkerOptions()</a:t>
            </a:r>
            <a:endParaRPr b="0" lang="en-PH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r>
              <a:rPr b="0" lang="en-PH" sz="16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PH" sz="1600" spc="-1" strike="noStrike">
                <a:solidFill>
                  <a:srgbClr val="404040"/>
                </a:solidFill>
                <a:latin typeface="Trebuchet MS"/>
              </a:rPr>
              <a:t>.position(urdaneta));</a:t>
            </a:r>
            <a:endParaRPr b="0" lang="en-PH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r>
              <a:rPr b="0" lang="en-PH" sz="16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PH" sz="16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PH" sz="1600" spc="-1" strike="noStrike">
                <a:solidFill>
                  <a:srgbClr val="404040"/>
                </a:solidFill>
                <a:latin typeface="Trebuchet MS"/>
              </a:rPr>
              <a:t>	</a:t>
            </a:r>
            <a:endParaRPr b="0" lang="en-PH" sz="16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Draggable Marker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09480" y="1728000"/>
            <a:ext cx="6734160" cy="43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You can reposition a marker once it’s been added to the map so long as its </a:t>
            </a:r>
            <a:r>
              <a:rPr b="0" lang="en-PH" sz="1800" spc="-1" strike="noStrike">
                <a:solidFill>
                  <a:srgbClr val="00b050"/>
                </a:solidFill>
                <a:latin typeface="Monaco"/>
              </a:rPr>
              <a:t>draggable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 property is set to true. Long press the marker to enable dragging. When you take your finger off the screen, the marker will remain in that position.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1800" spc="-1" strike="noStrike">
                <a:solidFill>
                  <a:srgbClr val="3b78e7"/>
                </a:solidFill>
                <a:latin typeface="Roboto Mono"/>
              </a:rPr>
              <a:t>	</a:t>
            </a:r>
            <a:r>
              <a:rPr b="0" lang="en-PH" sz="1800" spc="-1" strike="noStrike">
                <a:solidFill>
                  <a:srgbClr val="3b78e7"/>
                </a:solidFill>
                <a:latin typeface="Roboto Mono"/>
              </a:rPr>
              <a:t>static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1800" spc="-1" strike="noStrike">
                <a:solidFill>
                  <a:srgbClr val="3b78e7"/>
                </a:solidFill>
                <a:latin typeface="Roboto Mono"/>
              </a:rPr>
              <a:t>final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1800" spc="-1" strike="noStrike">
                <a:solidFill>
                  <a:srgbClr val="9c27b0"/>
                </a:solidFill>
                <a:latin typeface="Roboto Mono"/>
              </a:rPr>
              <a:t>LatLng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 urdaneta= </a:t>
            </a:r>
            <a:r>
              <a:rPr b="0" lang="en-PH" sz="1800" spc="-1" strike="noStrike">
                <a:solidFill>
                  <a:srgbClr val="3b78e7"/>
                </a:solidFill>
                <a:latin typeface="Roboto Mono"/>
              </a:rPr>
              <a:t>new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	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  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	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1800" spc="-1" strike="noStrike">
                <a:solidFill>
                  <a:srgbClr val="9c27b0"/>
                </a:solidFill>
                <a:latin typeface="Roboto Mono"/>
              </a:rPr>
              <a:t>LatLng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(</a:t>
            </a:r>
            <a:r>
              <a:rPr b="0" lang="en-PH" sz="1800" spc="-1" strike="noStrike">
                <a:solidFill>
                  <a:srgbClr val="ff0000"/>
                </a:solidFill>
                <a:latin typeface="Trebuchet MS"/>
              </a:rPr>
              <a:t>15.9758</a:t>
            </a:r>
            <a:r>
              <a:rPr b="0" lang="en-PH" sz="1800" spc="-1" strike="noStrike">
                <a:solidFill>
                  <a:srgbClr val="ff0000"/>
                </a:solidFill>
                <a:latin typeface="Roboto Mono"/>
              </a:rPr>
              <a:t>, </a:t>
            </a:r>
            <a:r>
              <a:rPr b="0" lang="en-PH" sz="1800" spc="-1" strike="noStrike">
                <a:solidFill>
                  <a:srgbClr val="ff0000"/>
                </a:solidFill>
                <a:latin typeface="Trebuchet MS"/>
              </a:rPr>
              <a:t>120.5707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);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br/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mMap.addMarker(</a:t>
            </a:r>
            <a:r>
              <a:rPr b="0" lang="en-PH" sz="1800" spc="-1" strike="noStrike">
                <a:solidFill>
                  <a:srgbClr val="3b78e7"/>
                </a:solidFill>
                <a:latin typeface="Roboto Mono"/>
              </a:rPr>
              <a:t>new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1800" spc="-1" strike="noStrike">
                <a:solidFill>
                  <a:srgbClr val="9c27b0"/>
                </a:solidFill>
                <a:latin typeface="Roboto Mono"/>
              </a:rPr>
              <a:t>MarkerOptions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()</a:t>
            </a:r>
            <a:br/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                          .position(urdaneta)</a:t>
            </a:r>
            <a:br/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                          .draggable(</a:t>
            </a:r>
            <a:r>
              <a:rPr b="0" lang="en-PH" sz="1800" spc="-1" strike="noStrike">
                <a:solidFill>
                  <a:srgbClr val="3b78e7"/>
                </a:solidFill>
                <a:latin typeface="Roboto Mono"/>
              </a:rPr>
              <a:t>true</a:t>
            </a:r>
            <a:r>
              <a:rPr b="0" lang="en-PH" sz="1800" spc="-1" strike="noStrike">
                <a:solidFill>
                  <a:srgbClr val="37474f"/>
                </a:solidFill>
                <a:latin typeface="Roboto Mono"/>
              </a:rPr>
              <a:t>));</a:t>
            </a:r>
            <a:r>
              <a:rPr b="0" lang="en-PH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PH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4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0" y="-188280"/>
            <a:ext cx="360" cy="833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42920" bIns="142920" anchor="ctr"/>
          <a:p>
            <a:pPr>
              <a:lnSpc>
                <a:spcPct val="100000"/>
              </a:lnSpc>
            </a:pPr>
            <a:br/>
            <a:endParaRPr b="0" lang="en-PH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Customize the marker color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It's possible to customize the color of the default marker image by passing a BitmapDescriptor object to the icon() method. You can use a set of predefined colors in the </a:t>
            </a:r>
            <a:r>
              <a:rPr b="0" lang="en-PH" sz="1800" spc="-1" strike="noStrike" u="sng">
                <a:solidFill>
                  <a:srgbClr val="99ca3c"/>
                </a:solidFill>
                <a:uFillTx/>
                <a:latin typeface="Trebuchet MS"/>
                <a:hlinkClick r:id="rId1"/>
              </a:rPr>
              <a:t>BitmapDescriptorFactory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 object, or set a custom marker color with the BitmapDescriptorFactory.defaultMarker(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float hue) method. The hue is a value between 0 and 360, representing points on a color wheel.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1600200"/>
            <a:ext cx="9143280" cy="39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3b78e7"/>
                </a:solidFill>
                <a:latin typeface="Roboto Mono"/>
              </a:rPr>
              <a:t>static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2800" spc="-1" strike="noStrike">
                <a:solidFill>
                  <a:srgbClr val="3b78e7"/>
                </a:solidFill>
                <a:latin typeface="Roboto Mono"/>
              </a:rPr>
              <a:t>final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</a:rPr>
              <a:t>LatLng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urdaneta= </a:t>
            </a:r>
            <a:r>
              <a:rPr b="0" lang="en-PH" sz="2800" spc="-1" strike="noStrike">
                <a:solidFill>
                  <a:srgbClr val="3b78e7"/>
                </a:solidFill>
                <a:latin typeface="Roboto Mono"/>
              </a:rPr>
              <a:t>new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</a:rPr>
              <a:t>LatLng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(</a:t>
            </a:r>
            <a:r>
              <a:rPr b="0" lang="en-PH" sz="2800" spc="-1" strike="noStrike">
                <a:solidFill>
                  <a:srgbClr val="ff0000"/>
                </a:solidFill>
                <a:latin typeface="Trebuchet MS"/>
              </a:rPr>
              <a:t>15.9758</a:t>
            </a:r>
            <a:r>
              <a:rPr b="0" lang="en-PH" sz="2800" spc="-1" strike="noStrike">
                <a:solidFill>
                  <a:srgbClr val="ff0000"/>
                </a:solidFill>
                <a:latin typeface="Roboto Mono"/>
              </a:rPr>
              <a:t>, </a:t>
            </a:r>
            <a:r>
              <a:rPr b="0" lang="en-PH" sz="2800" spc="-1" strike="noStrike">
                <a:solidFill>
                  <a:srgbClr val="ff0000"/>
                </a:solidFill>
                <a:latin typeface="Trebuchet MS"/>
              </a:rPr>
              <a:t>120.5707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);</a:t>
            </a:r>
            <a:br/>
            <a:r>
              <a:rPr b="0" lang="en-PH" sz="2800" spc="-1" strike="noStrike">
                <a:solidFill>
                  <a:srgbClr val="9c27b0"/>
                </a:solidFill>
                <a:latin typeface="Roboto Mono"/>
              </a:rPr>
              <a:t>Marker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marker = mMap.addMarker(</a:t>
            </a:r>
            <a:r>
              <a:rPr b="0" lang="en-PH" sz="2800" spc="-1" strike="noStrike">
                <a:solidFill>
                  <a:srgbClr val="3b78e7"/>
                </a:solidFill>
                <a:latin typeface="Roboto Mono"/>
              </a:rPr>
              <a:t>new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</a:rPr>
              <a:t>MarkerOptions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()</a:t>
            </a:r>
            <a:br/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.position(urdaneta)</a:t>
            </a:r>
            <a:br/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 .icon(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</a:rPr>
              <a:t>BitmapDescriptorFactory</a:t>
            </a:r>
            <a:endParaRPr b="0" lang="en-P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.defaultMarker(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</a:rPr>
              <a:t>BitmapDescriptorFactory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.HUE_AZURE)));</a:t>
            </a:r>
            <a:endParaRPr b="0" lang="en-PH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0" y="-188280"/>
            <a:ext cx="360" cy="833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42920" bIns="142920" anchor="ctr"/>
          <a:p>
            <a:pPr>
              <a:lnSpc>
                <a:spcPct val="100000"/>
              </a:lnSpc>
            </a:pPr>
            <a:br/>
            <a:endParaRPr b="0" lang="en-PH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Google Maps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600" spc="-1" strike="noStrike">
                <a:solidFill>
                  <a:srgbClr val="404040"/>
                </a:solidFill>
                <a:latin typeface="Trebuchet MS"/>
              </a:rPr>
              <a:t>Early Android mapping was done with Google Maps Android API V1 and the MapView control. This approach is now deprecated (Dec 2012) 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1741320" y="330120"/>
            <a:ext cx="5714280" cy="571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Customize a Marker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You can replace the default marker image with a custom marker image, often called an icon. Custom icons are always set as a BitmapDescriptor, and defined using one of four methods in the BitmapDescriptorFactory class.</a:t>
            </a:r>
            <a:endParaRPr b="0" lang="en-P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Customize a Marker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1800" spc="-1" strike="noStrike">
                <a:solidFill>
                  <a:srgbClr val="404040"/>
                </a:solidFill>
                <a:latin typeface="Trebuchet MS"/>
              </a:rPr>
              <a:t>fromAsset(String assetName)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Creates a custom marker using an image in the assets directory.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1800" spc="-1" strike="noStrike">
                <a:solidFill>
                  <a:srgbClr val="404040"/>
                </a:solidFill>
                <a:latin typeface="Trebuchet MS"/>
              </a:rPr>
              <a:t>fromBitmap (Bitmap image)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Creates a custom marker from a Bitmap image.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1800" spc="-1" strike="noStrike">
                <a:solidFill>
                  <a:srgbClr val="404040"/>
                </a:solidFill>
                <a:latin typeface="Trebuchet MS"/>
              </a:rPr>
              <a:t>fromFile (String path)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Creates a custom icon from a file at the specified path.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1800" spc="-1" strike="noStrike">
                <a:solidFill>
                  <a:srgbClr val="404040"/>
                </a:solidFill>
                <a:latin typeface="Trebuchet MS"/>
              </a:rPr>
              <a:t>fromResource (int resourceId)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Creates a custom marker using an existing resource.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80880" y="2133720"/>
            <a:ext cx="8228880" cy="55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800" spc="-1" strike="noStrike">
                <a:solidFill>
                  <a:srgbClr val="3b78e7"/>
                </a:solidFill>
                <a:latin typeface="Roboto Mono"/>
              </a:rPr>
              <a:t>static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2800" spc="-1" strike="noStrike">
                <a:solidFill>
                  <a:srgbClr val="3b78e7"/>
                </a:solidFill>
                <a:latin typeface="Roboto Mono"/>
              </a:rPr>
              <a:t>final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</a:rPr>
              <a:t>LatLng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urdaneta= </a:t>
            </a:r>
            <a:r>
              <a:rPr b="0" lang="en-PH" sz="2800" spc="-1" strike="noStrike">
                <a:solidFill>
                  <a:srgbClr val="3b78e7"/>
                </a:solidFill>
                <a:latin typeface="Roboto Mono"/>
              </a:rPr>
              <a:t>new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</a:rPr>
              <a:t>LatLng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(</a:t>
            </a:r>
            <a:r>
              <a:rPr b="0" lang="en-PH" sz="2800" spc="-1" strike="noStrike">
                <a:solidFill>
                  <a:srgbClr val="ff0000"/>
                </a:solidFill>
                <a:latin typeface="Trebuchet MS"/>
              </a:rPr>
              <a:t>15.9758</a:t>
            </a:r>
            <a:r>
              <a:rPr b="0" lang="en-PH" sz="2800" spc="-1" strike="noStrike">
                <a:solidFill>
                  <a:srgbClr val="ff0000"/>
                </a:solidFill>
                <a:latin typeface="Roboto Mono"/>
              </a:rPr>
              <a:t>, </a:t>
            </a:r>
            <a:r>
              <a:rPr b="0" lang="en-PH" sz="2800" spc="-1" strike="noStrike">
                <a:solidFill>
                  <a:srgbClr val="ff0000"/>
                </a:solidFill>
                <a:latin typeface="Trebuchet MS"/>
              </a:rPr>
              <a:t>120.5707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);</a:t>
            </a:r>
            <a:br/>
            <a:r>
              <a:rPr b="0" lang="en-PH" sz="2800" spc="-1" strike="noStrike">
                <a:solidFill>
                  <a:srgbClr val="9c27b0"/>
                </a:solidFill>
                <a:latin typeface="Roboto Mono"/>
              </a:rPr>
              <a:t>Marker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marker = mMap.addMarker(</a:t>
            </a:r>
            <a:r>
              <a:rPr b="0" lang="en-PH" sz="2800" spc="-1" strike="noStrike">
                <a:solidFill>
                  <a:srgbClr val="3b78e7"/>
                </a:solidFill>
                <a:latin typeface="Roboto Mono"/>
              </a:rPr>
              <a:t>new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2800" spc="-1" strike="noStrike">
                <a:solidFill>
                  <a:srgbClr val="9c27b0"/>
                </a:solidFill>
                <a:latin typeface="Roboto Mono"/>
              </a:rPr>
              <a:t>MarkerOptions</a:t>
            </a:r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()</a:t>
            </a:r>
            <a:br/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                   .position(urdaneta)</a:t>
            </a:r>
            <a:br/>
            <a:r>
              <a:rPr b="0" lang="en-PH" sz="2800" spc="-1" strike="noStrike">
                <a:solidFill>
                  <a:srgbClr val="37474f"/>
                </a:solidFill>
                <a:latin typeface="Roboto Mono"/>
              </a:rPr>
              <a:t>                   </a:t>
            </a: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.icon(BitmapDescriptorFactory.fromResource(R.drawable.arrow)));</a:t>
            </a:r>
            <a:endParaRPr b="0" lang="en-PH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Marker Events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You can use an OnMarkerClickListener to listen for click events on the marker. To set this listener on the map, all </a:t>
            </a:r>
            <a:endParaRPr b="0" lang="en-PH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1" lang="en-PH" sz="2400" spc="-1" strike="noStrike">
                <a:solidFill>
                  <a:srgbClr val="404040"/>
                </a:solidFill>
                <a:latin typeface="Trebuchet MS"/>
              </a:rPr>
              <a:t>Map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.setOnMarkerClickListener(</a:t>
            </a:r>
            <a:r>
              <a:rPr b="1" lang="en-PH" sz="2400" spc="-1" strike="noStrike">
                <a:solidFill>
                  <a:srgbClr val="404040"/>
                </a:solidFill>
                <a:latin typeface="Trebuchet MS"/>
              </a:rPr>
              <a:t>new </a:t>
            </a:r>
            <a:r>
              <a:rPr b="1" lang="en-PH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GoogleMap.OnMarkerClickListener() {</a:t>
            </a:r>
            <a:br/>
            <a:br/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});</a:t>
            </a:r>
            <a:endParaRPr b="0" lang="en-PH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Map Events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You can use an </a:t>
            </a:r>
            <a:r>
              <a:rPr b="1" lang="en-PH" sz="2400" spc="-1" strike="noStrike">
                <a:solidFill>
                  <a:srgbClr val="404040"/>
                </a:solidFill>
                <a:latin typeface="Trebuchet MS"/>
              </a:rPr>
              <a:t>OnMapClickListener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 to listen for click events on the map. To set this listener on the map, all </a:t>
            </a:r>
            <a:endParaRPr b="0" lang="en-PH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1" lang="en-PH" sz="2400" spc="-1" strike="noStrike">
                <a:solidFill>
                  <a:srgbClr val="404040"/>
                </a:solidFill>
                <a:latin typeface="Trebuchet MS"/>
              </a:rPr>
              <a:t>Map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.setOnMapClickListener(</a:t>
            </a:r>
            <a:r>
              <a:rPr b="1" lang="en-PH" sz="2400" spc="-1" strike="noStrike">
                <a:solidFill>
                  <a:srgbClr val="404040"/>
                </a:solidFill>
                <a:latin typeface="Trebuchet MS"/>
              </a:rPr>
              <a:t>new </a:t>
            </a:r>
            <a:r>
              <a:rPr b="1" lang="en-PH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GoogleMap.OnMapClickListener() { </a:t>
            </a:r>
            <a:endParaRPr b="0" lang="en-PH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});</a:t>
            </a:r>
            <a:endParaRPr b="0" lang="en-PH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Google Maps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3200" spc="-1" strike="noStrike">
                <a:solidFill>
                  <a:srgbClr val="404040"/>
                </a:solidFill>
                <a:latin typeface="Trebuchet MS"/>
              </a:rPr>
              <a:t>The newer </a:t>
            </a:r>
            <a:r>
              <a:rPr b="1" lang="en-PH" sz="3200" spc="-1" strike="noStrike">
                <a:solidFill>
                  <a:srgbClr val="404040"/>
                </a:solidFill>
                <a:latin typeface="Trebuchet MS"/>
              </a:rPr>
              <a:t>Google Maps Android API V2 </a:t>
            </a:r>
            <a:r>
              <a:rPr b="0" lang="en-PH" sz="3200" spc="-1" strike="noStrike">
                <a:solidFill>
                  <a:srgbClr val="404040"/>
                </a:solidFill>
                <a:latin typeface="Trebuchet MS"/>
              </a:rPr>
              <a:t>allows the embedding and manipulations of maps into an Android activity through the classes: </a:t>
            </a:r>
            <a:endParaRPr b="0" lang="en-PH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"/>
            </a:pPr>
            <a:r>
              <a:rPr b="0" lang="en-PH" sz="3200" spc="-1" strike="noStrike">
                <a:solidFill>
                  <a:srgbClr val="0d904f"/>
                </a:solidFill>
                <a:latin typeface="Roboto Mono"/>
              </a:rPr>
              <a:t>SupportMapFragment</a:t>
            </a:r>
            <a:endParaRPr b="0" lang="en-PH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"/>
            </a:pPr>
            <a:r>
              <a:rPr b="0" lang="en-PH" sz="3200" spc="-1" strike="noStrike">
                <a:solidFill>
                  <a:srgbClr val="0d904f"/>
                </a:solidFill>
                <a:latin typeface="Roboto Mono"/>
              </a:rPr>
              <a:t>GoogleMap </a:t>
            </a:r>
            <a:endParaRPr b="0" lang="en-PH" sz="32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XML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0" y="1600200"/>
            <a:ext cx="89906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br/>
            <a:r>
              <a:rPr b="0" lang="en-PH" sz="2000" spc="-1" strike="noStrike">
                <a:solidFill>
                  <a:srgbClr val="3b78e7"/>
                </a:solidFill>
                <a:latin typeface="Roboto Mono"/>
              </a:rPr>
              <a:t>&lt;fragment</a:t>
            </a:r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2000" spc="-1" strike="noStrike">
                <a:solidFill>
                  <a:srgbClr val="9c27b0"/>
                </a:solidFill>
                <a:latin typeface="Roboto Mono"/>
              </a:rPr>
              <a:t>xmlns:android</a:t>
            </a:r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=</a:t>
            </a:r>
            <a:r>
              <a:rPr b="0" lang="en-PH" sz="2000" spc="-1" strike="noStrike">
                <a:solidFill>
                  <a:srgbClr val="0d904f"/>
                </a:solidFill>
                <a:latin typeface="Roboto Mono"/>
              </a:rPr>
              <a:t>"http://schemas.android.com/apk/res/android"</a:t>
            </a:r>
            <a:br/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    </a:t>
            </a:r>
            <a:r>
              <a:rPr b="0" lang="en-PH" sz="2000" spc="-1" strike="noStrike">
                <a:solidFill>
                  <a:srgbClr val="9c27b0"/>
                </a:solidFill>
                <a:latin typeface="Roboto Mono"/>
              </a:rPr>
              <a:t>xmlns:tools</a:t>
            </a:r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=</a:t>
            </a:r>
            <a:r>
              <a:rPr b="0" lang="en-PH" sz="2000" spc="-1" strike="noStrike">
                <a:solidFill>
                  <a:srgbClr val="0d904f"/>
                </a:solidFill>
                <a:latin typeface="Roboto Mono"/>
              </a:rPr>
              <a:t>"http://schemas.android.com/tools"</a:t>
            </a:r>
            <a:br/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    </a:t>
            </a:r>
            <a:r>
              <a:rPr b="0" lang="en-PH" sz="2000" spc="-1" strike="noStrike">
                <a:solidFill>
                  <a:srgbClr val="9c27b0"/>
                </a:solidFill>
                <a:latin typeface="Roboto Mono"/>
              </a:rPr>
              <a:t>android:layout_width</a:t>
            </a:r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=</a:t>
            </a:r>
            <a:r>
              <a:rPr b="0" lang="en-PH" sz="2000" spc="-1" strike="noStrike">
                <a:solidFill>
                  <a:srgbClr val="0d904f"/>
                </a:solidFill>
                <a:latin typeface="Roboto Mono"/>
              </a:rPr>
              <a:t>"match_parent"</a:t>
            </a:r>
            <a:br/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    </a:t>
            </a:r>
            <a:r>
              <a:rPr b="0" lang="en-PH" sz="2000" spc="-1" strike="noStrike">
                <a:solidFill>
                  <a:srgbClr val="9c27b0"/>
                </a:solidFill>
                <a:latin typeface="Roboto Mono"/>
              </a:rPr>
              <a:t>android:layout_height</a:t>
            </a:r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=</a:t>
            </a:r>
            <a:r>
              <a:rPr b="0" lang="en-PH" sz="2000" spc="-1" strike="noStrike">
                <a:solidFill>
                  <a:srgbClr val="0d904f"/>
                </a:solidFill>
                <a:latin typeface="Roboto Mono"/>
              </a:rPr>
              <a:t>"match_parent"</a:t>
            </a:r>
            <a:br/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    </a:t>
            </a:r>
            <a:r>
              <a:rPr b="0" lang="en-PH" sz="2000" spc="-1" strike="noStrike">
                <a:solidFill>
                  <a:srgbClr val="9c27b0"/>
                </a:solidFill>
                <a:latin typeface="Roboto Mono"/>
              </a:rPr>
              <a:t>android:id</a:t>
            </a:r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=</a:t>
            </a:r>
            <a:r>
              <a:rPr b="0" lang="en-PH" sz="2000" spc="-1" strike="noStrike">
                <a:solidFill>
                  <a:srgbClr val="0d904f"/>
                </a:solidFill>
                <a:latin typeface="Roboto Mono"/>
              </a:rPr>
              <a:t>"@+id/map"</a:t>
            </a:r>
            <a:br/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    </a:t>
            </a:r>
            <a:r>
              <a:rPr b="0" lang="en-PH" sz="2000" spc="-1" strike="noStrike">
                <a:solidFill>
                  <a:srgbClr val="9c27b0"/>
                </a:solidFill>
                <a:latin typeface="Roboto Mono"/>
              </a:rPr>
              <a:t>tools:context</a:t>
            </a:r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=</a:t>
            </a:r>
            <a:r>
              <a:rPr b="0" lang="en-PH" sz="2000" spc="-1" strike="noStrike">
                <a:solidFill>
                  <a:srgbClr val="0d904f"/>
                </a:solidFill>
                <a:latin typeface="Roboto Mono"/>
              </a:rPr>
              <a:t>".MapsActivity"</a:t>
            </a:r>
            <a:br/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    </a:t>
            </a:r>
            <a:r>
              <a:rPr b="0" lang="en-PH" sz="2000" spc="-1" strike="noStrike">
                <a:solidFill>
                  <a:srgbClr val="9c27b0"/>
                </a:solidFill>
                <a:latin typeface="Roboto Mono"/>
              </a:rPr>
              <a:t>android:name</a:t>
            </a:r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=</a:t>
            </a:r>
            <a:r>
              <a:rPr b="0" lang="en-PH" sz="2000" spc="-1" strike="noStrike">
                <a:solidFill>
                  <a:srgbClr val="0d904f"/>
                </a:solidFill>
                <a:latin typeface="Roboto Mono"/>
              </a:rPr>
              <a:t>"com.google.android.gms.maps.SupportMapFragment"</a:t>
            </a:r>
            <a:r>
              <a:rPr b="0" lang="en-PH" sz="2000" spc="-1" strike="noStrike">
                <a:solidFill>
                  <a:srgbClr val="37474f"/>
                </a:solidFill>
                <a:latin typeface="Roboto Mono"/>
              </a:rPr>
              <a:t> </a:t>
            </a:r>
            <a:r>
              <a:rPr b="0" lang="en-PH" sz="2000" spc="-1" strike="noStrike">
                <a:solidFill>
                  <a:srgbClr val="3b78e7"/>
                </a:solidFill>
                <a:latin typeface="Roboto Mono"/>
              </a:rPr>
              <a:t>/&gt;</a:t>
            </a:r>
            <a:r>
              <a:rPr b="0" lang="en-PH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PH" sz="16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0" y="-188280"/>
            <a:ext cx="360" cy="833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42920" bIns="142920" anchor="ctr"/>
          <a:p>
            <a:pPr>
              <a:lnSpc>
                <a:spcPct val="100000"/>
              </a:lnSpc>
            </a:pPr>
            <a:br/>
            <a:endParaRPr b="0" lang="en-PH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Google Maps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4000" spc="-1" strike="noStrike">
                <a:solidFill>
                  <a:srgbClr val="404040"/>
                </a:solidFill>
                <a:latin typeface="Trebuchet MS"/>
              </a:rPr>
              <a:t>The API is now distributed as part of the </a:t>
            </a:r>
            <a:r>
              <a:rPr b="1" lang="en-PH" sz="4000" spc="-1" strike="noStrike">
                <a:solidFill>
                  <a:srgbClr val="404040"/>
                </a:solidFill>
                <a:latin typeface="Trebuchet MS"/>
              </a:rPr>
              <a:t>Google Play services SDK</a:t>
            </a:r>
            <a:r>
              <a:rPr b="0" lang="en-PH" sz="4000" spc="-1" strike="noStrike">
                <a:solidFill>
                  <a:srgbClr val="404040"/>
                </a:solidFill>
                <a:latin typeface="Trebuchet MS"/>
              </a:rPr>
              <a:t>, which you can download with the </a:t>
            </a:r>
            <a:r>
              <a:rPr b="0" i="1" lang="en-PH" sz="4000" spc="-1" strike="noStrike">
                <a:solidFill>
                  <a:srgbClr val="404040"/>
                </a:solidFill>
                <a:latin typeface="Trebuchet MS"/>
              </a:rPr>
              <a:t>Android SDK Manager</a:t>
            </a:r>
            <a:r>
              <a:rPr b="0" lang="en-PH" sz="4000" spc="-1" strike="noStrike">
                <a:solidFill>
                  <a:srgbClr val="404040"/>
                </a:solidFill>
                <a:latin typeface="Trebuchet MS"/>
              </a:rPr>
              <a:t>. </a:t>
            </a:r>
            <a:endParaRPr b="0" lang="en-PH" sz="40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Google Maps Features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The mapping API V2 offers features such as: </a:t>
            </a:r>
            <a:endParaRPr b="0" lang="en-PH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3D maps; </a:t>
            </a:r>
            <a:endParaRPr b="0" lang="en-PH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indoor, satellite, terrain, and hybrid maps;</a:t>
            </a:r>
            <a:endParaRPr b="0" lang="en-PH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vector-based tiles;</a:t>
            </a:r>
            <a:endParaRPr b="0" lang="en-PH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400" spc="-1" strike="noStrike">
                <a:solidFill>
                  <a:srgbClr val="404040"/>
                </a:solidFill>
                <a:latin typeface="Trebuchet MS"/>
              </a:rPr>
              <a:t>markers, overlays, and animated transitions. </a:t>
            </a:r>
            <a:endParaRPr b="0" lang="en-PH" sz="24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Google Maps API V2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PH" sz="1800" spc="-1" strike="noStrike">
                <a:solidFill>
                  <a:srgbClr val="404040"/>
                </a:solidFill>
                <a:latin typeface="Trebuchet MS"/>
              </a:rPr>
              <a:t>Google Maps 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Some features of the API V2 include: 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A </a:t>
            </a:r>
            <a:r>
              <a:rPr b="0" lang="en-PH" sz="1800" spc="-1" strike="noStrike">
                <a:solidFill>
                  <a:srgbClr val="0d904f"/>
                </a:solidFill>
                <a:latin typeface="Roboto Mono"/>
              </a:rPr>
              <a:t>SupportMapFragment 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object adjusts map rendering to screens of various sizes. </a:t>
            </a:r>
            <a:endParaRPr b="0" lang="en-PH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A typical Android app need only to extend </a:t>
            </a:r>
            <a:r>
              <a:rPr b="1" lang="en-PH" sz="1800" spc="-1" strike="noStrike">
                <a:solidFill>
                  <a:srgbClr val="404040"/>
                </a:solidFill>
                <a:latin typeface="Trebuchet MS"/>
              </a:rPr>
              <a:t>Activity </a:t>
            </a: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instead of the MapActivity used in version 1. </a:t>
            </a:r>
            <a:endParaRPr b="0" lang="en-PH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The Maps API V2 uses vector tiles (smaller, and faster). </a:t>
            </a:r>
            <a:endParaRPr b="0" lang="en-PH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Caching is improved, so users will typically see a map without empty areas. </a:t>
            </a:r>
            <a:endParaRPr b="0" lang="en-PH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PH" sz="1800" spc="-1" strike="noStrike">
                <a:solidFill>
                  <a:srgbClr val="404040"/>
                </a:solidFill>
                <a:latin typeface="Trebuchet MS"/>
              </a:rPr>
              <a:t>By tilting the user’s viewpoint maps can be displayed on 3D. </a:t>
            </a:r>
            <a:endParaRPr b="0" lang="en-P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18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Google Maps API Key 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In order to display Google Maps data in a </a:t>
            </a:r>
            <a:r>
              <a:rPr b="0" lang="en-PH" sz="2200" spc="-1" strike="noStrike">
                <a:solidFill>
                  <a:srgbClr val="0d904f"/>
                </a:solidFill>
                <a:latin typeface="Roboto Mono"/>
              </a:rPr>
              <a:t>SupportMapFragment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, there are two preliminary operations: </a:t>
            </a:r>
            <a:endParaRPr b="0" lang="en-PH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You must register with the Google Maps Service and obtain a 40-characters </a:t>
            </a:r>
            <a:r>
              <a:rPr b="1" lang="en-PH" sz="2200" spc="-1" strike="noStrike">
                <a:solidFill>
                  <a:srgbClr val="404040"/>
                </a:solidFill>
                <a:latin typeface="Trebuchet MS"/>
              </a:rPr>
              <a:t>Maps API Key 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(Visit: </a:t>
            </a:r>
            <a:r>
              <a:rPr b="0" lang="en-PH" sz="2200" spc="-1" strike="noStrike" u="sng">
                <a:solidFill>
                  <a:srgbClr val="99ca3c"/>
                </a:solidFill>
                <a:uFillTx/>
                <a:latin typeface="Trebuchet MS"/>
                <a:hlinkClick r:id="rId1"/>
              </a:rPr>
              <a:t>https://console.developers.google.com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)</a:t>
            </a:r>
            <a:endParaRPr b="0" lang="en-PH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You must add to your SDK the </a:t>
            </a:r>
            <a:r>
              <a:rPr b="1" lang="en-PH" sz="2200" spc="-1" strike="noStrike">
                <a:solidFill>
                  <a:srgbClr val="404040"/>
                </a:solidFill>
                <a:latin typeface="Trebuchet MS"/>
              </a:rPr>
              <a:t>Android-Google-Play-Services 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package (Use  SDK Manager). The support files will be installed in the </a:t>
            </a:r>
            <a:r>
              <a:rPr b="1" lang="en-PH" sz="2200" spc="-1" strike="noStrike">
                <a:solidFill>
                  <a:srgbClr val="404040"/>
                </a:solidFill>
                <a:latin typeface="Trebuchet MS"/>
              </a:rPr>
              <a:t>&lt;android-sdk&gt;/extras/google </a:t>
            </a:r>
            <a:r>
              <a:rPr b="0" lang="en-PH" sz="2200" spc="-1" strike="noStrike">
                <a:solidFill>
                  <a:srgbClr val="404040"/>
                </a:solidFill>
                <a:latin typeface="Trebuchet MS"/>
              </a:rPr>
              <a:t>folder.  </a:t>
            </a:r>
            <a:endParaRPr b="0" lang="en-PH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PH" sz="22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PH" sz="3600" spc="-1" strike="noStrike">
                <a:solidFill>
                  <a:srgbClr val="90c226"/>
                </a:solidFill>
                <a:latin typeface="Trebuchet MS"/>
              </a:rPr>
              <a:t>Hello Google Maps</a:t>
            </a:r>
            <a:endParaRPr b="0" lang="en-PH" sz="36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88960" y="1752480"/>
            <a:ext cx="703044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Add the following statement to your </a:t>
            </a:r>
            <a:r>
              <a:rPr b="1" lang="en-PH" sz="2800" spc="-1" strike="noStrike">
                <a:solidFill>
                  <a:srgbClr val="404040"/>
                </a:solidFill>
                <a:latin typeface="Trebuchet MS"/>
              </a:rPr>
              <a:t>onCreate </a:t>
            </a: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method. </a:t>
            </a:r>
            <a:endParaRPr b="0" lang="en-P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PH" sz="2800" spc="-1" strike="noStrike">
                <a:solidFill>
                  <a:srgbClr val="7030a0"/>
                </a:solidFill>
                <a:latin typeface="Trebuchet MS"/>
              </a:rPr>
              <a:t>SupportMapFragment</a:t>
            </a: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 mapFragment = (</a:t>
            </a:r>
            <a:r>
              <a:rPr b="0" lang="en-PH" sz="2800" spc="-1" strike="noStrike">
                <a:solidFill>
                  <a:srgbClr val="7030a0"/>
                </a:solidFill>
                <a:latin typeface="Trebuchet MS"/>
              </a:rPr>
              <a:t>SupportMapFragment</a:t>
            </a: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) getSupportFragmentManager()</a:t>
            </a:r>
            <a:br/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                .findFragmentById(R.id.map);</a:t>
            </a:r>
            <a:br/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        </a:t>
            </a: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      mapFragment.getMapAsync(</a:t>
            </a:r>
            <a:r>
              <a:rPr b="0" lang="en-PH" sz="2800" spc="-1" strike="noStrike">
                <a:solidFill>
                  <a:srgbClr val="00b0f0"/>
                </a:solidFill>
                <a:latin typeface="Trebuchet MS"/>
              </a:rPr>
              <a:t>this</a:t>
            </a:r>
            <a:r>
              <a:rPr b="0" lang="en-PH" sz="2800" spc="-1" strike="noStrike">
                <a:solidFill>
                  <a:srgbClr val="404040"/>
                </a:solidFill>
                <a:latin typeface="Trebuchet MS"/>
              </a:rPr>
              <a:t>)</a:t>
            </a:r>
            <a:endParaRPr b="0" lang="en-PH" sz="28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609480" y="6041520"/>
            <a:ext cx="462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PH" sz="900" spc="-1" strike="noStrike">
                <a:solidFill>
                  <a:srgbClr val="8b8b8b"/>
                </a:solidFill>
                <a:latin typeface="Trebuchet MS"/>
              </a:rPr>
              <a:t>ucu-ccs</a:t>
            </a:r>
            <a:endParaRPr b="0" lang="en-PH" sz="9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8622</TotalTime>
  <Application>LibreOffice/6.0.7.3$Linux_X86_64 LibreOffice_project/00m0$Build-3</Application>
  <Words>658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2014-05-14T14:21:22Z</dcterms:created>
  <dc:creator>aljohnix</dc:creator>
  <dc:description/>
  <dc:language>en-PH</dc:language>
  <cp:lastModifiedBy/>
  <dcterms:modified xsi:type="dcterms:W3CDTF">2020-03-05T14:09:02Z</dcterms:modified>
  <cp:revision>353</cp:revision>
  <dc:subject/>
  <dc:title>Introduction to Android App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