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9F8-B4F6-4124-9301-225FB069F2D8}" type="datetimeFigureOut">
              <a:rPr lang="ko-KR" altLang="en-US" smtClean="0"/>
              <a:t>2011-02-19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8E75-F82C-4272-B418-20EEA7AE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7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9F8-B4F6-4124-9301-225FB069F2D8}" type="datetimeFigureOut">
              <a:rPr lang="ko-KR" altLang="en-US" smtClean="0"/>
              <a:t>2011-02-19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8E75-F82C-4272-B418-20EEA7AE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3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9F8-B4F6-4124-9301-225FB069F2D8}" type="datetimeFigureOut">
              <a:rPr lang="ko-KR" altLang="en-US" smtClean="0"/>
              <a:t>2011-02-19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8E75-F82C-4272-B418-20EEA7AE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9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9F8-B4F6-4124-9301-225FB069F2D8}" type="datetimeFigureOut">
              <a:rPr lang="ko-KR" altLang="en-US" smtClean="0"/>
              <a:t>2011-02-19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8E75-F82C-4272-B418-20EEA7AE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9F8-B4F6-4124-9301-225FB069F2D8}" type="datetimeFigureOut">
              <a:rPr lang="ko-KR" altLang="en-US" smtClean="0"/>
              <a:t>2011-02-19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8E75-F82C-4272-B418-20EEA7AE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3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9F8-B4F6-4124-9301-225FB069F2D8}" type="datetimeFigureOut">
              <a:rPr lang="ko-KR" altLang="en-US" smtClean="0"/>
              <a:t>2011-02-19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8E75-F82C-4272-B418-20EEA7AE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7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9F8-B4F6-4124-9301-225FB069F2D8}" type="datetimeFigureOut">
              <a:rPr lang="ko-KR" altLang="en-US" smtClean="0"/>
              <a:t>2011-02-19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8E75-F82C-4272-B418-20EEA7AE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0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9F8-B4F6-4124-9301-225FB069F2D8}" type="datetimeFigureOut">
              <a:rPr lang="ko-KR" altLang="en-US" smtClean="0"/>
              <a:t>2011-02-19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8E75-F82C-4272-B418-20EEA7AE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4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9F8-B4F6-4124-9301-225FB069F2D8}" type="datetimeFigureOut">
              <a:rPr lang="ko-KR" altLang="en-US" smtClean="0"/>
              <a:t>2011-02-19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8E75-F82C-4272-B418-20EEA7AE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9F8-B4F6-4124-9301-225FB069F2D8}" type="datetimeFigureOut">
              <a:rPr lang="ko-KR" altLang="en-US" smtClean="0"/>
              <a:t>2011-02-19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8E75-F82C-4272-B418-20EEA7AE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9F8-B4F6-4124-9301-225FB069F2D8}" type="datetimeFigureOut">
              <a:rPr lang="ko-KR" altLang="en-US" smtClean="0"/>
              <a:t>2011-02-19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8E75-F82C-4272-B418-20EEA7AE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6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F9F8-B4F6-4124-9301-225FB069F2D8}" type="datetimeFigureOut">
              <a:rPr lang="ko-KR" altLang="en-US" smtClean="0"/>
              <a:t>2011-02-19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8E75-F82C-4272-B418-20EEA7AE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8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8" descr="G:\Data\lotteria_android_design_sjkang_v04_20110217.files\slide0035_image08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96033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:\Data\lotteria_android_design_sjkang_v04_20110217.files\slide0025_image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8" y="1543208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Data\lotteria_android_design_sjkang_v04_20110217.files\slide0027_image0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38" y="3034218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Data\lotteria_android_design_sjkang_v04_20110217.files\slide0030_image05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92156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:\Data\lotteria_android_design_sjkang_v04_20110217.files\slide0031_image06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156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1026" idx="3"/>
            <a:endCxn id="1027" idx="1"/>
          </p:cNvCxnSpPr>
          <p:nvPr/>
        </p:nvCxnSpPr>
        <p:spPr>
          <a:xfrm>
            <a:off x="1718638" y="2686208"/>
            <a:ext cx="428600" cy="14910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147238" y="3575169"/>
            <a:ext cx="1371600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6" idx="6"/>
            <a:endCxn id="1029" idx="1"/>
          </p:cNvCxnSpPr>
          <p:nvPr/>
        </p:nvCxnSpPr>
        <p:spPr>
          <a:xfrm flipV="1">
            <a:off x="3518838" y="1435156"/>
            <a:ext cx="621114" cy="2262768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197198" y="652196"/>
            <a:ext cx="26265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6" idx="4"/>
            <a:endCxn id="118" idx="0"/>
          </p:cNvCxnSpPr>
          <p:nvPr/>
        </p:nvCxnSpPr>
        <p:spPr>
          <a:xfrm>
            <a:off x="5510482" y="897705"/>
            <a:ext cx="251374" cy="2898328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5120898" y="3920811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화살표 연결선 139"/>
          <p:cNvCxnSpPr>
            <a:stCxn id="126" idx="0"/>
            <a:endCxn id="1029" idx="2"/>
          </p:cNvCxnSpPr>
          <p:nvPr/>
        </p:nvCxnSpPr>
        <p:spPr>
          <a:xfrm flipH="1" flipV="1">
            <a:off x="4825752" y="2578156"/>
            <a:ext cx="417830" cy="1342655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916983" y="2233628"/>
            <a:ext cx="108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개별 메뉴 위에서 내려오면서 </a:t>
            </a:r>
            <a:r>
              <a:rPr lang="ko-KR" altLang="en-US" sz="600" dirty="0" err="1" smtClean="0">
                <a:latin typeface="굴림" pitchFamily="50" charset="-127"/>
                <a:ea typeface="굴림" pitchFamily="50" charset="-127"/>
              </a:rPr>
              <a:t>메인메뉴</a:t>
            </a:r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 밑으로 </a:t>
            </a:r>
            <a:r>
              <a:rPr lang="ko-KR" altLang="en-US" sz="600" dirty="0">
                <a:latin typeface="굴림" pitchFamily="50" charset="-127"/>
                <a:ea typeface="굴림" pitchFamily="50" charset="-127"/>
              </a:rPr>
              <a:t>조</a:t>
            </a:r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금씩 내려감</a:t>
            </a:r>
            <a:endParaRPr lang="en-US" altLang="ko-KR" sz="6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727124" y="2786174"/>
            <a:ext cx="108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개별 메뉴 누르면 상세설명 밑에서 올라옴 </a:t>
            </a:r>
            <a:endParaRPr lang="en-US" altLang="ko-KR" sz="6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999774" y="3286561"/>
            <a:ext cx="108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Back</a:t>
            </a:r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버튼은 바로 이전의 상태로</a:t>
            </a:r>
            <a:endParaRPr lang="en-US" altLang="ko-KR" sz="600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3" name="Picture 14" descr="G:\Data\lotteria_android_design_sjkang_v04_20110217.files\slide0040_image17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806931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타원 172"/>
          <p:cNvSpPr/>
          <p:nvPr/>
        </p:nvSpPr>
        <p:spPr>
          <a:xfrm>
            <a:off x="6180714" y="3920811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화살표 연결선 173"/>
          <p:cNvCxnSpPr>
            <a:stCxn id="173" idx="6"/>
            <a:endCxn id="163" idx="1"/>
          </p:cNvCxnSpPr>
          <p:nvPr/>
        </p:nvCxnSpPr>
        <p:spPr>
          <a:xfrm>
            <a:off x="6426082" y="4043566"/>
            <a:ext cx="1170254" cy="906365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>
            <a:off x="7617965" y="3931708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>
            <a:stCxn id="177" idx="2"/>
            <a:endCxn id="118" idx="3"/>
          </p:cNvCxnSpPr>
          <p:nvPr/>
        </p:nvCxnSpPr>
        <p:spPr>
          <a:xfrm flipH="1">
            <a:off x="6447656" y="4054463"/>
            <a:ext cx="1170309" cy="884570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/>
          <p:cNvSpPr/>
          <p:nvPr/>
        </p:nvSpPr>
        <p:spPr>
          <a:xfrm>
            <a:off x="7594356" y="5445224"/>
            <a:ext cx="1371600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/>
          <p:cNvCxnSpPr>
            <a:stCxn id="181" idx="2"/>
            <a:endCxn id="118" idx="3"/>
          </p:cNvCxnSpPr>
          <p:nvPr/>
        </p:nvCxnSpPr>
        <p:spPr>
          <a:xfrm flipH="1" flipV="1">
            <a:off x="6447656" y="4939033"/>
            <a:ext cx="1146700" cy="628946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452320" y="351115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리스트가  위쪽으로 빠지면서 예전 정보가 나온다</a:t>
            </a:r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179275" y="3536418"/>
            <a:ext cx="108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전체리스트가 위쪽에서 나온다</a:t>
            </a:r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479610" y="5438972"/>
            <a:ext cx="108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리스트가 위쪽으로 빠지면서 선택된 정보가 나온다</a:t>
            </a:r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54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G:\Data\lotteria_android_design_sjkang_v04_20110217.files\slide0032_image0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41" y="283760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:\Data\lotteria_android_design_sjkang_v04_20110217.files\slide0033_image07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84" y="283760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G:\Data\lotteria_android_design_sjkang_v04_20110217.files\slide0034_image08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76" y="283760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8" descr="G:\Data\lotteria_android_design_sjkang_v04_20110217.files\slide0035_image0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701" y="3806931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:\Data\lotteria_android_design_sjkang_v04_20110217.files\slide0025_image01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8" y="1543208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Data\lotteria_android_design_sjkang_v04_20110217.files\slide0027_image02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38" y="3034218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1026" idx="3"/>
            <a:endCxn id="1027" idx="1"/>
          </p:cNvCxnSpPr>
          <p:nvPr/>
        </p:nvCxnSpPr>
        <p:spPr>
          <a:xfrm>
            <a:off x="1718638" y="2686208"/>
            <a:ext cx="428600" cy="14910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147238" y="4365104"/>
            <a:ext cx="1371600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6" idx="6"/>
            <a:endCxn id="18" idx="2"/>
          </p:cNvCxnSpPr>
          <p:nvPr/>
        </p:nvCxnSpPr>
        <p:spPr>
          <a:xfrm flipV="1">
            <a:off x="3518838" y="2569760"/>
            <a:ext cx="905146" cy="1918099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923928" y="1988840"/>
            <a:ext cx="3888431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6" idx="6"/>
            <a:endCxn id="118" idx="0"/>
          </p:cNvCxnSpPr>
          <p:nvPr/>
        </p:nvCxnSpPr>
        <p:spPr>
          <a:xfrm flipH="1">
            <a:off x="7619501" y="2111595"/>
            <a:ext cx="192858" cy="1695336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6978543" y="3931709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화살표 연결선 139"/>
          <p:cNvCxnSpPr>
            <a:stCxn id="126" idx="0"/>
            <a:endCxn id="17" idx="2"/>
          </p:cNvCxnSpPr>
          <p:nvPr/>
        </p:nvCxnSpPr>
        <p:spPr>
          <a:xfrm flipH="1" flipV="1">
            <a:off x="5851241" y="2569760"/>
            <a:ext cx="1249986" cy="1361949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066462" y="3253143"/>
            <a:ext cx="108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개별 메뉴 밑에서 올라오면서 </a:t>
            </a:r>
            <a:r>
              <a:rPr lang="ko-KR" altLang="en-US" sz="600" dirty="0" err="1" smtClean="0">
                <a:latin typeface="굴림" pitchFamily="50" charset="-127"/>
                <a:ea typeface="굴림" pitchFamily="50" charset="-127"/>
              </a:rPr>
              <a:t>메인메뉴</a:t>
            </a:r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 조금씩 올라감</a:t>
            </a:r>
            <a:endParaRPr lang="en-US" altLang="ko-KR" sz="6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689668" y="2892541"/>
            <a:ext cx="108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개별 메뉴 누르면 상세설명 밑에서 올라옴 </a:t>
            </a:r>
            <a:endParaRPr lang="en-US" altLang="ko-KR" sz="6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165440" y="2895718"/>
            <a:ext cx="108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Back</a:t>
            </a:r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버튼은 바로 이전의 상태로</a:t>
            </a:r>
            <a:endParaRPr lang="en-US" altLang="ko-KR" sz="6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19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4" descr="G:\Data\lotteria_android_design_sjkang_v04_20110217.files\slide0040_image1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640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8" descr="G:\Data\lotteria_android_design_sjkang_v04_20110217.files\slide0035_image08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61" y="4211228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:\Data\lotteria_android_design_sjkang_v04_20110217.files\slide0025_image0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8" y="1543208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Data\lotteria_android_design_sjkang_v04_20110217.files\slide0027_image02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38" y="3034218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1026" idx="3"/>
            <a:endCxn id="1027" idx="1"/>
          </p:cNvCxnSpPr>
          <p:nvPr/>
        </p:nvCxnSpPr>
        <p:spPr>
          <a:xfrm>
            <a:off x="1718638" y="2686208"/>
            <a:ext cx="428600" cy="14910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123728" y="4767667"/>
            <a:ext cx="1371600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6" idx="6"/>
            <a:endCxn id="20" idx="1"/>
          </p:cNvCxnSpPr>
          <p:nvPr/>
        </p:nvCxnSpPr>
        <p:spPr>
          <a:xfrm flipV="1">
            <a:off x="3495328" y="1331640"/>
            <a:ext cx="1076672" cy="3558782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6" idx="6"/>
            <a:endCxn id="118" idx="0"/>
          </p:cNvCxnSpPr>
          <p:nvPr/>
        </p:nvCxnSpPr>
        <p:spPr>
          <a:xfrm>
            <a:off x="5885519" y="1967579"/>
            <a:ext cx="2291042" cy="2243649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7535603" y="4336006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화살표 연결선 139"/>
          <p:cNvCxnSpPr>
            <a:stCxn id="126" idx="0"/>
            <a:endCxn id="20" idx="2"/>
          </p:cNvCxnSpPr>
          <p:nvPr/>
        </p:nvCxnSpPr>
        <p:spPr>
          <a:xfrm flipH="1" flipV="1">
            <a:off x="5257800" y="2474640"/>
            <a:ext cx="2400487" cy="1861366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085380" y="3111031"/>
            <a:ext cx="108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리스트가 위쪽에서 나오며 검색어로 검색된 상품들이 </a:t>
            </a:r>
            <a:r>
              <a:rPr lang="ko-KR" altLang="en-US" sz="600" dirty="0" err="1" smtClean="0">
                <a:latin typeface="굴림" pitchFamily="50" charset="-127"/>
                <a:ea typeface="굴림" pitchFamily="50" charset="-127"/>
              </a:rPr>
              <a:t>카테고리별로</a:t>
            </a:r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 보인다</a:t>
            </a:r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084168" y="2686208"/>
            <a:ext cx="108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리스트가 위쪽으로 빠지면서 선택된 정보가 뜬다</a:t>
            </a:r>
            <a:endParaRPr lang="en-US" altLang="ko-KR" sz="6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08104" y="3431713"/>
            <a:ext cx="108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검색되었던 리스트가 오른쪽에서 나온다</a:t>
            </a:r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23" name="타원 22"/>
          <p:cNvSpPr/>
          <p:nvPr/>
        </p:nvSpPr>
        <p:spPr>
          <a:xfrm>
            <a:off x="4626776" y="291059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2"/>
            <a:endCxn id="1027" idx="0"/>
          </p:cNvCxnSpPr>
          <p:nvPr/>
        </p:nvCxnSpPr>
        <p:spPr>
          <a:xfrm flipH="1">
            <a:off x="2833038" y="413814"/>
            <a:ext cx="1793738" cy="2620404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626776" y="1844824"/>
            <a:ext cx="1258743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771800" y="1585516"/>
            <a:ext cx="108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Back</a:t>
            </a:r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버튼은 바로 이전의 상태로</a:t>
            </a:r>
            <a:endParaRPr lang="en-US" altLang="ko-KR" sz="6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610937" y="4313924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0"/>
            <a:endCxn id="20" idx="3"/>
          </p:cNvCxnSpPr>
          <p:nvPr/>
        </p:nvCxnSpPr>
        <p:spPr>
          <a:xfrm flipH="1" flipV="1">
            <a:off x="5943600" y="1331640"/>
            <a:ext cx="2790021" cy="2982284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74211" y="21053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여기서 리스트버튼을 누르면 검색된 결과의 리스트가 나와야 하나</a:t>
            </a:r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? </a:t>
            </a:r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전체 리스트가 나와야 하나</a:t>
            </a:r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861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8" descr="G:\Data\lotteria_android_design_sjkang_v04_20110217.files\slide0035_image08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25228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Data\lotteria_android_design_sjkang_v04_20110217.files\slide0036_image1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94" y="836712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:\Data\lotteria_android_design_sjkang_v04_20110217.files\slide0037_image14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94" y="3212976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1001880" y="3282568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4"/>
            <a:endCxn id="2052" idx="1"/>
          </p:cNvCxnSpPr>
          <p:nvPr/>
        </p:nvCxnSpPr>
        <p:spPr>
          <a:xfrm>
            <a:off x="1124564" y="3528077"/>
            <a:ext cx="1125630" cy="827899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75464" y="3292083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8" idx="0"/>
            <a:endCxn id="2051" idx="1"/>
          </p:cNvCxnSpPr>
          <p:nvPr/>
        </p:nvCxnSpPr>
        <p:spPr>
          <a:xfrm flipV="1">
            <a:off x="1398148" y="1979712"/>
            <a:ext cx="852046" cy="1312371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51112" y="1564213"/>
            <a:ext cx="54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수량 윈도우가 나온다</a:t>
            </a:r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2053" name="Picture 5" descr="G:\Data\lotteria_android_design_sjkang_v04_20110217.files\slide0039_image16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81854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G:\Data\lotteria_android_design_sjkang_v04_20110217.files\slide0038_image15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23" y="141186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타원 42"/>
          <p:cNvSpPr/>
          <p:nvPr/>
        </p:nvSpPr>
        <p:spPr>
          <a:xfrm>
            <a:off x="3203848" y="1959355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196055" y="2183160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43" idx="7"/>
            <a:endCxn id="2057" idx="1"/>
          </p:cNvCxnSpPr>
          <p:nvPr/>
        </p:nvCxnSpPr>
        <p:spPr>
          <a:xfrm flipV="1">
            <a:off x="3413283" y="1284186"/>
            <a:ext cx="1189040" cy="711123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6"/>
            <a:endCxn id="2053" idx="1"/>
          </p:cNvCxnSpPr>
          <p:nvPr/>
        </p:nvCxnSpPr>
        <p:spPr>
          <a:xfrm>
            <a:off x="3441423" y="2305915"/>
            <a:ext cx="2642745" cy="618939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20272" y="266164"/>
            <a:ext cx="169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latin typeface="굴림" pitchFamily="50" charset="-127"/>
                <a:ea typeface="굴림" pitchFamily="50" charset="-127"/>
              </a:rPr>
              <a:t>창 위에 다른 창이 </a:t>
            </a:r>
            <a:r>
              <a:rPr lang="ko-KR" altLang="en-US" sz="600" b="1" dirty="0" err="1" smtClean="0">
                <a:latin typeface="굴림" pitchFamily="50" charset="-127"/>
                <a:ea typeface="굴림" pitchFamily="50" charset="-127"/>
              </a:rPr>
              <a:t>모달형태로</a:t>
            </a:r>
            <a:r>
              <a:rPr lang="ko-KR" altLang="en-US" sz="600" b="1" dirty="0" smtClean="0">
                <a:latin typeface="굴림" pitchFamily="50" charset="-127"/>
                <a:ea typeface="굴림" pitchFamily="50" charset="-127"/>
              </a:rPr>
              <a:t> 나타나거나 사라지는 경우 언제나 일정한 </a:t>
            </a:r>
            <a:r>
              <a:rPr lang="ko-KR" altLang="en-US" sz="600" b="1" dirty="0" err="1" smtClean="0">
                <a:latin typeface="굴림" pitchFamily="50" charset="-127"/>
                <a:ea typeface="굴림" pitchFamily="50" charset="-127"/>
              </a:rPr>
              <a:t>에니를</a:t>
            </a:r>
            <a:r>
              <a:rPr lang="ko-KR" altLang="en-US" sz="600" b="1" dirty="0" smtClean="0">
                <a:latin typeface="굴림" pitchFamily="50" charset="-127"/>
                <a:ea typeface="굴림" pitchFamily="50" charset="-127"/>
              </a:rPr>
              <a:t> 가진다</a:t>
            </a:r>
            <a:r>
              <a:rPr lang="en-US" altLang="ko-KR" sz="600" b="1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59" name="타원 58"/>
          <p:cNvSpPr/>
          <p:nvPr/>
        </p:nvSpPr>
        <p:spPr>
          <a:xfrm>
            <a:off x="2304691" y="4544654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304690" y="2370986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60" idx="4"/>
            <a:endCxn id="118" idx="2"/>
          </p:cNvCxnSpPr>
          <p:nvPr/>
        </p:nvCxnSpPr>
        <p:spPr>
          <a:xfrm flipH="1">
            <a:off x="865312" y="2616495"/>
            <a:ext cx="2070681" cy="1594733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9" idx="2"/>
            <a:endCxn id="118" idx="2"/>
          </p:cNvCxnSpPr>
          <p:nvPr/>
        </p:nvCxnSpPr>
        <p:spPr>
          <a:xfrm flipH="1" flipV="1">
            <a:off x="865312" y="4211228"/>
            <a:ext cx="1439379" cy="456181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1104" y="4463701"/>
            <a:ext cx="103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장바구니에 담으면 수량 관련 폼은 사라지고</a:t>
            </a:r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아래 장바구니 버튼 위에 주문 가지 수가 표시된다</a:t>
            </a:r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46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 descr="G:\Data\lotteria_android_design_sjkang_v04_20110217.files\slide0043_image2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8" y="4200040"/>
            <a:ext cx="1097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8" descr="G:\Data\lotteria_android_design_sjkang_v04_20110217.files\slide0035_image08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3" y="1916760"/>
            <a:ext cx="1097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327293" y="3500051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4"/>
            <a:endCxn id="3081" idx="1"/>
          </p:cNvCxnSpPr>
          <p:nvPr/>
        </p:nvCxnSpPr>
        <p:spPr>
          <a:xfrm>
            <a:off x="449977" y="3745560"/>
            <a:ext cx="480301" cy="1368880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G:\Data\lotteria_android_design_sjkang_v04_20110217.files\slide0039_image16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32" y="1400353"/>
            <a:ext cx="1097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G:\Data\lotteria_android_design_sjkang_v04_20110217.files\slide0038_image15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84" y="916166"/>
            <a:ext cx="1097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타원 42"/>
          <p:cNvSpPr/>
          <p:nvPr/>
        </p:nvSpPr>
        <p:spPr>
          <a:xfrm>
            <a:off x="1009924" y="4723036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335622" y="4723035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43" idx="7"/>
            <a:endCxn id="2057" idx="2"/>
          </p:cNvCxnSpPr>
          <p:nvPr/>
        </p:nvCxnSpPr>
        <p:spPr>
          <a:xfrm flipV="1">
            <a:off x="1219359" y="2744966"/>
            <a:ext cx="635465" cy="2014024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6"/>
            <a:endCxn id="2053" idx="2"/>
          </p:cNvCxnSpPr>
          <p:nvPr/>
        </p:nvCxnSpPr>
        <p:spPr>
          <a:xfrm flipV="1">
            <a:off x="1580990" y="3229153"/>
            <a:ext cx="945782" cy="1616637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847615" y="5545305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6128" y="4369957"/>
            <a:ext cx="57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장바구니는 밑에서 올라온다</a:t>
            </a:r>
            <a:r>
              <a:rPr lang="en-US" altLang="ko-KR" sz="600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3084" name="Picture 12" descr="G:\Data\lotteria_android_design_sjkang_v04_20110217.files\slide0045_image23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771" y="4696544"/>
            <a:ext cx="1097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/>
          <p:cNvCxnSpPr>
            <a:stCxn id="59" idx="6"/>
            <a:endCxn id="3084" idx="1"/>
          </p:cNvCxnSpPr>
          <p:nvPr/>
        </p:nvCxnSpPr>
        <p:spPr>
          <a:xfrm flipV="1">
            <a:off x="2110220" y="5610944"/>
            <a:ext cx="417551" cy="57116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7" name="Picture 15" descr="G:\Data\lotteria_android_design_sjkang_v04_20110217.files\slide0048_image24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280" y="2752328"/>
            <a:ext cx="1097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화살표 연결선 56"/>
          <p:cNvCxnSpPr>
            <a:stCxn id="105" idx="0"/>
            <a:endCxn id="177" idx="2"/>
          </p:cNvCxnSpPr>
          <p:nvPr/>
        </p:nvCxnSpPr>
        <p:spPr>
          <a:xfrm flipV="1">
            <a:off x="3827834" y="2091403"/>
            <a:ext cx="823396" cy="1394843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04" idx="6"/>
            <a:endCxn id="3087" idx="2"/>
          </p:cNvCxnSpPr>
          <p:nvPr/>
        </p:nvCxnSpPr>
        <p:spPr>
          <a:xfrm flipV="1">
            <a:off x="3706715" y="4581128"/>
            <a:ext cx="145205" cy="1595241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2548292" y="4754105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3308582" y="2785329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화살표 연결선 93"/>
          <p:cNvCxnSpPr>
            <a:stCxn id="89" idx="4"/>
            <a:endCxn id="3084" idx="0"/>
          </p:cNvCxnSpPr>
          <p:nvPr/>
        </p:nvCxnSpPr>
        <p:spPr>
          <a:xfrm flipH="1">
            <a:off x="3076411" y="3030838"/>
            <a:ext cx="354855" cy="1665706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87" idx="2"/>
            <a:endCxn id="3081" idx="3"/>
          </p:cNvCxnSpPr>
          <p:nvPr/>
        </p:nvCxnSpPr>
        <p:spPr>
          <a:xfrm flipH="1">
            <a:off x="2027558" y="4876860"/>
            <a:ext cx="520734" cy="237580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2444110" y="6053614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3196531" y="3486246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90" name="Picture 18" descr="G:\mrP\IMG_015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622" y="2761248"/>
            <a:ext cx="1220367" cy="18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 descr="G:\mrP\IMG_015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56" y="368510"/>
            <a:ext cx="1220367" cy="18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G:\mrP\IMG_015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339" y="508037"/>
            <a:ext cx="1220367" cy="18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 descr="G:\mrP\IMG_0157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062" y="2462853"/>
            <a:ext cx="1220367" cy="18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타원 145"/>
          <p:cNvSpPr/>
          <p:nvPr/>
        </p:nvSpPr>
        <p:spPr>
          <a:xfrm>
            <a:off x="6276301" y="700458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6240368" y="462733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>
            <a:stCxn id="148" idx="3"/>
            <a:endCxn id="177" idx="3"/>
          </p:cNvCxnSpPr>
          <p:nvPr/>
        </p:nvCxnSpPr>
        <p:spPr>
          <a:xfrm flipH="1">
            <a:off x="5199870" y="672288"/>
            <a:ext cx="1076431" cy="504715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6" idx="6"/>
            <a:endCxn id="3092" idx="1"/>
          </p:cNvCxnSpPr>
          <p:nvPr/>
        </p:nvCxnSpPr>
        <p:spPr>
          <a:xfrm>
            <a:off x="7538906" y="823213"/>
            <a:ext cx="191433" cy="599268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7738351" y="1886400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/>
          <p:cNvCxnSpPr>
            <a:stCxn id="155" idx="2"/>
            <a:endCxn id="3093" idx="3"/>
          </p:cNvCxnSpPr>
          <p:nvPr/>
        </p:nvCxnSpPr>
        <p:spPr>
          <a:xfrm flipH="1">
            <a:off x="7233429" y="2009155"/>
            <a:ext cx="504922" cy="1368142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/>
          <p:cNvSpPr/>
          <p:nvPr/>
        </p:nvSpPr>
        <p:spPr>
          <a:xfrm>
            <a:off x="6024885" y="3687639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/>
          <p:cNvCxnSpPr>
            <a:stCxn id="160" idx="6"/>
            <a:endCxn id="3090" idx="1"/>
          </p:cNvCxnSpPr>
          <p:nvPr/>
        </p:nvCxnSpPr>
        <p:spPr>
          <a:xfrm flipV="1">
            <a:off x="7287490" y="3675692"/>
            <a:ext cx="347132" cy="134702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/>
          <p:cNvSpPr/>
          <p:nvPr/>
        </p:nvSpPr>
        <p:spPr>
          <a:xfrm>
            <a:off x="6029088" y="2540398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화살표 연결선 180"/>
          <p:cNvCxnSpPr>
            <a:stCxn id="180" idx="7"/>
            <a:endCxn id="3092" idx="2"/>
          </p:cNvCxnSpPr>
          <p:nvPr/>
        </p:nvCxnSpPr>
        <p:spPr>
          <a:xfrm flipV="1">
            <a:off x="6238523" y="2336925"/>
            <a:ext cx="2102000" cy="239427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/>
          <p:cNvSpPr/>
          <p:nvPr/>
        </p:nvSpPr>
        <p:spPr>
          <a:xfrm>
            <a:off x="7738351" y="606075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/>
          <p:cNvCxnSpPr>
            <a:stCxn id="184" idx="2"/>
            <a:endCxn id="3091" idx="3"/>
          </p:cNvCxnSpPr>
          <p:nvPr/>
        </p:nvCxnSpPr>
        <p:spPr>
          <a:xfrm flipH="1">
            <a:off x="7452723" y="728830"/>
            <a:ext cx="285628" cy="554124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3" descr="G:\Data\lotteria_android_design_sjkang_v04_20110217.files\slide0027_image02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91" y="4789914"/>
            <a:ext cx="1097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타원 217"/>
          <p:cNvSpPr/>
          <p:nvPr/>
        </p:nvSpPr>
        <p:spPr>
          <a:xfrm>
            <a:off x="7596544" y="4183891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직선 화살표 연결선 218"/>
          <p:cNvCxnSpPr>
            <a:stCxn id="218" idx="2"/>
            <a:endCxn id="196" idx="3"/>
          </p:cNvCxnSpPr>
          <p:nvPr/>
        </p:nvCxnSpPr>
        <p:spPr>
          <a:xfrm flipH="1">
            <a:off x="7301471" y="4306646"/>
            <a:ext cx="295073" cy="1397668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497708" y="400732"/>
            <a:ext cx="249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굴림" pitchFamily="50" charset="-127"/>
                <a:ea typeface="굴림" pitchFamily="50" charset="-127"/>
              </a:rPr>
              <a:t>주문</a:t>
            </a:r>
            <a:r>
              <a:rPr lang="en-US" altLang="ko-KR" sz="8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800" b="1" dirty="0" smtClean="0">
                <a:latin typeface="굴림" pitchFamily="50" charset="-127"/>
                <a:ea typeface="굴림" pitchFamily="50" charset="-127"/>
              </a:rPr>
              <a:t>및 결제프로세스는 오른쪽에서 왼쪽으로 흘러간다</a:t>
            </a:r>
            <a:r>
              <a:rPr lang="en-US" altLang="ko-KR" sz="800" b="1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7475937" y="5059405"/>
            <a:ext cx="103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굴림" pitchFamily="50" charset="-127"/>
                <a:ea typeface="굴림" pitchFamily="50" charset="-127"/>
              </a:rPr>
              <a:t>화면이 밑으로 내려가면서 </a:t>
            </a:r>
            <a:r>
              <a:rPr lang="ko-KR" altLang="en-US" sz="600" dirty="0" err="1" smtClean="0">
                <a:latin typeface="굴림" pitchFamily="50" charset="-127"/>
                <a:ea typeface="굴림" pitchFamily="50" charset="-127"/>
              </a:rPr>
              <a:t>메인화면</a:t>
            </a:r>
            <a:endParaRPr lang="en-US" altLang="ko-KR" sz="600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7" name="Picture 23" descr="G:\Data\lotteria_android_design_sjkang_v04_20110217.files\slide0044_image23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590" y="262603"/>
            <a:ext cx="1097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G:\mrP\IMG_0152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217" y="2336925"/>
            <a:ext cx="1220367" cy="18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타원 264"/>
          <p:cNvSpPr/>
          <p:nvPr/>
        </p:nvSpPr>
        <p:spPr>
          <a:xfrm>
            <a:off x="3997659" y="1314771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4019927" y="679136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7" name="직선 화살표 연결선 266"/>
          <p:cNvCxnSpPr>
            <a:stCxn id="266" idx="6"/>
            <a:endCxn id="3091" idx="1"/>
          </p:cNvCxnSpPr>
          <p:nvPr/>
        </p:nvCxnSpPr>
        <p:spPr>
          <a:xfrm>
            <a:off x="5282532" y="801891"/>
            <a:ext cx="949824" cy="481063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>
            <a:stCxn id="265" idx="4"/>
            <a:endCxn id="178" idx="0"/>
          </p:cNvCxnSpPr>
          <p:nvPr/>
        </p:nvCxnSpPr>
        <p:spPr>
          <a:xfrm>
            <a:off x="4628962" y="1560280"/>
            <a:ext cx="555439" cy="776645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/>
          <p:cNvCxnSpPr>
            <a:stCxn id="276" idx="0"/>
            <a:endCxn id="3091" idx="1"/>
          </p:cNvCxnSpPr>
          <p:nvPr/>
        </p:nvCxnSpPr>
        <p:spPr>
          <a:xfrm flipV="1">
            <a:off x="5194997" y="1282954"/>
            <a:ext cx="1037359" cy="2452636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타원 275"/>
          <p:cNvSpPr/>
          <p:nvPr/>
        </p:nvSpPr>
        <p:spPr>
          <a:xfrm>
            <a:off x="4563694" y="3735590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4" name="직선 화살표 연결선 283"/>
          <p:cNvCxnSpPr>
            <a:stCxn id="148" idx="3"/>
            <a:endCxn id="178" idx="0"/>
          </p:cNvCxnSpPr>
          <p:nvPr/>
        </p:nvCxnSpPr>
        <p:spPr>
          <a:xfrm flipH="1">
            <a:off x="5184401" y="672288"/>
            <a:ext cx="1091900" cy="1664637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6012160" y="4293096"/>
            <a:ext cx="1248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카드결제는 어찌되려나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?</a:t>
            </a:r>
          </a:p>
        </p:txBody>
      </p:sp>
      <p:sp>
        <p:nvSpPr>
          <p:cNvPr id="291" name="타원 290"/>
          <p:cNvSpPr/>
          <p:nvPr/>
        </p:nvSpPr>
        <p:spPr>
          <a:xfrm>
            <a:off x="4107892" y="328719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2" name="직선 화살표 연결선 291"/>
          <p:cNvCxnSpPr>
            <a:stCxn id="291" idx="3"/>
            <a:endCxn id="3087" idx="0"/>
          </p:cNvCxnSpPr>
          <p:nvPr/>
        </p:nvCxnSpPr>
        <p:spPr>
          <a:xfrm flipH="1">
            <a:off x="3851920" y="538274"/>
            <a:ext cx="291905" cy="2214054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타원 299"/>
          <p:cNvSpPr/>
          <p:nvPr/>
        </p:nvSpPr>
        <p:spPr>
          <a:xfrm>
            <a:off x="4574217" y="2386517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1" name="직선 화살표 연결선 300"/>
          <p:cNvCxnSpPr>
            <a:stCxn id="300" idx="3"/>
            <a:endCxn id="3087" idx="0"/>
          </p:cNvCxnSpPr>
          <p:nvPr/>
        </p:nvCxnSpPr>
        <p:spPr>
          <a:xfrm flipH="1">
            <a:off x="3851920" y="2596072"/>
            <a:ext cx="758230" cy="156256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:\mrP\IMG_01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27" y="3741491"/>
            <a:ext cx="152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G:\mrP\IMG_01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521" y="978564"/>
            <a:ext cx="152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:\mrP\IMG_014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939" y="401718"/>
            <a:ext cx="152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G:\mrP\IMG_014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11" y="1421904"/>
            <a:ext cx="152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:\mrP\IMG_01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224" y="3734420"/>
            <a:ext cx="152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:\Data\lotteria_android_design_sjkang_v04_20110217.files\slide0046_image24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69" y="2564904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G:\Data\lotteria_android_design_sjkang_v04_20110217.files\slide0045_image23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4096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G:\Data\lotteria_android_design_sjkang_v04_20110217.files\slide0048_image24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69" y="62880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직선 화살표 연결선 75"/>
          <p:cNvCxnSpPr>
            <a:stCxn id="104" idx="6"/>
            <a:endCxn id="4110" idx="1"/>
          </p:cNvCxnSpPr>
          <p:nvPr/>
        </p:nvCxnSpPr>
        <p:spPr>
          <a:xfrm flipV="1">
            <a:off x="1568622" y="1205880"/>
            <a:ext cx="534147" cy="1089396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2180251" y="185634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화살표 연결선 93"/>
          <p:cNvCxnSpPr>
            <a:stCxn id="89" idx="4"/>
            <a:endCxn id="4108" idx="3"/>
          </p:cNvCxnSpPr>
          <p:nvPr/>
        </p:nvCxnSpPr>
        <p:spPr>
          <a:xfrm flipH="1">
            <a:off x="1623120" y="431143"/>
            <a:ext cx="679815" cy="1175953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06017" y="2172521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104" idx="6"/>
            <a:endCxn id="4106" idx="1"/>
          </p:cNvCxnSpPr>
          <p:nvPr/>
        </p:nvCxnSpPr>
        <p:spPr>
          <a:xfrm>
            <a:off x="1568622" y="2295276"/>
            <a:ext cx="534147" cy="1412628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2180251" y="2651366"/>
            <a:ext cx="245368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>
            <a:stCxn id="60" idx="2"/>
            <a:endCxn id="4108" idx="3"/>
          </p:cNvCxnSpPr>
          <p:nvPr/>
        </p:nvCxnSpPr>
        <p:spPr>
          <a:xfrm flipH="1" flipV="1">
            <a:off x="1623120" y="1607096"/>
            <a:ext cx="557131" cy="1167025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157267" y="1769097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157267" y="4299200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>
            <a:stCxn id="67" idx="6"/>
            <a:endCxn id="4101" idx="1"/>
          </p:cNvCxnSpPr>
          <p:nvPr/>
        </p:nvCxnSpPr>
        <p:spPr>
          <a:xfrm flipV="1">
            <a:off x="3419872" y="2121564"/>
            <a:ext cx="379649" cy="2300391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66" idx="6"/>
            <a:endCxn id="4101" idx="1"/>
          </p:cNvCxnSpPr>
          <p:nvPr/>
        </p:nvCxnSpPr>
        <p:spPr>
          <a:xfrm>
            <a:off x="3419872" y="1891852"/>
            <a:ext cx="379649" cy="229712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3930218" y="2101442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/>
          <p:cNvCxnSpPr>
            <a:stCxn id="96" idx="6"/>
            <a:endCxn id="4102" idx="1"/>
          </p:cNvCxnSpPr>
          <p:nvPr/>
        </p:nvCxnSpPr>
        <p:spPr>
          <a:xfrm flipV="1">
            <a:off x="5192823" y="1544718"/>
            <a:ext cx="424116" cy="679479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712375" y="878253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>
            <a:stCxn id="100" idx="6"/>
            <a:endCxn id="4103" idx="1"/>
          </p:cNvCxnSpPr>
          <p:nvPr/>
        </p:nvCxnSpPr>
        <p:spPr>
          <a:xfrm>
            <a:off x="6974980" y="1001008"/>
            <a:ext cx="462431" cy="1563896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5747636" y="2094895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/>
          <p:cNvCxnSpPr>
            <a:stCxn id="103" idx="2"/>
            <a:endCxn id="4101" idx="3"/>
          </p:cNvCxnSpPr>
          <p:nvPr/>
        </p:nvCxnSpPr>
        <p:spPr>
          <a:xfrm flipH="1" flipV="1">
            <a:off x="5323521" y="2121564"/>
            <a:ext cx="424115" cy="96086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7568108" y="2967467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>
            <a:stCxn id="110" idx="2"/>
            <a:endCxn id="4102" idx="2"/>
          </p:cNvCxnSpPr>
          <p:nvPr/>
        </p:nvCxnSpPr>
        <p:spPr>
          <a:xfrm flipH="1" flipV="1">
            <a:off x="6378939" y="2687718"/>
            <a:ext cx="1189169" cy="402504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7568107" y="2560119"/>
            <a:ext cx="1262605" cy="37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>
            <a:stCxn id="113" idx="2"/>
            <a:endCxn id="4104" idx="0"/>
          </p:cNvCxnSpPr>
          <p:nvPr/>
        </p:nvCxnSpPr>
        <p:spPr>
          <a:xfrm flipH="1">
            <a:off x="6497224" y="2750096"/>
            <a:ext cx="1070883" cy="984324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5900036" y="4221088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/>
          <p:cNvCxnSpPr>
            <a:stCxn id="120" idx="2"/>
            <a:endCxn id="4100" idx="3"/>
          </p:cNvCxnSpPr>
          <p:nvPr/>
        </p:nvCxnSpPr>
        <p:spPr>
          <a:xfrm flipH="1">
            <a:off x="5310627" y="4343843"/>
            <a:ext cx="589409" cy="540648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3910609" y="5781982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>
            <a:stCxn id="124" idx="6"/>
            <a:endCxn id="4104" idx="1"/>
          </p:cNvCxnSpPr>
          <p:nvPr/>
        </p:nvCxnSpPr>
        <p:spPr>
          <a:xfrm flipV="1">
            <a:off x="5173214" y="4877420"/>
            <a:ext cx="562010" cy="1027317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5865921" y="5775373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이전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cxnSp>
        <p:nvCxnSpPr>
          <p:cNvPr id="129" name="직선 화살표 연결선 128"/>
          <p:cNvCxnSpPr>
            <a:stCxn id="128" idx="6"/>
            <a:endCxn id="4103" idx="2"/>
          </p:cNvCxnSpPr>
          <p:nvPr/>
        </p:nvCxnSpPr>
        <p:spPr>
          <a:xfrm flipV="1">
            <a:off x="7128526" y="3707904"/>
            <a:ext cx="1070885" cy="2190224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3917324" y="5529231"/>
            <a:ext cx="1262605" cy="245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stCxn id="133" idx="2"/>
            <a:endCxn id="4110" idx="3"/>
          </p:cNvCxnSpPr>
          <p:nvPr/>
        </p:nvCxnSpPr>
        <p:spPr>
          <a:xfrm flipH="1" flipV="1">
            <a:off x="3474369" y="1205880"/>
            <a:ext cx="442955" cy="4446106"/>
          </a:xfrm>
          <a:prstGeom prst="straightConnector1">
            <a:avLst/>
          </a:prstGeom>
          <a:ln w="158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63858" y="5267265"/>
            <a:ext cx="249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굴림" pitchFamily="50" charset="-127"/>
                <a:ea typeface="굴림" pitchFamily="50" charset="-127"/>
              </a:rPr>
              <a:t>주소등록프로세스는 오른쪽에서 왼쪽으로 흘러간다</a:t>
            </a:r>
            <a:r>
              <a:rPr lang="en-US" altLang="ko-KR" sz="800" b="1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ko-KR" altLang="en-US" sz="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닫기를 누르면 바로 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8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배송지선택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]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창으로 간다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38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160</Words>
  <Application>Microsoft Office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Sasin</dc:creator>
  <cp:lastModifiedBy>Sasin</cp:lastModifiedBy>
  <cp:revision>90</cp:revision>
  <dcterms:created xsi:type="dcterms:W3CDTF">2011-02-18T22:14:01Z</dcterms:created>
  <dcterms:modified xsi:type="dcterms:W3CDTF">2011-02-19T04:27:31Z</dcterms:modified>
</cp:coreProperties>
</file>