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94" r:id="rId4"/>
    <p:sldId id="261" r:id="rId5"/>
    <p:sldId id="308" r:id="rId6"/>
    <p:sldId id="309" r:id="rId7"/>
    <p:sldId id="311" r:id="rId8"/>
    <p:sldId id="310" r:id="rId9"/>
    <p:sldId id="312" r:id="rId10"/>
    <p:sldId id="267" r:id="rId11"/>
    <p:sldId id="313" r:id="rId12"/>
    <p:sldId id="270" r:id="rId13"/>
    <p:sldId id="314" r:id="rId14"/>
    <p:sldId id="315" r:id="rId15"/>
    <p:sldId id="265" r:id="rId16"/>
    <p:sldId id="316" r:id="rId17"/>
    <p:sldId id="31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lide" id="{7DD21D7A-250A-4C98-8A4D-F68715D8586B}">
          <p14:sldIdLst>
            <p14:sldId id="257"/>
            <p14:sldId id="259"/>
            <p14:sldId id="294"/>
            <p14:sldId id="261"/>
            <p14:sldId id="308"/>
            <p14:sldId id="309"/>
            <p14:sldId id="311"/>
            <p14:sldId id="310"/>
            <p14:sldId id="312"/>
            <p14:sldId id="267"/>
            <p14:sldId id="313"/>
            <p14:sldId id="270"/>
            <p14:sldId id="314"/>
            <p14:sldId id="315"/>
            <p14:sldId id="265"/>
            <p14:sldId id="316"/>
            <p14:sldId id="317"/>
            <p14:sldId id="288"/>
          </p14:sldIdLst>
        </p14:section>
        <p14:section name="Team" id="{C2A09770-6B67-478C-8FAF-1FE7D3B5FF0B}">
          <p14:sldIdLst/>
        </p14:section>
        <p14:section name="Portfolio" id="{32789F0F-E2F4-4EB8-BF08-0BE7B7D3C515}">
          <p14:sldIdLst/>
        </p14:section>
        <p14:section name="Infographic" id="{1038FD74-C018-4831-82B9-7BC2658F7D09}">
          <p14:sldIdLst/>
        </p14:section>
        <p14:section name="Closing" id="{ABFA7BEC-02D0-4F9A-B5A2-27D9645B03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9CC73-9691-4A6F-9C0E-F2F6F158562F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5209D-82CE-441E-A749-B609B85F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03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0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19800" cy="6870700"/>
          </a:xfrm>
          <a:custGeom>
            <a:avLst/>
            <a:gdLst>
              <a:gd name="connsiteX0" fmla="*/ 4006851 w 6019800"/>
              <a:gd name="connsiteY0" fmla="*/ 3543300 h 6870700"/>
              <a:gd name="connsiteX1" fmla="*/ 6019800 w 6019800"/>
              <a:gd name="connsiteY1" fmla="*/ 3543300 h 6870700"/>
              <a:gd name="connsiteX2" fmla="*/ 4552949 w 6019800"/>
              <a:gd name="connsiteY2" fmla="*/ 6870700 h 6870700"/>
              <a:gd name="connsiteX3" fmla="*/ 2540000 w 6019800"/>
              <a:gd name="connsiteY3" fmla="*/ 6870700 h 6870700"/>
              <a:gd name="connsiteX4" fmla="*/ 2736851 w 6019800"/>
              <a:gd name="connsiteY4" fmla="*/ 1771650 h 6870700"/>
              <a:gd name="connsiteX5" fmla="*/ 4749800 w 6019800"/>
              <a:gd name="connsiteY5" fmla="*/ 1771650 h 6870700"/>
              <a:gd name="connsiteX6" fmla="*/ 3282949 w 6019800"/>
              <a:gd name="connsiteY6" fmla="*/ 5099050 h 6870700"/>
              <a:gd name="connsiteX7" fmla="*/ 1270000 w 6019800"/>
              <a:gd name="connsiteY7" fmla="*/ 5099050 h 6870700"/>
              <a:gd name="connsiteX8" fmla="*/ 1466851 w 6019800"/>
              <a:gd name="connsiteY8" fmla="*/ 0 h 6870700"/>
              <a:gd name="connsiteX9" fmla="*/ 3479800 w 6019800"/>
              <a:gd name="connsiteY9" fmla="*/ 0 h 6870700"/>
              <a:gd name="connsiteX10" fmla="*/ 2012949 w 6019800"/>
              <a:gd name="connsiteY10" fmla="*/ 3327400 h 6870700"/>
              <a:gd name="connsiteX11" fmla="*/ 0 w 6019800"/>
              <a:gd name="connsiteY11" fmla="*/ 33274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19800" h="6870700">
                <a:moveTo>
                  <a:pt x="4006851" y="3543300"/>
                </a:moveTo>
                <a:lnTo>
                  <a:pt x="6019800" y="3543300"/>
                </a:lnTo>
                <a:lnTo>
                  <a:pt x="4552949" y="6870700"/>
                </a:lnTo>
                <a:lnTo>
                  <a:pt x="2540000" y="6870700"/>
                </a:lnTo>
                <a:close/>
                <a:moveTo>
                  <a:pt x="2736851" y="1771650"/>
                </a:moveTo>
                <a:lnTo>
                  <a:pt x="4749800" y="1771650"/>
                </a:lnTo>
                <a:lnTo>
                  <a:pt x="3282949" y="5099050"/>
                </a:lnTo>
                <a:lnTo>
                  <a:pt x="1270000" y="5099050"/>
                </a:lnTo>
                <a:close/>
                <a:moveTo>
                  <a:pt x="1466851" y="0"/>
                </a:moveTo>
                <a:lnTo>
                  <a:pt x="3479800" y="0"/>
                </a:lnTo>
                <a:lnTo>
                  <a:pt x="2012949" y="3327400"/>
                </a:lnTo>
                <a:lnTo>
                  <a:pt x="0" y="33274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9359900" y="266700"/>
            <a:ext cx="2730500" cy="6235700"/>
          </a:xfrm>
          <a:custGeom>
            <a:avLst/>
            <a:gdLst>
              <a:gd name="connsiteX0" fmla="*/ 0 w 2730500"/>
              <a:gd name="connsiteY0" fmla="*/ 0 h 6235700"/>
              <a:gd name="connsiteX1" fmla="*/ 2730500 w 2730500"/>
              <a:gd name="connsiteY1" fmla="*/ 0 h 6235700"/>
              <a:gd name="connsiteX2" fmla="*/ 2730500 w 2730500"/>
              <a:gd name="connsiteY2" fmla="*/ 6235700 h 6235700"/>
              <a:gd name="connsiteX3" fmla="*/ 0 w 2730500"/>
              <a:gd name="connsiteY3" fmla="*/ 6235700 h 623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0500" h="6235700">
                <a:moveTo>
                  <a:pt x="0" y="0"/>
                </a:moveTo>
                <a:lnTo>
                  <a:pt x="2730500" y="0"/>
                </a:lnTo>
                <a:lnTo>
                  <a:pt x="2730500" y="6235700"/>
                </a:lnTo>
                <a:lnTo>
                  <a:pt x="0" y="6235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49900" y="266700"/>
            <a:ext cx="3721100" cy="4902200"/>
          </a:xfrm>
          <a:custGeom>
            <a:avLst/>
            <a:gdLst>
              <a:gd name="connsiteX0" fmla="*/ 0 w 3721100"/>
              <a:gd name="connsiteY0" fmla="*/ 0 h 4902200"/>
              <a:gd name="connsiteX1" fmla="*/ 3721100 w 3721100"/>
              <a:gd name="connsiteY1" fmla="*/ 0 h 4902200"/>
              <a:gd name="connsiteX2" fmla="*/ 3721100 w 3721100"/>
              <a:gd name="connsiteY2" fmla="*/ 4902200 h 4902200"/>
              <a:gd name="connsiteX3" fmla="*/ 0 w 3721100"/>
              <a:gd name="connsiteY3" fmla="*/ 4902200 h 49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100" h="4902200">
                <a:moveTo>
                  <a:pt x="0" y="0"/>
                </a:moveTo>
                <a:lnTo>
                  <a:pt x="3721100" y="0"/>
                </a:lnTo>
                <a:lnTo>
                  <a:pt x="3721100" y="4902200"/>
                </a:lnTo>
                <a:lnTo>
                  <a:pt x="0" y="4902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3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18201" y="274638"/>
            <a:ext cx="7013575" cy="6583362"/>
          </a:xfrm>
          <a:custGeom>
            <a:avLst/>
            <a:gdLst>
              <a:gd name="connsiteX0" fmla="*/ 567928 w 7013575"/>
              <a:gd name="connsiteY0" fmla="*/ 4329509 h 6583362"/>
              <a:gd name="connsiteX1" fmla="*/ 683275 w 7013575"/>
              <a:gd name="connsiteY1" fmla="*/ 4401461 h 6583362"/>
              <a:gd name="connsiteX2" fmla="*/ 775494 w 7013575"/>
              <a:gd name="connsiteY2" fmla="*/ 4573191 h 6583362"/>
              <a:gd name="connsiteX3" fmla="*/ 3581797 w 7013575"/>
              <a:gd name="connsiteY3" fmla="*/ 0 h 6583362"/>
              <a:gd name="connsiteX4" fmla="*/ 3118247 w 7013575"/>
              <a:gd name="connsiteY4" fmla="*/ 217885 h 6583362"/>
              <a:gd name="connsiteX5" fmla="*/ 3680222 w 7013575"/>
              <a:gd name="connsiteY5" fmla="*/ 468710 h 6583362"/>
              <a:gd name="connsiteX6" fmla="*/ 3623072 w 7013575"/>
              <a:gd name="connsiteY6" fmla="*/ 802481 h 6583362"/>
              <a:gd name="connsiteX7" fmla="*/ 4411266 w 7013575"/>
              <a:gd name="connsiteY7" fmla="*/ 999332 h 6583362"/>
              <a:gd name="connsiteX8" fmla="*/ 4513660 w 7013575"/>
              <a:gd name="connsiteY8" fmla="*/ 1248569 h 6583362"/>
              <a:gd name="connsiteX9" fmla="*/ 5306616 w 7013575"/>
              <a:gd name="connsiteY9" fmla="*/ 1272778 h 6583362"/>
              <a:gd name="connsiteX10" fmla="*/ 4687094 w 7013575"/>
              <a:gd name="connsiteY10" fmla="*/ 1332706 h 6583362"/>
              <a:gd name="connsiteX11" fmla="*/ 5164138 w 7013575"/>
              <a:gd name="connsiteY11" fmla="*/ 1549400 h 6583362"/>
              <a:gd name="connsiteX12" fmla="*/ 5075634 w 7013575"/>
              <a:gd name="connsiteY12" fmla="*/ 1858566 h 6583362"/>
              <a:gd name="connsiteX13" fmla="*/ 5893197 w 7013575"/>
              <a:gd name="connsiteY13" fmla="*/ 2076847 h 6583362"/>
              <a:gd name="connsiteX14" fmla="*/ 6074966 w 7013575"/>
              <a:gd name="connsiteY14" fmla="*/ 2385616 h 6583362"/>
              <a:gd name="connsiteX15" fmla="*/ 7013575 w 7013575"/>
              <a:gd name="connsiteY15" fmla="*/ 2524919 h 6583362"/>
              <a:gd name="connsiteX16" fmla="*/ 6139260 w 7013575"/>
              <a:gd name="connsiteY16" fmla="*/ 2490391 h 6583362"/>
              <a:gd name="connsiteX17" fmla="*/ 6133306 w 7013575"/>
              <a:gd name="connsiteY17" fmla="*/ 2851150 h 6583362"/>
              <a:gd name="connsiteX18" fmla="*/ 5507434 w 7013575"/>
              <a:gd name="connsiteY18" fmla="*/ 3187303 h 6583362"/>
              <a:gd name="connsiteX19" fmla="*/ 5860653 w 7013575"/>
              <a:gd name="connsiteY19" fmla="*/ 3692525 h 6583362"/>
              <a:gd name="connsiteX20" fmla="*/ 5594350 w 7013575"/>
              <a:gd name="connsiteY20" fmla="*/ 4160044 h 6583362"/>
              <a:gd name="connsiteX21" fmla="*/ 6355160 w 7013575"/>
              <a:gd name="connsiteY21" fmla="*/ 4552553 h 6583362"/>
              <a:gd name="connsiteX22" fmla="*/ 5553472 w 7013575"/>
              <a:gd name="connsiteY22" fmla="*/ 4329509 h 6583362"/>
              <a:gd name="connsiteX23" fmla="*/ 5564584 w 7013575"/>
              <a:gd name="connsiteY23" fmla="*/ 4596606 h 6583362"/>
              <a:gd name="connsiteX24" fmla="*/ 4952603 w 7013575"/>
              <a:gd name="connsiteY24" fmla="*/ 4896247 h 6583362"/>
              <a:gd name="connsiteX25" fmla="*/ 5295106 w 7013575"/>
              <a:gd name="connsiteY25" fmla="*/ 5437584 h 6583362"/>
              <a:gd name="connsiteX26" fmla="*/ 4992688 w 7013575"/>
              <a:gd name="connsiteY26" fmla="*/ 5994400 h 6583362"/>
              <a:gd name="connsiteX27" fmla="*/ 5692378 w 7013575"/>
              <a:gd name="connsiteY27" fmla="*/ 6572647 h 6583362"/>
              <a:gd name="connsiteX28" fmla="*/ 4897834 w 7013575"/>
              <a:gd name="connsiteY28" fmla="*/ 6057900 h 6583362"/>
              <a:gd name="connsiteX29" fmla="*/ 4638278 w 7013575"/>
              <a:gd name="connsiteY29" fmla="*/ 5917406 h 6583362"/>
              <a:gd name="connsiteX30" fmla="*/ 3821906 w 7013575"/>
              <a:gd name="connsiteY30" fmla="*/ 5717778 h 6583362"/>
              <a:gd name="connsiteX31" fmla="*/ 3754040 w 7013575"/>
              <a:gd name="connsiteY31" fmla="*/ 5913040 h 6583362"/>
              <a:gd name="connsiteX32" fmla="*/ 3144838 w 7013575"/>
              <a:gd name="connsiteY32" fmla="*/ 6083697 h 6583362"/>
              <a:gd name="connsiteX33" fmla="*/ 3569890 w 7013575"/>
              <a:gd name="connsiteY33" fmla="*/ 6580187 h 6583362"/>
              <a:gd name="connsiteX34" fmla="*/ 2968625 w 7013575"/>
              <a:gd name="connsiteY34" fmla="*/ 6062662 h 6583362"/>
              <a:gd name="connsiteX35" fmla="*/ 2805510 w 7013575"/>
              <a:gd name="connsiteY35" fmla="*/ 5916612 h 6583362"/>
              <a:gd name="connsiteX36" fmla="*/ 2026841 w 7013575"/>
              <a:gd name="connsiteY36" fmla="*/ 5717778 h 6583362"/>
              <a:gd name="connsiteX37" fmla="*/ 1918494 w 7013575"/>
              <a:gd name="connsiteY37" fmla="*/ 5915422 h 6583362"/>
              <a:gd name="connsiteX38" fmla="*/ 1216025 w 7013575"/>
              <a:gd name="connsiteY38" fmla="*/ 6070600 h 6583362"/>
              <a:gd name="connsiteX39" fmla="*/ 1437878 w 7013575"/>
              <a:gd name="connsiteY39" fmla="*/ 6583362 h 6583362"/>
              <a:gd name="connsiteX40" fmla="*/ 1137047 w 7013575"/>
              <a:gd name="connsiteY40" fmla="*/ 5971381 h 6583362"/>
              <a:gd name="connsiteX41" fmla="*/ 1257697 w 7013575"/>
              <a:gd name="connsiteY41" fmla="*/ 5449490 h 6583362"/>
              <a:gd name="connsiteX42" fmla="*/ 897731 w 7013575"/>
              <a:gd name="connsiteY42" fmla="*/ 4896644 h 6583362"/>
              <a:gd name="connsiteX43" fmla="*/ 978297 w 7013575"/>
              <a:gd name="connsiteY43" fmla="*/ 4585494 h 6583362"/>
              <a:gd name="connsiteX44" fmla="*/ 683275 w 7013575"/>
              <a:gd name="connsiteY44" fmla="*/ 4401461 h 6583362"/>
              <a:gd name="connsiteX45" fmla="*/ 539353 w 7013575"/>
              <a:gd name="connsiteY45" fmla="*/ 4133453 h 6583362"/>
              <a:gd name="connsiteX46" fmla="*/ 691753 w 7013575"/>
              <a:gd name="connsiteY46" fmla="*/ 3706415 h 6583362"/>
              <a:gd name="connsiteX47" fmla="*/ 342900 w 7013575"/>
              <a:gd name="connsiteY47" fmla="*/ 3187303 h 6583362"/>
              <a:gd name="connsiteX48" fmla="*/ 411163 w 7013575"/>
              <a:gd name="connsiteY48" fmla="*/ 2840435 h 6583362"/>
              <a:gd name="connsiteX49" fmla="*/ 0 w 7013575"/>
              <a:gd name="connsiteY49" fmla="*/ 2496741 h 6583362"/>
              <a:gd name="connsiteX50" fmla="*/ 92075 w 7013575"/>
              <a:gd name="connsiteY50" fmla="*/ 2529285 h 6583362"/>
              <a:gd name="connsiteX51" fmla="*/ 63897 w 7013575"/>
              <a:gd name="connsiteY51" fmla="*/ 2378869 h 6583362"/>
              <a:gd name="connsiteX52" fmla="*/ 652860 w 7013575"/>
              <a:gd name="connsiteY52" fmla="*/ 2080419 h 6583362"/>
              <a:gd name="connsiteX53" fmla="*/ 774700 w 7013575"/>
              <a:gd name="connsiteY53" fmla="*/ 1858963 h 6583362"/>
              <a:gd name="connsiteX54" fmla="*/ 1399381 w 7013575"/>
              <a:gd name="connsiteY54" fmla="*/ 1537097 h 6583362"/>
              <a:gd name="connsiteX55" fmla="*/ 1422797 w 7013575"/>
              <a:gd name="connsiteY55" fmla="*/ 1391047 h 6583362"/>
              <a:gd name="connsiteX56" fmla="*/ 1817291 w 7013575"/>
              <a:gd name="connsiteY56" fmla="*/ 1240631 h 6583362"/>
              <a:gd name="connsiteX57" fmla="*/ 1630363 w 7013575"/>
              <a:gd name="connsiteY57" fmla="*/ 1240234 h 6583362"/>
              <a:gd name="connsiteX58" fmla="*/ 2133600 w 7013575"/>
              <a:gd name="connsiteY58" fmla="*/ 1003300 h 6583362"/>
              <a:gd name="connsiteX59" fmla="*/ 2227263 w 7013575"/>
              <a:gd name="connsiteY59" fmla="*/ 802878 h 6583362"/>
              <a:gd name="connsiteX60" fmla="*/ 2880519 w 7013575"/>
              <a:gd name="connsiteY60" fmla="*/ 460772 h 6583362"/>
              <a:gd name="connsiteX61" fmla="*/ 2988469 w 7013575"/>
              <a:gd name="connsiteY61" fmla="*/ 252810 h 658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7013575" h="6583362">
                <a:moveTo>
                  <a:pt x="567928" y="4329509"/>
                </a:moveTo>
                <a:lnTo>
                  <a:pt x="683275" y="4401461"/>
                </a:lnTo>
                <a:lnTo>
                  <a:pt x="775494" y="4573191"/>
                </a:lnTo>
                <a:close/>
                <a:moveTo>
                  <a:pt x="3581797" y="0"/>
                </a:moveTo>
                <a:lnTo>
                  <a:pt x="3118247" y="217885"/>
                </a:lnTo>
                <a:lnTo>
                  <a:pt x="3680222" y="468710"/>
                </a:lnTo>
                <a:lnTo>
                  <a:pt x="3623072" y="802481"/>
                </a:lnTo>
                <a:lnTo>
                  <a:pt x="4411266" y="999332"/>
                </a:lnTo>
                <a:lnTo>
                  <a:pt x="4513660" y="1248569"/>
                </a:lnTo>
                <a:lnTo>
                  <a:pt x="5306616" y="1272778"/>
                </a:lnTo>
                <a:lnTo>
                  <a:pt x="4687094" y="1332706"/>
                </a:lnTo>
                <a:lnTo>
                  <a:pt x="5164138" y="1549400"/>
                </a:lnTo>
                <a:lnTo>
                  <a:pt x="5075634" y="1858566"/>
                </a:lnTo>
                <a:lnTo>
                  <a:pt x="5893197" y="2076847"/>
                </a:lnTo>
                <a:lnTo>
                  <a:pt x="6074966" y="2385616"/>
                </a:lnTo>
                <a:lnTo>
                  <a:pt x="7013575" y="2524919"/>
                </a:lnTo>
                <a:lnTo>
                  <a:pt x="6139260" y="2490391"/>
                </a:lnTo>
                <a:lnTo>
                  <a:pt x="6133306" y="2851150"/>
                </a:lnTo>
                <a:lnTo>
                  <a:pt x="5507434" y="3187303"/>
                </a:lnTo>
                <a:lnTo>
                  <a:pt x="5860653" y="3692525"/>
                </a:lnTo>
                <a:lnTo>
                  <a:pt x="5594350" y="4160044"/>
                </a:lnTo>
                <a:lnTo>
                  <a:pt x="6355160" y="4552553"/>
                </a:lnTo>
                <a:lnTo>
                  <a:pt x="5553472" y="4329509"/>
                </a:lnTo>
                <a:lnTo>
                  <a:pt x="5564584" y="4596606"/>
                </a:lnTo>
                <a:lnTo>
                  <a:pt x="4952603" y="4896247"/>
                </a:lnTo>
                <a:lnTo>
                  <a:pt x="5295106" y="5437584"/>
                </a:lnTo>
                <a:lnTo>
                  <a:pt x="4992688" y="5994400"/>
                </a:lnTo>
                <a:lnTo>
                  <a:pt x="5692378" y="6572647"/>
                </a:lnTo>
                <a:lnTo>
                  <a:pt x="4897834" y="6057900"/>
                </a:lnTo>
                <a:lnTo>
                  <a:pt x="4638278" y="5917406"/>
                </a:lnTo>
                <a:lnTo>
                  <a:pt x="3821906" y="5717778"/>
                </a:lnTo>
                <a:lnTo>
                  <a:pt x="3754040" y="5913040"/>
                </a:lnTo>
                <a:lnTo>
                  <a:pt x="3144838" y="6083697"/>
                </a:lnTo>
                <a:lnTo>
                  <a:pt x="3569890" y="6580187"/>
                </a:lnTo>
                <a:lnTo>
                  <a:pt x="2968625" y="6062662"/>
                </a:lnTo>
                <a:lnTo>
                  <a:pt x="2805510" y="5916612"/>
                </a:lnTo>
                <a:lnTo>
                  <a:pt x="2026841" y="5717778"/>
                </a:lnTo>
                <a:lnTo>
                  <a:pt x="1918494" y="5915422"/>
                </a:lnTo>
                <a:lnTo>
                  <a:pt x="1216025" y="6070600"/>
                </a:lnTo>
                <a:lnTo>
                  <a:pt x="1437878" y="6583362"/>
                </a:lnTo>
                <a:lnTo>
                  <a:pt x="1137047" y="5971381"/>
                </a:lnTo>
                <a:lnTo>
                  <a:pt x="1257697" y="5449490"/>
                </a:lnTo>
                <a:lnTo>
                  <a:pt x="897731" y="4896644"/>
                </a:lnTo>
                <a:lnTo>
                  <a:pt x="978297" y="4585494"/>
                </a:lnTo>
                <a:lnTo>
                  <a:pt x="683275" y="4401461"/>
                </a:lnTo>
                <a:lnTo>
                  <a:pt x="539353" y="4133453"/>
                </a:lnTo>
                <a:lnTo>
                  <a:pt x="691753" y="3706415"/>
                </a:lnTo>
                <a:lnTo>
                  <a:pt x="342900" y="3187303"/>
                </a:lnTo>
                <a:lnTo>
                  <a:pt x="411163" y="2840435"/>
                </a:lnTo>
                <a:lnTo>
                  <a:pt x="0" y="2496741"/>
                </a:lnTo>
                <a:lnTo>
                  <a:pt x="92075" y="2529285"/>
                </a:lnTo>
                <a:lnTo>
                  <a:pt x="63897" y="2378869"/>
                </a:lnTo>
                <a:lnTo>
                  <a:pt x="652860" y="2080419"/>
                </a:lnTo>
                <a:lnTo>
                  <a:pt x="774700" y="1858963"/>
                </a:lnTo>
                <a:lnTo>
                  <a:pt x="1399381" y="1537097"/>
                </a:lnTo>
                <a:lnTo>
                  <a:pt x="1422797" y="1391047"/>
                </a:lnTo>
                <a:lnTo>
                  <a:pt x="1817291" y="1240631"/>
                </a:lnTo>
                <a:lnTo>
                  <a:pt x="1630363" y="1240234"/>
                </a:lnTo>
                <a:lnTo>
                  <a:pt x="2133600" y="1003300"/>
                </a:lnTo>
                <a:lnTo>
                  <a:pt x="2227263" y="802878"/>
                </a:lnTo>
                <a:lnTo>
                  <a:pt x="2880519" y="460772"/>
                </a:lnTo>
                <a:lnTo>
                  <a:pt x="2988469" y="252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6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692900" cy="6858000"/>
          </a:xfrm>
          <a:custGeom>
            <a:avLst/>
            <a:gdLst>
              <a:gd name="connsiteX0" fmla="*/ 1746250 w 6692900"/>
              <a:gd name="connsiteY0" fmla="*/ 3048000 h 6858000"/>
              <a:gd name="connsiteX1" fmla="*/ 3492500 w 6692900"/>
              <a:gd name="connsiteY1" fmla="*/ 6858000 h 6858000"/>
              <a:gd name="connsiteX2" fmla="*/ 0 w 6692900"/>
              <a:gd name="connsiteY2" fmla="*/ 6858000 h 6858000"/>
              <a:gd name="connsiteX3" fmla="*/ 406400 w 6692900"/>
              <a:gd name="connsiteY3" fmla="*/ 0 h 6858000"/>
              <a:gd name="connsiteX4" fmla="*/ 6692900 w 6692900"/>
              <a:gd name="connsiteY4" fmla="*/ 0 h 6858000"/>
              <a:gd name="connsiteX5" fmla="*/ 3549650 w 66929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92900" h="6858000">
                <a:moveTo>
                  <a:pt x="1746250" y="3048000"/>
                </a:moveTo>
                <a:lnTo>
                  <a:pt x="3492500" y="6858000"/>
                </a:lnTo>
                <a:lnTo>
                  <a:pt x="0" y="6858000"/>
                </a:lnTo>
                <a:close/>
                <a:moveTo>
                  <a:pt x="406400" y="0"/>
                </a:moveTo>
                <a:lnTo>
                  <a:pt x="6692900" y="0"/>
                </a:lnTo>
                <a:lnTo>
                  <a:pt x="354965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" y="1734648"/>
            <a:ext cx="6361889" cy="3388705"/>
          </a:xfrm>
          <a:custGeom>
            <a:avLst/>
            <a:gdLst>
              <a:gd name="connsiteX0" fmla="*/ 1560276 w 6361889"/>
              <a:gd name="connsiteY0" fmla="*/ 2292396 h 3388705"/>
              <a:gd name="connsiteX1" fmla="*/ 5379274 w 6361889"/>
              <a:gd name="connsiteY1" fmla="*/ 2292396 h 3388705"/>
              <a:gd name="connsiteX2" fmla="*/ 5379274 w 6361889"/>
              <a:gd name="connsiteY2" fmla="*/ 3388705 h 3388705"/>
              <a:gd name="connsiteX3" fmla="*/ 1560276 w 6361889"/>
              <a:gd name="connsiteY3" fmla="*/ 3388705 h 3388705"/>
              <a:gd name="connsiteX4" fmla="*/ 4284212 w 6361889"/>
              <a:gd name="connsiteY4" fmla="*/ 1146198 h 3388705"/>
              <a:gd name="connsiteX5" fmla="*/ 6361889 w 6361889"/>
              <a:gd name="connsiteY5" fmla="*/ 1146198 h 3388705"/>
              <a:gd name="connsiteX6" fmla="*/ 6361889 w 6361889"/>
              <a:gd name="connsiteY6" fmla="*/ 2242508 h 3388705"/>
              <a:gd name="connsiteX7" fmla="*/ 4284212 w 6361889"/>
              <a:gd name="connsiteY7" fmla="*/ 2242508 h 3388705"/>
              <a:gd name="connsiteX8" fmla="*/ 415325 w 6361889"/>
              <a:gd name="connsiteY8" fmla="*/ 1146198 h 3388705"/>
              <a:gd name="connsiteX9" fmla="*/ 4234323 w 6361889"/>
              <a:gd name="connsiteY9" fmla="*/ 1146198 h 3388705"/>
              <a:gd name="connsiteX10" fmla="*/ 4234323 w 6361889"/>
              <a:gd name="connsiteY10" fmla="*/ 2242508 h 3388705"/>
              <a:gd name="connsiteX11" fmla="*/ 415325 w 6361889"/>
              <a:gd name="connsiteY11" fmla="*/ 2242508 h 3388705"/>
              <a:gd name="connsiteX12" fmla="*/ 0 w 6361889"/>
              <a:gd name="connsiteY12" fmla="*/ 0 h 3388705"/>
              <a:gd name="connsiteX13" fmla="*/ 5960480 w 6361889"/>
              <a:gd name="connsiteY13" fmla="*/ 0 h 3388705"/>
              <a:gd name="connsiteX14" fmla="*/ 5960480 w 6361889"/>
              <a:gd name="connsiteY14" fmla="*/ 1096310 h 3388705"/>
              <a:gd name="connsiteX15" fmla="*/ 0 w 6361889"/>
              <a:gd name="connsiteY15" fmla="*/ 1096310 h 3388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61889" h="3388705">
                <a:moveTo>
                  <a:pt x="1560276" y="2292396"/>
                </a:moveTo>
                <a:lnTo>
                  <a:pt x="5379274" y="2292396"/>
                </a:lnTo>
                <a:lnTo>
                  <a:pt x="5379274" y="3388705"/>
                </a:lnTo>
                <a:lnTo>
                  <a:pt x="1560276" y="3388705"/>
                </a:lnTo>
                <a:close/>
                <a:moveTo>
                  <a:pt x="4284212" y="1146198"/>
                </a:moveTo>
                <a:lnTo>
                  <a:pt x="6361889" y="1146198"/>
                </a:lnTo>
                <a:lnTo>
                  <a:pt x="6361889" y="2242508"/>
                </a:lnTo>
                <a:lnTo>
                  <a:pt x="4284212" y="2242508"/>
                </a:lnTo>
                <a:close/>
                <a:moveTo>
                  <a:pt x="415325" y="1146198"/>
                </a:moveTo>
                <a:lnTo>
                  <a:pt x="4234323" y="1146198"/>
                </a:lnTo>
                <a:lnTo>
                  <a:pt x="4234323" y="2242508"/>
                </a:lnTo>
                <a:lnTo>
                  <a:pt x="415325" y="2242508"/>
                </a:lnTo>
                <a:close/>
                <a:moveTo>
                  <a:pt x="0" y="0"/>
                </a:moveTo>
                <a:lnTo>
                  <a:pt x="5960480" y="0"/>
                </a:lnTo>
                <a:lnTo>
                  <a:pt x="5960480" y="1096310"/>
                </a:lnTo>
                <a:lnTo>
                  <a:pt x="0" y="10963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8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841999" y="102742"/>
            <a:ext cx="6350000" cy="6755258"/>
          </a:xfrm>
          <a:custGeom>
            <a:avLst/>
            <a:gdLst>
              <a:gd name="connsiteX0" fmla="*/ 4493803 w 6350000"/>
              <a:gd name="connsiteY0" fmla="*/ 3559996 h 6755258"/>
              <a:gd name="connsiteX1" fmla="*/ 6350000 w 6350000"/>
              <a:gd name="connsiteY1" fmla="*/ 3559996 h 6755258"/>
              <a:gd name="connsiteX2" fmla="*/ 6350000 w 6350000"/>
              <a:gd name="connsiteY2" fmla="*/ 5984696 h 6755258"/>
              <a:gd name="connsiteX3" fmla="*/ 4493803 w 6350000"/>
              <a:gd name="connsiteY3" fmla="*/ 5984696 h 6755258"/>
              <a:gd name="connsiteX4" fmla="*/ 0 w 6350000"/>
              <a:gd name="connsiteY4" fmla="*/ 1767155 h 6755258"/>
              <a:gd name="connsiteX5" fmla="*/ 1236894 w 6350000"/>
              <a:gd name="connsiteY5" fmla="*/ 1767155 h 6755258"/>
              <a:gd name="connsiteX6" fmla="*/ 1236894 w 6350000"/>
              <a:gd name="connsiteY6" fmla="*/ 6755258 h 6755258"/>
              <a:gd name="connsiteX7" fmla="*/ 0 w 6350000"/>
              <a:gd name="connsiteY7" fmla="*/ 6755258 h 6755258"/>
              <a:gd name="connsiteX8" fmla="*/ 4493803 w 6350000"/>
              <a:gd name="connsiteY8" fmla="*/ 1078786 h 6755258"/>
              <a:gd name="connsiteX9" fmla="*/ 6350000 w 6350000"/>
              <a:gd name="connsiteY9" fmla="*/ 1078786 h 6755258"/>
              <a:gd name="connsiteX10" fmla="*/ 6350000 w 6350000"/>
              <a:gd name="connsiteY10" fmla="*/ 3488076 h 6755258"/>
              <a:gd name="connsiteX11" fmla="*/ 4493803 w 6350000"/>
              <a:gd name="connsiteY11" fmla="*/ 3488076 h 6755258"/>
              <a:gd name="connsiteX12" fmla="*/ 1308814 w 6350000"/>
              <a:gd name="connsiteY12" fmla="*/ 0 h 6755258"/>
              <a:gd name="connsiteX13" fmla="*/ 4421883 w 6350000"/>
              <a:gd name="connsiteY13" fmla="*/ 0 h 6755258"/>
              <a:gd name="connsiteX14" fmla="*/ 4421883 w 6350000"/>
              <a:gd name="connsiteY14" fmla="*/ 6652516 h 6755258"/>
              <a:gd name="connsiteX15" fmla="*/ 1308814 w 6350000"/>
              <a:gd name="connsiteY15" fmla="*/ 6652516 h 675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0000" h="6755258">
                <a:moveTo>
                  <a:pt x="4493803" y="3559996"/>
                </a:moveTo>
                <a:lnTo>
                  <a:pt x="6350000" y="3559996"/>
                </a:lnTo>
                <a:lnTo>
                  <a:pt x="6350000" y="5984696"/>
                </a:lnTo>
                <a:lnTo>
                  <a:pt x="4493803" y="5984696"/>
                </a:lnTo>
                <a:close/>
                <a:moveTo>
                  <a:pt x="0" y="1767155"/>
                </a:moveTo>
                <a:lnTo>
                  <a:pt x="1236894" y="1767155"/>
                </a:lnTo>
                <a:lnTo>
                  <a:pt x="1236894" y="6755258"/>
                </a:lnTo>
                <a:lnTo>
                  <a:pt x="0" y="6755258"/>
                </a:lnTo>
                <a:close/>
                <a:moveTo>
                  <a:pt x="4493803" y="1078786"/>
                </a:moveTo>
                <a:lnTo>
                  <a:pt x="6350000" y="1078786"/>
                </a:lnTo>
                <a:lnTo>
                  <a:pt x="6350000" y="3488076"/>
                </a:lnTo>
                <a:lnTo>
                  <a:pt x="4493803" y="3488076"/>
                </a:lnTo>
                <a:close/>
                <a:moveTo>
                  <a:pt x="1308814" y="0"/>
                </a:moveTo>
                <a:lnTo>
                  <a:pt x="4421883" y="0"/>
                </a:lnTo>
                <a:lnTo>
                  <a:pt x="4421883" y="6652516"/>
                </a:lnTo>
                <a:lnTo>
                  <a:pt x="1308814" y="66525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013444" y="3258358"/>
            <a:ext cx="7178557" cy="3599643"/>
          </a:xfrm>
          <a:custGeom>
            <a:avLst/>
            <a:gdLst>
              <a:gd name="connsiteX0" fmla="*/ 5404305 w 7178557"/>
              <a:gd name="connsiteY0" fmla="*/ 0 h 3599643"/>
              <a:gd name="connsiteX1" fmla="*/ 5457445 w 7178557"/>
              <a:gd name="connsiteY1" fmla="*/ 1575 h 3599643"/>
              <a:gd name="connsiteX2" fmla="*/ 5509799 w 7178557"/>
              <a:gd name="connsiteY2" fmla="*/ 5513 h 3599643"/>
              <a:gd name="connsiteX3" fmla="*/ 5560971 w 7178557"/>
              <a:gd name="connsiteY3" fmla="*/ 11814 h 3599643"/>
              <a:gd name="connsiteX4" fmla="*/ 5611750 w 7178557"/>
              <a:gd name="connsiteY4" fmla="*/ 21265 h 3599643"/>
              <a:gd name="connsiteX5" fmla="*/ 5661742 w 7178557"/>
              <a:gd name="connsiteY5" fmla="*/ 32291 h 3599643"/>
              <a:gd name="connsiteX6" fmla="*/ 5710159 w 7178557"/>
              <a:gd name="connsiteY6" fmla="*/ 46466 h 3599643"/>
              <a:gd name="connsiteX7" fmla="*/ 5757789 w 7178557"/>
              <a:gd name="connsiteY7" fmla="*/ 63005 h 3599643"/>
              <a:gd name="connsiteX8" fmla="*/ 5804631 w 7178557"/>
              <a:gd name="connsiteY8" fmla="*/ 81120 h 3599643"/>
              <a:gd name="connsiteX9" fmla="*/ 5850687 w 7178557"/>
              <a:gd name="connsiteY9" fmla="*/ 101597 h 3599643"/>
              <a:gd name="connsiteX10" fmla="*/ 5895167 w 7178557"/>
              <a:gd name="connsiteY10" fmla="*/ 124830 h 3599643"/>
              <a:gd name="connsiteX11" fmla="*/ 5938073 w 7178557"/>
              <a:gd name="connsiteY11" fmla="*/ 149638 h 3599643"/>
              <a:gd name="connsiteX12" fmla="*/ 5979799 w 7178557"/>
              <a:gd name="connsiteY12" fmla="*/ 176022 h 3599643"/>
              <a:gd name="connsiteX13" fmla="*/ 6020343 w 7178557"/>
              <a:gd name="connsiteY13" fmla="*/ 204768 h 3599643"/>
              <a:gd name="connsiteX14" fmla="*/ 6058919 w 7178557"/>
              <a:gd name="connsiteY14" fmla="*/ 235483 h 3599643"/>
              <a:gd name="connsiteX15" fmla="*/ 6096707 w 7178557"/>
              <a:gd name="connsiteY15" fmla="*/ 267774 h 3599643"/>
              <a:gd name="connsiteX16" fmla="*/ 6132135 w 7178557"/>
              <a:gd name="connsiteY16" fmla="*/ 302034 h 3599643"/>
              <a:gd name="connsiteX17" fmla="*/ 6166381 w 7178557"/>
              <a:gd name="connsiteY17" fmla="*/ 337474 h 3599643"/>
              <a:gd name="connsiteX18" fmla="*/ 6198659 w 7178557"/>
              <a:gd name="connsiteY18" fmla="*/ 374883 h 3599643"/>
              <a:gd name="connsiteX19" fmla="*/ 6229363 w 7178557"/>
              <a:gd name="connsiteY19" fmla="*/ 413868 h 3599643"/>
              <a:gd name="connsiteX20" fmla="*/ 6257704 w 7178557"/>
              <a:gd name="connsiteY20" fmla="*/ 454428 h 3599643"/>
              <a:gd name="connsiteX21" fmla="*/ 6284471 w 7178557"/>
              <a:gd name="connsiteY21" fmla="*/ 496169 h 3599643"/>
              <a:gd name="connsiteX22" fmla="*/ 6309270 w 7178557"/>
              <a:gd name="connsiteY22" fmla="*/ 539092 h 3599643"/>
              <a:gd name="connsiteX23" fmla="*/ 6318235 w 7178557"/>
              <a:gd name="connsiteY23" fmla="*/ 556565 h 3599643"/>
              <a:gd name="connsiteX24" fmla="*/ 6349958 w 7178557"/>
              <a:gd name="connsiteY24" fmla="*/ 552481 h 3599643"/>
              <a:gd name="connsiteX25" fmla="*/ 6401947 w 7178557"/>
              <a:gd name="connsiteY25" fmla="*/ 548542 h 3599643"/>
              <a:gd name="connsiteX26" fmla="*/ 6455119 w 7178557"/>
              <a:gd name="connsiteY26" fmla="*/ 546967 h 3599643"/>
              <a:gd name="connsiteX27" fmla="*/ 6507896 w 7178557"/>
              <a:gd name="connsiteY27" fmla="*/ 548542 h 3599643"/>
              <a:gd name="connsiteX28" fmla="*/ 6560673 w 7178557"/>
              <a:gd name="connsiteY28" fmla="*/ 552481 h 3599643"/>
              <a:gd name="connsiteX29" fmla="*/ 6611875 w 7178557"/>
              <a:gd name="connsiteY29" fmla="*/ 559174 h 3599643"/>
              <a:gd name="connsiteX30" fmla="*/ 6662289 w 7178557"/>
              <a:gd name="connsiteY30" fmla="*/ 567838 h 3599643"/>
              <a:gd name="connsiteX31" fmla="*/ 6712703 w 7178557"/>
              <a:gd name="connsiteY31" fmla="*/ 579651 h 3599643"/>
              <a:gd name="connsiteX32" fmla="*/ 6761148 w 7178557"/>
              <a:gd name="connsiteY32" fmla="*/ 593434 h 3599643"/>
              <a:gd name="connsiteX33" fmla="*/ 6808805 w 7178557"/>
              <a:gd name="connsiteY33" fmla="*/ 609579 h 3599643"/>
              <a:gd name="connsiteX34" fmla="*/ 6855675 w 7178557"/>
              <a:gd name="connsiteY34" fmla="*/ 628087 h 3599643"/>
              <a:gd name="connsiteX35" fmla="*/ 6901756 w 7178557"/>
              <a:gd name="connsiteY35" fmla="*/ 648564 h 3599643"/>
              <a:gd name="connsiteX36" fmla="*/ 6945868 w 7178557"/>
              <a:gd name="connsiteY36" fmla="*/ 671403 h 3599643"/>
              <a:gd name="connsiteX37" fmla="*/ 6989193 w 7178557"/>
              <a:gd name="connsiteY37" fmla="*/ 696211 h 3599643"/>
              <a:gd name="connsiteX38" fmla="*/ 7030549 w 7178557"/>
              <a:gd name="connsiteY38" fmla="*/ 722989 h 3599643"/>
              <a:gd name="connsiteX39" fmla="*/ 7071510 w 7178557"/>
              <a:gd name="connsiteY39" fmla="*/ 751735 h 3599643"/>
              <a:gd name="connsiteX40" fmla="*/ 7110108 w 7178557"/>
              <a:gd name="connsiteY40" fmla="*/ 782451 h 3599643"/>
              <a:gd name="connsiteX41" fmla="*/ 7147525 w 7178557"/>
              <a:gd name="connsiteY41" fmla="*/ 814741 h 3599643"/>
              <a:gd name="connsiteX42" fmla="*/ 7178557 w 7178557"/>
              <a:gd name="connsiteY42" fmla="*/ 844063 h 3599643"/>
              <a:gd name="connsiteX43" fmla="*/ 7178557 w 7178557"/>
              <a:gd name="connsiteY43" fmla="*/ 2309814 h 3599643"/>
              <a:gd name="connsiteX44" fmla="*/ 7147525 w 7178557"/>
              <a:gd name="connsiteY44" fmla="*/ 2339476 h 3599643"/>
              <a:gd name="connsiteX45" fmla="*/ 7110108 w 7178557"/>
              <a:gd name="connsiteY45" fmla="*/ 2372160 h 3599643"/>
              <a:gd name="connsiteX46" fmla="*/ 7071510 w 7178557"/>
              <a:gd name="connsiteY46" fmla="*/ 2402481 h 3599643"/>
              <a:gd name="connsiteX47" fmla="*/ 7066611 w 7178557"/>
              <a:gd name="connsiteY47" fmla="*/ 2405920 h 3599643"/>
              <a:gd name="connsiteX48" fmla="*/ 7059784 w 7178557"/>
              <a:gd name="connsiteY48" fmla="*/ 2444223 h 3599643"/>
              <a:gd name="connsiteX49" fmla="*/ 7048369 w 7178557"/>
              <a:gd name="connsiteY49" fmla="*/ 2493840 h 3599643"/>
              <a:gd name="connsiteX50" fmla="*/ 7034591 w 7178557"/>
              <a:gd name="connsiteY50" fmla="*/ 2542669 h 3599643"/>
              <a:gd name="connsiteX51" fmla="*/ 7018453 w 7178557"/>
              <a:gd name="connsiteY51" fmla="*/ 2590711 h 3599643"/>
              <a:gd name="connsiteX52" fmla="*/ 6999951 w 7178557"/>
              <a:gd name="connsiteY52" fmla="*/ 2637571 h 3599643"/>
              <a:gd name="connsiteX53" fmla="*/ 6979483 w 7178557"/>
              <a:gd name="connsiteY53" fmla="*/ 2682856 h 3599643"/>
              <a:gd name="connsiteX54" fmla="*/ 6956652 w 7178557"/>
              <a:gd name="connsiteY54" fmla="*/ 2727354 h 3599643"/>
              <a:gd name="connsiteX55" fmla="*/ 6931853 w 7178557"/>
              <a:gd name="connsiteY55" fmla="*/ 2770277 h 3599643"/>
              <a:gd name="connsiteX56" fmla="*/ 6905086 w 7178557"/>
              <a:gd name="connsiteY56" fmla="*/ 2812412 h 3599643"/>
              <a:gd name="connsiteX57" fmla="*/ 6875957 w 7178557"/>
              <a:gd name="connsiteY57" fmla="*/ 2852971 h 3599643"/>
              <a:gd name="connsiteX58" fmla="*/ 6845647 w 7178557"/>
              <a:gd name="connsiteY58" fmla="*/ 2891562 h 3599643"/>
              <a:gd name="connsiteX59" fmla="*/ 6813369 w 7178557"/>
              <a:gd name="connsiteY59" fmla="*/ 2928972 h 3599643"/>
              <a:gd name="connsiteX60" fmla="*/ 6779123 w 7178557"/>
              <a:gd name="connsiteY60" fmla="*/ 2965201 h 3599643"/>
              <a:gd name="connsiteX61" fmla="*/ 6743303 w 7178557"/>
              <a:gd name="connsiteY61" fmla="*/ 2998672 h 3599643"/>
              <a:gd name="connsiteX62" fmla="*/ 6705907 w 7178557"/>
              <a:gd name="connsiteY62" fmla="*/ 3031356 h 3599643"/>
              <a:gd name="connsiteX63" fmla="*/ 6666937 w 7178557"/>
              <a:gd name="connsiteY63" fmla="*/ 3062072 h 3599643"/>
              <a:gd name="connsiteX64" fmla="*/ 6626787 w 7178557"/>
              <a:gd name="connsiteY64" fmla="*/ 3090424 h 3599643"/>
              <a:gd name="connsiteX65" fmla="*/ 6585061 w 7178557"/>
              <a:gd name="connsiteY65" fmla="*/ 3117595 h 3599643"/>
              <a:gd name="connsiteX66" fmla="*/ 6541761 w 7178557"/>
              <a:gd name="connsiteY66" fmla="*/ 3142404 h 3599643"/>
              <a:gd name="connsiteX67" fmla="*/ 6497675 w 7178557"/>
              <a:gd name="connsiteY67" fmla="*/ 3164849 h 3599643"/>
              <a:gd name="connsiteX68" fmla="*/ 6452013 w 7178557"/>
              <a:gd name="connsiteY68" fmla="*/ 3185326 h 3599643"/>
              <a:gd name="connsiteX69" fmla="*/ 6405170 w 7178557"/>
              <a:gd name="connsiteY69" fmla="*/ 3204228 h 3599643"/>
              <a:gd name="connsiteX70" fmla="*/ 6357540 w 7178557"/>
              <a:gd name="connsiteY70" fmla="*/ 3219979 h 3599643"/>
              <a:gd name="connsiteX71" fmla="*/ 6308336 w 7178557"/>
              <a:gd name="connsiteY71" fmla="*/ 3234155 h 3599643"/>
              <a:gd name="connsiteX72" fmla="*/ 6258738 w 7178557"/>
              <a:gd name="connsiteY72" fmla="*/ 3245969 h 3599643"/>
              <a:gd name="connsiteX73" fmla="*/ 6207959 w 7178557"/>
              <a:gd name="connsiteY73" fmla="*/ 3254632 h 3599643"/>
              <a:gd name="connsiteX74" fmla="*/ 6156393 w 7178557"/>
              <a:gd name="connsiteY74" fmla="*/ 3261327 h 3599643"/>
              <a:gd name="connsiteX75" fmla="*/ 6104433 w 7178557"/>
              <a:gd name="connsiteY75" fmla="*/ 3265658 h 3599643"/>
              <a:gd name="connsiteX76" fmla="*/ 6051293 w 7178557"/>
              <a:gd name="connsiteY76" fmla="*/ 3266446 h 3599643"/>
              <a:gd name="connsiteX77" fmla="*/ 6028145 w 7178557"/>
              <a:gd name="connsiteY77" fmla="*/ 3266100 h 3599643"/>
              <a:gd name="connsiteX78" fmla="*/ 6014325 w 7178557"/>
              <a:gd name="connsiteY78" fmla="*/ 3293514 h 3599643"/>
              <a:gd name="connsiteX79" fmla="*/ 5989526 w 7178557"/>
              <a:gd name="connsiteY79" fmla="*/ 3336444 h 3599643"/>
              <a:gd name="connsiteX80" fmla="*/ 5962365 w 7178557"/>
              <a:gd name="connsiteY80" fmla="*/ 3378193 h 3599643"/>
              <a:gd name="connsiteX81" fmla="*/ 5934023 w 7178557"/>
              <a:gd name="connsiteY81" fmla="*/ 3418761 h 3599643"/>
              <a:gd name="connsiteX82" fmla="*/ 5903713 w 7178557"/>
              <a:gd name="connsiteY82" fmla="*/ 3457753 h 3599643"/>
              <a:gd name="connsiteX83" fmla="*/ 5870648 w 7178557"/>
              <a:gd name="connsiteY83" fmla="*/ 3495170 h 3599643"/>
              <a:gd name="connsiteX84" fmla="*/ 5836795 w 7178557"/>
              <a:gd name="connsiteY84" fmla="*/ 3530617 h 3599643"/>
              <a:gd name="connsiteX85" fmla="*/ 5800975 w 7178557"/>
              <a:gd name="connsiteY85" fmla="*/ 3564883 h 3599643"/>
              <a:gd name="connsiteX86" fmla="*/ 5763579 w 7178557"/>
              <a:gd name="connsiteY86" fmla="*/ 3597180 h 3599643"/>
              <a:gd name="connsiteX87" fmla="*/ 5760486 w 7178557"/>
              <a:gd name="connsiteY87" fmla="*/ 3599643 h 3599643"/>
              <a:gd name="connsiteX88" fmla="*/ 1514401 w 7178557"/>
              <a:gd name="connsiteY88" fmla="*/ 3599643 h 3599643"/>
              <a:gd name="connsiteX89" fmla="*/ 1504791 w 7178557"/>
              <a:gd name="connsiteY89" fmla="*/ 3596831 h 3599643"/>
              <a:gd name="connsiteX90" fmla="*/ 1456740 w 7178557"/>
              <a:gd name="connsiteY90" fmla="*/ 3581080 h 3599643"/>
              <a:gd name="connsiteX91" fmla="*/ 1410265 w 7178557"/>
              <a:gd name="connsiteY91" fmla="*/ 3562178 h 3599643"/>
              <a:gd name="connsiteX92" fmla="*/ 1364183 w 7178557"/>
              <a:gd name="connsiteY92" fmla="*/ 3541701 h 3599643"/>
              <a:gd name="connsiteX93" fmla="*/ 1319677 w 7178557"/>
              <a:gd name="connsiteY93" fmla="*/ 3518861 h 3599643"/>
              <a:gd name="connsiteX94" fmla="*/ 1276746 w 7178557"/>
              <a:gd name="connsiteY94" fmla="*/ 3494053 h 3599643"/>
              <a:gd name="connsiteX95" fmla="*/ 1234997 w 7178557"/>
              <a:gd name="connsiteY95" fmla="*/ 3467276 h 3599643"/>
              <a:gd name="connsiteX96" fmla="*/ 1194429 w 7178557"/>
              <a:gd name="connsiteY96" fmla="*/ 3438529 h 3599643"/>
              <a:gd name="connsiteX97" fmla="*/ 1155437 w 7178557"/>
              <a:gd name="connsiteY97" fmla="*/ 3407814 h 3599643"/>
              <a:gd name="connsiteX98" fmla="*/ 1118020 w 7178557"/>
              <a:gd name="connsiteY98" fmla="*/ 3375524 h 3599643"/>
              <a:gd name="connsiteX99" fmla="*/ 1082573 w 7178557"/>
              <a:gd name="connsiteY99" fmla="*/ 3341264 h 3599643"/>
              <a:gd name="connsiteX100" fmla="*/ 1048307 w 7178557"/>
              <a:gd name="connsiteY100" fmla="*/ 3305824 h 3599643"/>
              <a:gd name="connsiteX101" fmla="*/ 1016011 w 7178557"/>
              <a:gd name="connsiteY101" fmla="*/ 3268414 h 3599643"/>
              <a:gd name="connsiteX102" fmla="*/ 985290 w 7178557"/>
              <a:gd name="connsiteY102" fmla="*/ 3229430 h 3599643"/>
              <a:gd name="connsiteX103" fmla="*/ 956538 w 7178557"/>
              <a:gd name="connsiteY103" fmla="*/ 3188870 h 3599643"/>
              <a:gd name="connsiteX104" fmla="*/ 930149 w 7178557"/>
              <a:gd name="connsiteY104" fmla="*/ 3147128 h 3599643"/>
              <a:gd name="connsiteX105" fmla="*/ 905336 w 7178557"/>
              <a:gd name="connsiteY105" fmla="*/ 3104206 h 3599643"/>
              <a:gd name="connsiteX106" fmla="*/ 882492 w 7178557"/>
              <a:gd name="connsiteY106" fmla="*/ 3059708 h 3599643"/>
              <a:gd name="connsiteX107" fmla="*/ 861617 w 7178557"/>
              <a:gd name="connsiteY107" fmla="*/ 3014423 h 3599643"/>
              <a:gd name="connsiteX108" fmla="*/ 843500 w 7178557"/>
              <a:gd name="connsiteY108" fmla="*/ 2967563 h 3599643"/>
              <a:gd name="connsiteX109" fmla="*/ 826958 w 7178557"/>
              <a:gd name="connsiteY109" fmla="*/ 2919127 h 3599643"/>
              <a:gd name="connsiteX110" fmla="*/ 820177 w 7178557"/>
              <a:gd name="connsiteY110" fmla="*/ 2895302 h 3599643"/>
              <a:gd name="connsiteX111" fmla="*/ 772361 w 7178557"/>
              <a:gd name="connsiteY111" fmla="*/ 2884468 h 3599643"/>
              <a:gd name="connsiteX112" fmla="*/ 723916 w 7178557"/>
              <a:gd name="connsiteY112" fmla="*/ 2870683 h 3599643"/>
              <a:gd name="connsiteX113" fmla="*/ 676258 w 7178557"/>
              <a:gd name="connsiteY113" fmla="*/ 2854535 h 3599643"/>
              <a:gd name="connsiteX114" fmla="*/ 629389 w 7178557"/>
              <a:gd name="connsiteY114" fmla="*/ 2836023 h 3599643"/>
              <a:gd name="connsiteX115" fmla="*/ 583307 w 7178557"/>
              <a:gd name="connsiteY115" fmla="*/ 2815149 h 3599643"/>
              <a:gd name="connsiteX116" fmla="*/ 539195 w 7178557"/>
              <a:gd name="connsiteY116" fmla="*/ 2792305 h 3599643"/>
              <a:gd name="connsiteX117" fmla="*/ 495871 w 7178557"/>
              <a:gd name="connsiteY117" fmla="*/ 2767492 h 3599643"/>
              <a:gd name="connsiteX118" fmla="*/ 454515 w 7178557"/>
              <a:gd name="connsiteY118" fmla="*/ 2740709 h 3599643"/>
              <a:gd name="connsiteX119" fmla="*/ 413554 w 7178557"/>
              <a:gd name="connsiteY119" fmla="*/ 2712351 h 3599643"/>
              <a:gd name="connsiteX120" fmla="*/ 374955 w 7178557"/>
              <a:gd name="connsiteY120" fmla="*/ 2681630 h 3599643"/>
              <a:gd name="connsiteX121" fmla="*/ 337539 w 7178557"/>
              <a:gd name="connsiteY121" fmla="*/ 2649333 h 3599643"/>
              <a:gd name="connsiteX122" fmla="*/ 301697 w 7178557"/>
              <a:gd name="connsiteY122" fmla="*/ 2615068 h 3599643"/>
              <a:gd name="connsiteX123" fmla="*/ 267825 w 7178557"/>
              <a:gd name="connsiteY123" fmla="*/ 2579227 h 3599643"/>
              <a:gd name="connsiteX124" fmla="*/ 235529 w 7178557"/>
              <a:gd name="connsiteY124" fmla="*/ 2541810 h 3599643"/>
              <a:gd name="connsiteX125" fmla="*/ 204414 w 7178557"/>
              <a:gd name="connsiteY125" fmla="*/ 2503212 h 3599643"/>
              <a:gd name="connsiteX126" fmla="*/ 176056 w 7178557"/>
              <a:gd name="connsiteY126" fmla="*/ 2462250 h 3599643"/>
              <a:gd name="connsiteX127" fmla="*/ 149274 w 7178557"/>
              <a:gd name="connsiteY127" fmla="*/ 2420895 h 3599643"/>
              <a:gd name="connsiteX128" fmla="*/ 124460 w 7178557"/>
              <a:gd name="connsiteY128" fmla="*/ 2377571 h 3599643"/>
              <a:gd name="connsiteX129" fmla="*/ 101616 w 7178557"/>
              <a:gd name="connsiteY129" fmla="*/ 2333064 h 3599643"/>
              <a:gd name="connsiteX130" fmla="*/ 81136 w 7178557"/>
              <a:gd name="connsiteY130" fmla="*/ 2287770 h 3599643"/>
              <a:gd name="connsiteX131" fmla="*/ 62624 w 7178557"/>
              <a:gd name="connsiteY131" fmla="*/ 2240901 h 3599643"/>
              <a:gd name="connsiteX132" fmla="*/ 46476 w 7178557"/>
              <a:gd name="connsiteY132" fmla="*/ 2192850 h 3599643"/>
              <a:gd name="connsiteX133" fmla="*/ 32297 w 7178557"/>
              <a:gd name="connsiteY133" fmla="*/ 2144011 h 3599643"/>
              <a:gd name="connsiteX134" fmla="*/ 20875 w 7178557"/>
              <a:gd name="connsiteY134" fmla="*/ 2093991 h 3599643"/>
              <a:gd name="connsiteX135" fmla="*/ 11816 w 7178557"/>
              <a:gd name="connsiteY135" fmla="*/ 2043576 h 3599643"/>
              <a:gd name="connsiteX136" fmla="*/ 5121 w 7178557"/>
              <a:gd name="connsiteY136" fmla="*/ 1991981 h 3599643"/>
              <a:gd name="connsiteX137" fmla="*/ 1576 w 7178557"/>
              <a:gd name="connsiteY137" fmla="*/ 1939598 h 3599643"/>
              <a:gd name="connsiteX138" fmla="*/ 0 w 7178557"/>
              <a:gd name="connsiteY138" fmla="*/ 1886821 h 3599643"/>
              <a:gd name="connsiteX139" fmla="*/ 1576 w 7178557"/>
              <a:gd name="connsiteY139" fmla="*/ 1833650 h 3599643"/>
              <a:gd name="connsiteX140" fmla="*/ 5121 w 7178557"/>
              <a:gd name="connsiteY140" fmla="*/ 1781660 h 3599643"/>
              <a:gd name="connsiteX141" fmla="*/ 11816 w 7178557"/>
              <a:gd name="connsiteY141" fmla="*/ 1729670 h 3599643"/>
              <a:gd name="connsiteX142" fmla="*/ 20875 w 7178557"/>
              <a:gd name="connsiteY142" fmla="*/ 1678862 h 3599643"/>
              <a:gd name="connsiteX143" fmla="*/ 32297 w 7178557"/>
              <a:gd name="connsiteY143" fmla="*/ 1629236 h 3599643"/>
              <a:gd name="connsiteX144" fmla="*/ 46476 w 7178557"/>
              <a:gd name="connsiteY144" fmla="*/ 1580397 h 3599643"/>
              <a:gd name="connsiteX145" fmla="*/ 62624 w 7178557"/>
              <a:gd name="connsiteY145" fmla="*/ 1532741 h 3599643"/>
              <a:gd name="connsiteX146" fmla="*/ 81136 w 7178557"/>
              <a:gd name="connsiteY146" fmla="*/ 1485871 h 3599643"/>
              <a:gd name="connsiteX147" fmla="*/ 101616 w 7178557"/>
              <a:gd name="connsiteY147" fmla="*/ 1439790 h 3599643"/>
              <a:gd name="connsiteX148" fmla="*/ 124460 w 7178557"/>
              <a:gd name="connsiteY148" fmla="*/ 1395283 h 3599643"/>
              <a:gd name="connsiteX149" fmla="*/ 149274 w 7178557"/>
              <a:gd name="connsiteY149" fmla="*/ 1352353 h 3599643"/>
              <a:gd name="connsiteX150" fmla="*/ 176056 w 7178557"/>
              <a:gd name="connsiteY150" fmla="*/ 1310604 h 3599643"/>
              <a:gd name="connsiteX151" fmla="*/ 204414 w 7178557"/>
              <a:gd name="connsiteY151" fmla="*/ 1270430 h 3599643"/>
              <a:gd name="connsiteX152" fmla="*/ 235529 w 7178557"/>
              <a:gd name="connsiteY152" fmla="*/ 1231044 h 3599643"/>
              <a:gd name="connsiteX153" fmla="*/ 267825 w 7178557"/>
              <a:gd name="connsiteY153" fmla="*/ 1193627 h 3599643"/>
              <a:gd name="connsiteX154" fmla="*/ 301697 w 7178557"/>
              <a:gd name="connsiteY154" fmla="*/ 1158180 h 3599643"/>
              <a:gd name="connsiteX155" fmla="*/ 337539 w 7178557"/>
              <a:gd name="connsiteY155" fmla="*/ 1123914 h 3599643"/>
              <a:gd name="connsiteX156" fmla="*/ 374955 w 7178557"/>
              <a:gd name="connsiteY156" fmla="*/ 1091617 h 3599643"/>
              <a:gd name="connsiteX157" fmla="*/ 413554 w 7178557"/>
              <a:gd name="connsiteY157" fmla="*/ 1061290 h 3599643"/>
              <a:gd name="connsiteX158" fmla="*/ 454515 w 7178557"/>
              <a:gd name="connsiteY158" fmla="*/ 1032144 h 3599643"/>
              <a:gd name="connsiteX159" fmla="*/ 495871 w 7178557"/>
              <a:gd name="connsiteY159" fmla="*/ 1005755 h 3599643"/>
              <a:gd name="connsiteX160" fmla="*/ 539195 w 7178557"/>
              <a:gd name="connsiteY160" fmla="*/ 980942 h 3599643"/>
              <a:gd name="connsiteX161" fmla="*/ 583307 w 7178557"/>
              <a:gd name="connsiteY161" fmla="*/ 957705 h 3599643"/>
              <a:gd name="connsiteX162" fmla="*/ 629389 w 7178557"/>
              <a:gd name="connsiteY162" fmla="*/ 937224 h 3599643"/>
              <a:gd name="connsiteX163" fmla="*/ 676258 w 7178557"/>
              <a:gd name="connsiteY163" fmla="*/ 919107 h 3599643"/>
              <a:gd name="connsiteX164" fmla="*/ 723916 w 7178557"/>
              <a:gd name="connsiteY164" fmla="*/ 902564 h 3599643"/>
              <a:gd name="connsiteX165" fmla="*/ 772361 w 7178557"/>
              <a:gd name="connsiteY165" fmla="*/ 888779 h 3599643"/>
              <a:gd name="connsiteX166" fmla="*/ 822775 w 7178557"/>
              <a:gd name="connsiteY166" fmla="*/ 877357 h 3599643"/>
              <a:gd name="connsiteX167" fmla="*/ 873188 w 7178557"/>
              <a:gd name="connsiteY167" fmla="*/ 868299 h 3599643"/>
              <a:gd name="connsiteX168" fmla="*/ 924390 w 7178557"/>
              <a:gd name="connsiteY168" fmla="*/ 861996 h 3599643"/>
              <a:gd name="connsiteX169" fmla="*/ 977168 w 7178557"/>
              <a:gd name="connsiteY169" fmla="*/ 857664 h 3599643"/>
              <a:gd name="connsiteX170" fmla="*/ 1029945 w 7178557"/>
              <a:gd name="connsiteY170" fmla="*/ 856483 h 3599643"/>
              <a:gd name="connsiteX171" fmla="*/ 1083116 w 7178557"/>
              <a:gd name="connsiteY171" fmla="*/ 857664 h 3599643"/>
              <a:gd name="connsiteX172" fmla="*/ 1135105 w 7178557"/>
              <a:gd name="connsiteY172" fmla="*/ 861996 h 3599643"/>
              <a:gd name="connsiteX173" fmla="*/ 1187095 w 7178557"/>
              <a:gd name="connsiteY173" fmla="*/ 868299 h 3599643"/>
              <a:gd name="connsiteX174" fmla="*/ 1237509 w 7178557"/>
              <a:gd name="connsiteY174" fmla="*/ 877357 h 3599643"/>
              <a:gd name="connsiteX175" fmla="*/ 1287530 w 7178557"/>
              <a:gd name="connsiteY175" fmla="*/ 888779 h 3599643"/>
              <a:gd name="connsiteX176" fmla="*/ 1328226 w 7178557"/>
              <a:gd name="connsiteY176" fmla="*/ 900266 h 3599643"/>
              <a:gd name="connsiteX177" fmla="*/ 1347469 w 7178557"/>
              <a:gd name="connsiteY177" fmla="*/ 882078 h 3599643"/>
              <a:gd name="connsiteX178" fmla="*/ 1384477 w 7178557"/>
              <a:gd name="connsiteY178" fmla="*/ 849788 h 3599643"/>
              <a:gd name="connsiteX179" fmla="*/ 1423848 w 7178557"/>
              <a:gd name="connsiteY179" fmla="*/ 819467 h 3599643"/>
              <a:gd name="connsiteX180" fmla="*/ 1464006 w 7178557"/>
              <a:gd name="connsiteY180" fmla="*/ 790326 h 3599643"/>
              <a:gd name="connsiteX181" fmla="*/ 1505740 w 7178557"/>
              <a:gd name="connsiteY181" fmla="*/ 763549 h 3599643"/>
              <a:gd name="connsiteX182" fmla="*/ 1548654 w 7178557"/>
              <a:gd name="connsiteY182" fmla="*/ 738740 h 3599643"/>
              <a:gd name="connsiteX183" fmla="*/ 1593143 w 7178557"/>
              <a:gd name="connsiteY183" fmla="*/ 715901 h 3599643"/>
              <a:gd name="connsiteX184" fmla="*/ 1639207 w 7178557"/>
              <a:gd name="connsiteY184" fmla="*/ 695424 h 3599643"/>
              <a:gd name="connsiteX185" fmla="*/ 1685665 w 7178557"/>
              <a:gd name="connsiteY185" fmla="*/ 676916 h 3599643"/>
              <a:gd name="connsiteX186" fmla="*/ 1733698 w 7178557"/>
              <a:gd name="connsiteY186" fmla="*/ 660772 h 3599643"/>
              <a:gd name="connsiteX187" fmla="*/ 1782518 w 7178557"/>
              <a:gd name="connsiteY187" fmla="*/ 646595 h 3599643"/>
              <a:gd name="connsiteX188" fmla="*/ 1832126 w 7178557"/>
              <a:gd name="connsiteY188" fmla="*/ 635569 h 3599643"/>
              <a:gd name="connsiteX189" fmla="*/ 1882914 w 7178557"/>
              <a:gd name="connsiteY189" fmla="*/ 626512 h 3599643"/>
              <a:gd name="connsiteX190" fmla="*/ 1934490 w 7178557"/>
              <a:gd name="connsiteY190" fmla="*/ 619424 h 3599643"/>
              <a:gd name="connsiteX191" fmla="*/ 1986459 w 7178557"/>
              <a:gd name="connsiteY191" fmla="*/ 615879 h 3599643"/>
              <a:gd name="connsiteX192" fmla="*/ 2040004 w 7178557"/>
              <a:gd name="connsiteY192" fmla="*/ 614305 h 3599643"/>
              <a:gd name="connsiteX193" fmla="*/ 2092761 w 7178557"/>
              <a:gd name="connsiteY193" fmla="*/ 615879 h 3599643"/>
              <a:gd name="connsiteX194" fmla="*/ 2145124 w 7178557"/>
              <a:gd name="connsiteY194" fmla="*/ 619424 h 3599643"/>
              <a:gd name="connsiteX195" fmla="*/ 2196699 w 7178557"/>
              <a:gd name="connsiteY195" fmla="*/ 626512 h 3599643"/>
              <a:gd name="connsiteX196" fmla="*/ 2235863 w 7178557"/>
              <a:gd name="connsiteY196" fmla="*/ 633550 h 3599643"/>
              <a:gd name="connsiteX197" fmla="*/ 2256912 w 7178557"/>
              <a:gd name="connsiteY197" fmla="*/ 601507 h 3599643"/>
              <a:gd name="connsiteX198" fmla="*/ 2285253 w 7178557"/>
              <a:gd name="connsiteY198" fmla="*/ 560553 h 3599643"/>
              <a:gd name="connsiteX199" fmla="*/ 2315563 w 7178557"/>
              <a:gd name="connsiteY199" fmla="*/ 521963 h 3599643"/>
              <a:gd name="connsiteX200" fmla="*/ 2348235 w 7178557"/>
              <a:gd name="connsiteY200" fmla="*/ 484553 h 3599643"/>
              <a:gd name="connsiteX201" fmla="*/ 2382480 w 7178557"/>
              <a:gd name="connsiteY201" fmla="*/ 448719 h 3599643"/>
              <a:gd name="connsiteX202" fmla="*/ 2417908 w 7178557"/>
              <a:gd name="connsiteY202" fmla="*/ 414853 h 3599643"/>
              <a:gd name="connsiteX203" fmla="*/ 2455303 w 7178557"/>
              <a:gd name="connsiteY203" fmla="*/ 382563 h 3599643"/>
              <a:gd name="connsiteX204" fmla="*/ 2494273 w 7178557"/>
              <a:gd name="connsiteY204" fmla="*/ 351454 h 3599643"/>
              <a:gd name="connsiteX205" fmla="*/ 2534424 w 7178557"/>
              <a:gd name="connsiteY205" fmla="*/ 323101 h 3599643"/>
              <a:gd name="connsiteX206" fmla="*/ 2576543 w 7178557"/>
              <a:gd name="connsiteY206" fmla="*/ 296324 h 3599643"/>
              <a:gd name="connsiteX207" fmla="*/ 2619449 w 7178557"/>
              <a:gd name="connsiteY207" fmla="*/ 271515 h 3599643"/>
              <a:gd name="connsiteX208" fmla="*/ 2663929 w 7178557"/>
              <a:gd name="connsiteY208" fmla="*/ 248676 h 3599643"/>
              <a:gd name="connsiteX209" fmla="*/ 2709591 w 7178557"/>
              <a:gd name="connsiteY209" fmla="*/ 228199 h 3599643"/>
              <a:gd name="connsiteX210" fmla="*/ 2756039 w 7178557"/>
              <a:gd name="connsiteY210" fmla="*/ 209691 h 3599643"/>
              <a:gd name="connsiteX211" fmla="*/ 2804457 w 7178557"/>
              <a:gd name="connsiteY211" fmla="*/ 193546 h 3599643"/>
              <a:gd name="connsiteX212" fmla="*/ 2852874 w 7178557"/>
              <a:gd name="connsiteY212" fmla="*/ 179370 h 3599643"/>
              <a:gd name="connsiteX213" fmla="*/ 2902472 w 7178557"/>
              <a:gd name="connsiteY213" fmla="*/ 167950 h 3599643"/>
              <a:gd name="connsiteX214" fmla="*/ 2953644 w 7178557"/>
              <a:gd name="connsiteY214" fmla="*/ 158893 h 3599643"/>
              <a:gd name="connsiteX215" fmla="*/ 3004816 w 7178557"/>
              <a:gd name="connsiteY215" fmla="*/ 152198 h 3599643"/>
              <a:gd name="connsiteX216" fmla="*/ 3057170 w 7178557"/>
              <a:gd name="connsiteY216" fmla="*/ 148654 h 3599643"/>
              <a:gd name="connsiteX217" fmla="*/ 3110310 w 7178557"/>
              <a:gd name="connsiteY217" fmla="*/ 147079 h 3599643"/>
              <a:gd name="connsiteX218" fmla="*/ 3163057 w 7178557"/>
              <a:gd name="connsiteY218" fmla="*/ 148654 h 3599643"/>
              <a:gd name="connsiteX219" fmla="*/ 3215410 w 7178557"/>
              <a:gd name="connsiteY219" fmla="*/ 152198 h 3599643"/>
              <a:gd name="connsiteX220" fmla="*/ 3266977 w 7178557"/>
              <a:gd name="connsiteY220" fmla="*/ 158893 h 3599643"/>
              <a:gd name="connsiteX221" fmla="*/ 3317756 w 7178557"/>
              <a:gd name="connsiteY221" fmla="*/ 167950 h 3599643"/>
              <a:gd name="connsiteX222" fmla="*/ 3367354 w 7178557"/>
              <a:gd name="connsiteY222" fmla="*/ 179370 h 3599643"/>
              <a:gd name="connsiteX223" fmla="*/ 3416557 w 7178557"/>
              <a:gd name="connsiteY223" fmla="*/ 193546 h 3599643"/>
              <a:gd name="connsiteX224" fmla="*/ 3464187 w 7178557"/>
              <a:gd name="connsiteY224" fmla="*/ 209691 h 3599643"/>
              <a:gd name="connsiteX225" fmla="*/ 3511030 w 7178557"/>
              <a:gd name="connsiteY225" fmla="*/ 228199 h 3599643"/>
              <a:gd name="connsiteX226" fmla="*/ 3556298 w 7178557"/>
              <a:gd name="connsiteY226" fmla="*/ 248676 h 3599643"/>
              <a:gd name="connsiteX227" fmla="*/ 3600779 w 7178557"/>
              <a:gd name="connsiteY227" fmla="*/ 271515 h 3599643"/>
              <a:gd name="connsiteX228" fmla="*/ 3644079 w 7178557"/>
              <a:gd name="connsiteY228" fmla="*/ 296324 h 3599643"/>
              <a:gd name="connsiteX229" fmla="*/ 3685804 w 7178557"/>
              <a:gd name="connsiteY229" fmla="*/ 323101 h 3599643"/>
              <a:gd name="connsiteX230" fmla="*/ 3725954 w 7178557"/>
              <a:gd name="connsiteY230" fmla="*/ 351454 h 3599643"/>
              <a:gd name="connsiteX231" fmla="*/ 3764925 w 7178557"/>
              <a:gd name="connsiteY231" fmla="*/ 382563 h 3599643"/>
              <a:gd name="connsiteX232" fmla="*/ 3802319 w 7178557"/>
              <a:gd name="connsiteY232" fmla="*/ 414853 h 3599643"/>
              <a:gd name="connsiteX233" fmla="*/ 3824275 w 7178557"/>
              <a:gd name="connsiteY233" fmla="*/ 435610 h 3599643"/>
              <a:gd name="connsiteX234" fmla="*/ 3860973 w 7178557"/>
              <a:gd name="connsiteY234" fmla="*/ 409601 h 3599643"/>
              <a:gd name="connsiteX235" fmla="*/ 3902707 w 7178557"/>
              <a:gd name="connsiteY235" fmla="*/ 382829 h 3599643"/>
              <a:gd name="connsiteX236" fmla="*/ 3945621 w 7178557"/>
              <a:gd name="connsiteY236" fmla="*/ 358025 h 3599643"/>
              <a:gd name="connsiteX237" fmla="*/ 3990110 w 7178557"/>
              <a:gd name="connsiteY237" fmla="*/ 335583 h 3599643"/>
              <a:gd name="connsiteX238" fmla="*/ 4035781 w 7178557"/>
              <a:gd name="connsiteY238" fmla="*/ 314323 h 3599643"/>
              <a:gd name="connsiteX239" fmla="*/ 4082632 w 7178557"/>
              <a:gd name="connsiteY239" fmla="*/ 296213 h 3599643"/>
              <a:gd name="connsiteX240" fmla="*/ 4130271 w 7178557"/>
              <a:gd name="connsiteY240" fmla="*/ 279677 h 3599643"/>
              <a:gd name="connsiteX241" fmla="*/ 4179091 w 7178557"/>
              <a:gd name="connsiteY241" fmla="*/ 266291 h 3599643"/>
              <a:gd name="connsiteX242" fmla="*/ 4229093 w 7178557"/>
              <a:gd name="connsiteY242" fmla="*/ 254479 h 3599643"/>
              <a:gd name="connsiteX243" fmla="*/ 4279487 w 7178557"/>
              <a:gd name="connsiteY243" fmla="*/ 245818 h 3599643"/>
              <a:gd name="connsiteX244" fmla="*/ 4331063 w 7178557"/>
              <a:gd name="connsiteY244" fmla="*/ 239124 h 3599643"/>
              <a:gd name="connsiteX245" fmla="*/ 4383427 w 7178557"/>
              <a:gd name="connsiteY245" fmla="*/ 234794 h 3599643"/>
              <a:gd name="connsiteX246" fmla="*/ 4436184 w 7178557"/>
              <a:gd name="connsiteY246" fmla="*/ 233613 h 3599643"/>
              <a:gd name="connsiteX247" fmla="*/ 4489729 w 7178557"/>
              <a:gd name="connsiteY247" fmla="*/ 234794 h 3599643"/>
              <a:gd name="connsiteX248" fmla="*/ 4541697 w 7178557"/>
              <a:gd name="connsiteY248" fmla="*/ 239124 h 3599643"/>
              <a:gd name="connsiteX249" fmla="*/ 4593667 w 7178557"/>
              <a:gd name="connsiteY249" fmla="*/ 245818 h 3599643"/>
              <a:gd name="connsiteX250" fmla="*/ 4644062 w 7178557"/>
              <a:gd name="connsiteY250" fmla="*/ 254479 h 3599643"/>
              <a:gd name="connsiteX251" fmla="*/ 4694064 w 7178557"/>
              <a:gd name="connsiteY251" fmla="*/ 266291 h 3599643"/>
              <a:gd name="connsiteX252" fmla="*/ 4709439 w 7178557"/>
              <a:gd name="connsiteY252" fmla="*/ 270506 h 3599643"/>
              <a:gd name="connsiteX253" fmla="*/ 4712296 w 7178557"/>
              <a:gd name="connsiteY253" fmla="*/ 267774 h 3599643"/>
              <a:gd name="connsiteX254" fmla="*/ 4749297 w 7178557"/>
              <a:gd name="connsiteY254" fmla="*/ 235483 h 3599643"/>
              <a:gd name="connsiteX255" fmla="*/ 4788661 w 7178557"/>
              <a:gd name="connsiteY255" fmla="*/ 204768 h 3599643"/>
              <a:gd name="connsiteX256" fmla="*/ 4828811 w 7178557"/>
              <a:gd name="connsiteY256" fmla="*/ 176022 h 3599643"/>
              <a:gd name="connsiteX257" fmla="*/ 4870537 w 7178557"/>
              <a:gd name="connsiteY257" fmla="*/ 149638 h 3599643"/>
              <a:gd name="connsiteX258" fmla="*/ 4913443 w 7178557"/>
              <a:gd name="connsiteY258" fmla="*/ 124830 h 3599643"/>
              <a:gd name="connsiteX259" fmla="*/ 4957924 w 7178557"/>
              <a:gd name="connsiteY259" fmla="*/ 101597 h 3599643"/>
              <a:gd name="connsiteX260" fmla="*/ 5003585 w 7178557"/>
              <a:gd name="connsiteY260" fmla="*/ 81120 h 3599643"/>
              <a:gd name="connsiteX261" fmla="*/ 5050427 w 7178557"/>
              <a:gd name="connsiteY261" fmla="*/ 63005 h 3599643"/>
              <a:gd name="connsiteX262" fmla="*/ 5098057 w 7178557"/>
              <a:gd name="connsiteY262" fmla="*/ 46466 h 3599643"/>
              <a:gd name="connsiteX263" fmla="*/ 5147261 w 7178557"/>
              <a:gd name="connsiteY263" fmla="*/ 32291 h 3599643"/>
              <a:gd name="connsiteX264" fmla="*/ 5196859 w 7178557"/>
              <a:gd name="connsiteY264" fmla="*/ 21265 h 3599643"/>
              <a:gd name="connsiteX265" fmla="*/ 5247245 w 7178557"/>
              <a:gd name="connsiteY265" fmla="*/ 11814 h 3599643"/>
              <a:gd name="connsiteX266" fmla="*/ 5299205 w 7178557"/>
              <a:gd name="connsiteY266" fmla="*/ 5513 h 3599643"/>
              <a:gd name="connsiteX267" fmla="*/ 5351164 w 7178557"/>
              <a:gd name="connsiteY267" fmla="*/ 1575 h 3599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7178557" h="3599643">
                <a:moveTo>
                  <a:pt x="5404305" y="0"/>
                </a:moveTo>
                <a:lnTo>
                  <a:pt x="5457445" y="1575"/>
                </a:lnTo>
                <a:lnTo>
                  <a:pt x="5509799" y="5513"/>
                </a:lnTo>
                <a:lnTo>
                  <a:pt x="5560971" y="11814"/>
                </a:lnTo>
                <a:lnTo>
                  <a:pt x="5611750" y="21265"/>
                </a:lnTo>
                <a:lnTo>
                  <a:pt x="5661742" y="32291"/>
                </a:lnTo>
                <a:lnTo>
                  <a:pt x="5710159" y="46466"/>
                </a:lnTo>
                <a:lnTo>
                  <a:pt x="5757789" y="63005"/>
                </a:lnTo>
                <a:lnTo>
                  <a:pt x="5804631" y="81120"/>
                </a:lnTo>
                <a:lnTo>
                  <a:pt x="5850687" y="101597"/>
                </a:lnTo>
                <a:lnTo>
                  <a:pt x="5895167" y="124830"/>
                </a:lnTo>
                <a:lnTo>
                  <a:pt x="5938073" y="149638"/>
                </a:lnTo>
                <a:lnTo>
                  <a:pt x="5979799" y="176022"/>
                </a:lnTo>
                <a:lnTo>
                  <a:pt x="6020343" y="204768"/>
                </a:lnTo>
                <a:lnTo>
                  <a:pt x="6058919" y="235483"/>
                </a:lnTo>
                <a:lnTo>
                  <a:pt x="6096707" y="267774"/>
                </a:lnTo>
                <a:lnTo>
                  <a:pt x="6132135" y="302034"/>
                </a:lnTo>
                <a:lnTo>
                  <a:pt x="6166381" y="337474"/>
                </a:lnTo>
                <a:lnTo>
                  <a:pt x="6198659" y="374883"/>
                </a:lnTo>
                <a:lnTo>
                  <a:pt x="6229363" y="413868"/>
                </a:lnTo>
                <a:lnTo>
                  <a:pt x="6257704" y="454428"/>
                </a:lnTo>
                <a:lnTo>
                  <a:pt x="6284471" y="496169"/>
                </a:lnTo>
                <a:lnTo>
                  <a:pt x="6309270" y="539092"/>
                </a:lnTo>
                <a:lnTo>
                  <a:pt x="6318235" y="556565"/>
                </a:lnTo>
                <a:lnTo>
                  <a:pt x="6349958" y="552481"/>
                </a:lnTo>
                <a:lnTo>
                  <a:pt x="6401947" y="548542"/>
                </a:lnTo>
                <a:lnTo>
                  <a:pt x="6455119" y="546967"/>
                </a:lnTo>
                <a:lnTo>
                  <a:pt x="6507896" y="548542"/>
                </a:lnTo>
                <a:lnTo>
                  <a:pt x="6560673" y="552481"/>
                </a:lnTo>
                <a:lnTo>
                  <a:pt x="6611875" y="559174"/>
                </a:lnTo>
                <a:lnTo>
                  <a:pt x="6662289" y="567838"/>
                </a:lnTo>
                <a:lnTo>
                  <a:pt x="6712703" y="579651"/>
                </a:lnTo>
                <a:lnTo>
                  <a:pt x="6761148" y="593434"/>
                </a:lnTo>
                <a:lnTo>
                  <a:pt x="6808805" y="609579"/>
                </a:lnTo>
                <a:lnTo>
                  <a:pt x="6855675" y="628087"/>
                </a:lnTo>
                <a:lnTo>
                  <a:pt x="6901756" y="648564"/>
                </a:lnTo>
                <a:lnTo>
                  <a:pt x="6945868" y="671403"/>
                </a:lnTo>
                <a:lnTo>
                  <a:pt x="6989193" y="696211"/>
                </a:lnTo>
                <a:lnTo>
                  <a:pt x="7030549" y="722989"/>
                </a:lnTo>
                <a:lnTo>
                  <a:pt x="7071510" y="751735"/>
                </a:lnTo>
                <a:lnTo>
                  <a:pt x="7110108" y="782451"/>
                </a:lnTo>
                <a:lnTo>
                  <a:pt x="7147525" y="814741"/>
                </a:lnTo>
                <a:lnTo>
                  <a:pt x="7178557" y="844063"/>
                </a:lnTo>
                <a:lnTo>
                  <a:pt x="7178557" y="2309814"/>
                </a:lnTo>
                <a:lnTo>
                  <a:pt x="7147525" y="2339476"/>
                </a:lnTo>
                <a:lnTo>
                  <a:pt x="7110108" y="2372160"/>
                </a:lnTo>
                <a:lnTo>
                  <a:pt x="7071510" y="2402481"/>
                </a:lnTo>
                <a:lnTo>
                  <a:pt x="7066611" y="2405920"/>
                </a:lnTo>
                <a:lnTo>
                  <a:pt x="7059784" y="2444223"/>
                </a:lnTo>
                <a:lnTo>
                  <a:pt x="7048369" y="2493840"/>
                </a:lnTo>
                <a:lnTo>
                  <a:pt x="7034591" y="2542669"/>
                </a:lnTo>
                <a:lnTo>
                  <a:pt x="7018453" y="2590711"/>
                </a:lnTo>
                <a:lnTo>
                  <a:pt x="6999951" y="2637571"/>
                </a:lnTo>
                <a:lnTo>
                  <a:pt x="6979483" y="2682856"/>
                </a:lnTo>
                <a:lnTo>
                  <a:pt x="6956652" y="2727354"/>
                </a:lnTo>
                <a:lnTo>
                  <a:pt x="6931853" y="2770277"/>
                </a:lnTo>
                <a:lnTo>
                  <a:pt x="6905086" y="2812412"/>
                </a:lnTo>
                <a:lnTo>
                  <a:pt x="6875957" y="2852971"/>
                </a:lnTo>
                <a:lnTo>
                  <a:pt x="6845647" y="2891562"/>
                </a:lnTo>
                <a:lnTo>
                  <a:pt x="6813369" y="2928972"/>
                </a:lnTo>
                <a:lnTo>
                  <a:pt x="6779123" y="2965201"/>
                </a:lnTo>
                <a:lnTo>
                  <a:pt x="6743303" y="2998672"/>
                </a:lnTo>
                <a:lnTo>
                  <a:pt x="6705907" y="3031356"/>
                </a:lnTo>
                <a:lnTo>
                  <a:pt x="6666937" y="3062072"/>
                </a:lnTo>
                <a:lnTo>
                  <a:pt x="6626787" y="3090424"/>
                </a:lnTo>
                <a:lnTo>
                  <a:pt x="6585061" y="3117595"/>
                </a:lnTo>
                <a:lnTo>
                  <a:pt x="6541761" y="3142404"/>
                </a:lnTo>
                <a:lnTo>
                  <a:pt x="6497675" y="3164849"/>
                </a:lnTo>
                <a:lnTo>
                  <a:pt x="6452013" y="3185326"/>
                </a:lnTo>
                <a:lnTo>
                  <a:pt x="6405170" y="3204228"/>
                </a:lnTo>
                <a:lnTo>
                  <a:pt x="6357540" y="3219979"/>
                </a:lnTo>
                <a:lnTo>
                  <a:pt x="6308336" y="3234155"/>
                </a:lnTo>
                <a:lnTo>
                  <a:pt x="6258738" y="3245969"/>
                </a:lnTo>
                <a:lnTo>
                  <a:pt x="6207959" y="3254632"/>
                </a:lnTo>
                <a:lnTo>
                  <a:pt x="6156393" y="3261327"/>
                </a:lnTo>
                <a:lnTo>
                  <a:pt x="6104433" y="3265658"/>
                </a:lnTo>
                <a:lnTo>
                  <a:pt x="6051293" y="3266446"/>
                </a:lnTo>
                <a:lnTo>
                  <a:pt x="6028145" y="3266100"/>
                </a:lnTo>
                <a:lnTo>
                  <a:pt x="6014325" y="3293514"/>
                </a:lnTo>
                <a:lnTo>
                  <a:pt x="5989526" y="3336444"/>
                </a:lnTo>
                <a:lnTo>
                  <a:pt x="5962365" y="3378193"/>
                </a:lnTo>
                <a:lnTo>
                  <a:pt x="5934023" y="3418761"/>
                </a:lnTo>
                <a:lnTo>
                  <a:pt x="5903713" y="3457753"/>
                </a:lnTo>
                <a:lnTo>
                  <a:pt x="5870648" y="3495170"/>
                </a:lnTo>
                <a:lnTo>
                  <a:pt x="5836795" y="3530617"/>
                </a:lnTo>
                <a:lnTo>
                  <a:pt x="5800975" y="3564883"/>
                </a:lnTo>
                <a:lnTo>
                  <a:pt x="5763579" y="3597180"/>
                </a:lnTo>
                <a:lnTo>
                  <a:pt x="5760486" y="3599643"/>
                </a:lnTo>
                <a:lnTo>
                  <a:pt x="1514401" y="3599643"/>
                </a:lnTo>
                <a:lnTo>
                  <a:pt x="1504791" y="3596831"/>
                </a:lnTo>
                <a:lnTo>
                  <a:pt x="1456740" y="3581080"/>
                </a:lnTo>
                <a:lnTo>
                  <a:pt x="1410265" y="3562178"/>
                </a:lnTo>
                <a:lnTo>
                  <a:pt x="1364183" y="3541701"/>
                </a:lnTo>
                <a:lnTo>
                  <a:pt x="1319677" y="3518861"/>
                </a:lnTo>
                <a:lnTo>
                  <a:pt x="1276746" y="3494053"/>
                </a:lnTo>
                <a:lnTo>
                  <a:pt x="1234997" y="3467276"/>
                </a:lnTo>
                <a:lnTo>
                  <a:pt x="1194429" y="3438529"/>
                </a:lnTo>
                <a:lnTo>
                  <a:pt x="1155437" y="3407814"/>
                </a:lnTo>
                <a:lnTo>
                  <a:pt x="1118020" y="3375524"/>
                </a:lnTo>
                <a:lnTo>
                  <a:pt x="1082573" y="3341264"/>
                </a:lnTo>
                <a:lnTo>
                  <a:pt x="1048307" y="3305824"/>
                </a:lnTo>
                <a:lnTo>
                  <a:pt x="1016011" y="3268414"/>
                </a:lnTo>
                <a:lnTo>
                  <a:pt x="985290" y="3229430"/>
                </a:lnTo>
                <a:lnTo>
                  <a:pt x="956538" y="3188870"/>
                </a:lnTo>
                <a:lnTo>
                  <a:pt x="930149" y="3147128"/>
                </a:lnTo>
                <a:lnTo>
                  <a:pt x="905336" y="3104206"/>
                </a:lnTo>
                <a:lnTo>
                  <a:pt x="882492" y="3059708"/>
                </a:lnTo>
                <a:lnTo>
                  <a:pt x="861617" y="3014423"/>
                </a:lnTo>
                <a:lnTo>
                  <a:pt x="843500" y="2967563"/>
                </a:lnTo>
                <a:lnTo>
                  <a:pt x="826958" y="2919127"/>
                </a:lnTo>
                <a:lnTo>
                  <a:pt x="820177" y="2895302"/>
                </a:lnTo>
                <a:lnTo>
                  <a:pt x="772361" y="2884468"/>
                </a:lnTo>
                <a:lnTo>
                  <a:pt x="723916" y="2870683"/>
                </a:lnTo>
                <a:lnTo>
                  <a:pt x="676258" y="2854535"/>
                </a:lnTo>
                <a:lnTo>
                  <a:pt x="629389" y="2836023"/>
                </a:lnTo>
                <a:lnTo>
                  <a:pt x="583307" y="2815149"/>
                </a:lnTo>
                <a:lnTo>
                  <a:pt x="539195" y="2792305"/>
                </a:lnTo>
                <a:lnTo>
                  <a:pt x="495871" y="2767492"/>
                </a:lnTo>
                <a:lnTo>
                  <a:pt x="454515" y="2740709"/>
                </a:lnTo>
                <a:lnTo>
                  <a:pt x="413554" y="2712351"/>
                </a:lnTo>
                <a:lnTo>
                  <a:pt x="374955" y="2681630"/>
                </a:lnTo>
                <a:lnTo>
                  <a:pt x="337539" y="2649333"/>
                </a:lnTo>
                <a:lnTo>
                  <a:pt x="301697" y="2615068"/>
                </a:lnTo>
                <a:lnTo>
                  <a:pt x="267825" y="2579227"/>
                </a:lnTo>
                <a:lnTo>
                  <a:pt x="235529" y="2541810"/>
                </a:lnTo>
                <a:lnTo>
                  <a:pt x="204414" y="2503212"/>
                </a:lnTo>
                <a:lnTo>
                  <a:pt x="176056" y="2462250"/>
                </a:lnTo>
                <a:lnTo>
                  <a:pt x="149274" y="2420895"/>
                </a:lnTo>
                <a:lnTo>
                  <a:pt x="124460" y="2377571"/>
                </a:lnTo>
                <a:lnTo>
                  <a:pt x="101616" y="2333064"/>
                </a:lnTo>
                <a:lnTo>
                  <a:pt x="81136" y="2287770"/>
                </a:lnTo>
                <a:lnTo>
                  <a:pt x="62624" y="2240901"/>
                </a:lnTo>
                <a:lnTo>
                  <a:pt x="46476" y="2192850"/>
                </a:lnTo>
                <a:lnTo>
                  <a:pt x="32297" y="2144011"/>
                </a:lnTo>
                <a:lnTo>
                  <a:pt x="20875" y="2093991"/>
                </a:lnTo>
                <a:lnTo>
                  <a:pt x="11816" y="2043576"/>
                </a:lnTo>
                <a:lnTo>
                  <a:pt x="5121" y="1991981"/>
                </a:lnTo>
                <a:lnTo>
                  <a:pt x="1576" y="1939598"/>
                </a:lnTo>
                <a:lnTo>
                  <a:pt x="0" y="1886821"/>
                </a:lnTo>
                <a:lnTo>
                  <a:pt x="1576" y="1833650"/>
                </a:lnTo>
                <a:lnTo>
                  <a:pt x="5121" y="1781660"/>
                </a:lnTo>
                <a:lnTo>
                  <a:pt x="11816" y="1729670"/>
                </a:lnTo>
                <a:lnTo>
                  <a:pt x="20875" y="1678862"/>
                </a:lnTo>
                <a:lnTo>
                  <a:pt x="32297" y="1629236"/>
                </a:lnTo>
                <a:lnTo>
                  <a:pt x="46476" y="1580397"/>
                </a:lnTo>
                <a:lnTo>
                  <a:pt x="62624" y="1532741"/>
                </a:lnTo>
                <a:lnTo>
                  <a:pt x="81136" y="1485871"/>
                </a:lnTo>
                <a:lnTo>
                  <a:pt x="101616" y="1439790"/>
                </a:lnTo>
                <a:lnTo>
                  <a:pt x="124460" y="1395283"/>
                </a:lnTo>
                <a:lnTo>
                  <a:pt x="149274" y="1352353"/>
                </a:lnTo>
                <a:lnTo>
                  <a:pt x="176056" y="1310604"/>
                </a:lnTo>
                <a:lnTo>
                  <a:pt x="204414" y="1270430"/>
                </a:lnTo>
                <a:lnTo>
                  <a:pt x="235529" y="1231044"/>
                </a:lnTo>
                <a:lnTo>
                  <a:pt x="267825" y="1193627"/>
                </a:lnTo>
                <a:lnTo>
                  <a:pt x="301697" y="1158180"/>
                </a:lnTo>
                <a:lnTo>
                  <a:pt x="337539" y="1123914"/>
                </a:lnTo>
                <a:lnTo>
                  <a:pt x="374955" y="1091617"/>
                </a:lnTo>
                <a:lnTo>
                  <a:pt x="413554" y="1061290"/>
                </a:lnTo>
                <a:lnTo>
                  <a:pt x="454515" y="1032144"/>
                </a:lnTo>
                <a:lnTo>
                  <a:pt x="495871" y="1005755"/>
                </a:lnTo>
                <a:lnTo>
                  <a:pt x="539195" y="980942"/>
                </a:lnTo>
                <a:lnTo>
                  <a:pt x="583307" y="957705"/>
                </a:lnTo>
                <a:lnTo>
                  <a:pt x="629389" y="937224"/>
                </a:lnTo>
                <a:lnTo>
                  <a:pt x="676258" y="919107"/>
                </a:lnTo>
                <a:lnTo>
                  <a:pt x="723916" y="902564"/>
                </a:lnTo>
                <a:lnTo>
                  <a:pt x="772361" y="888779"/>
                </a:lnTo>
                <a:lnTo>
                  <a:pt x="822775" y="877357"/>
                </a:lnTo>
                <a:lnTo>
                  <a:pt x="873188" y="868299"/>
                </a:lnTo>
                <a:lnTo>
                  <a:pt x="924390" y="861996"/>
                </a:lnTo>
                <a:lnTo>
                  <a:pt x="977168" y="857664"/>
                </a:lnTo>
                <a:lnTo>
                  <a:pt x="1029945" y="856483"/>
                </a:lnTo>
                <a:lnTo>
                  <a:pt x="1083116" y="857664"/>
                </a:lnTo>
                <a:lnTo>
                  <a:pt x="1135105" y="861996"/>
                </a:lnTo>
                <a:lnTo>
                  <a:pt x="1187095" y="868299"/>
                </a:lnTo>
                <a:lnTo>
                  <a:pt x="1237509" y="877357"/>
                </a:lnTo>
                <a:lnTo>
                  <a:pt x="1287530" y="888779"/>
                </a:lnTo>
                <a:lnTo>
                  <a:pt x="1328226" y="900266"/>
                </a:lnTo>
                <a:lnTo>
                  <a:pt x="1347469" y="882078"/>
                </a:lnTo>
                <a:lnTo>
                  <a:pt x="1384477" y="849788"/>
                </a:lnTo>
                <a:lnTo>
                  <a:pt x="1423848" y="819467"/>
                </a:lnTo>
                <a:lnTo>
                  <a:pt x="1464006" y="790326"/>
                </a:lnTo>
                <a:lnTo>
                  <a:pt x="1505740" y="763549"/>
                </a:lnTo>
                <a:lnTo>
                  <a:pt x="1548654" y="738740"/>
                </a:lnTo>
                <a:lnTo>
                  <a:pt x="1593143" y="715901"/>
                </a:lnTo>
                <a:lnTo>
                  <a:pt x="1639207" y="695424"/>
                </a:lnTo>
                <a:lnTo>
                  <a:pt x="1685665" y="676916"/>
                </a:lnTo>
                <a:lnTo>
                  <a:pt x="1733698" y="660772"/>
                </a:lnTo>
                <a:lnTo>
                  <a:pt x="1782518" y="646595"/>
                </a:lnTo>
                <a:lnTo>
                  <a:pt x="1832126" y="635569"/>
                </a:lnTo>
                <a:lnTo>
                  <a:pt x="1882914" y="626512"/>
                </a:lnTo>
                <a:lnTo>
                  <a:pt x="1934490" y="619424"/>
                </a:lnTo>
                <a:lnTo>
                  <a:pt x="1986459" y="615879"/>
                </a:lnTo>
                <a:lnTo>
                  <a:pt x="2040004" y="614305"/>
                </a:lnTo>
                <a:lnTo>
                  <a:pt x="2092761" y="615879"/>
                </a:lnTo>
                <a:lnTo>
                  <a:pt x="2145124" y="619424"/>
                </a:lnTo>
                <a:lnTo>
                  <a:pt x="2196699" y="626512"/>
                </a:lnTo>
                <a:lnTo>
                  <a:pt x="2235863" y="633550"/>
                </a:lnTo>
                <a:lnTo>
                  <a:pt x="2256912" y="601507"/>
                </a:lnTo>
                <a:lnTo>
                  <a:pt x="2285253" y="560553"/>
                </a:lnTo>
                <a:lnTo>
                  <a:pt x="2315563" y="521963"/>
                </a:lnTo>
                <a:lnTo>
                  <a:pt x="2348235" y="484553"/>
                </a:lnTo>
                <a:lnTo>
                  <a:pt x="2382480" y="448719"/>
                </a:lnTo>
                <a:lnTo>
                  <a:pt x="2417908" y="414853"/>
                </a:lnTo>
                <a:lnTo>
                  <a:pt x="2455303" y="382563"/>
                </a:lnTo>
                <a:lnTo>
                  <a:pt x="2494273" y="351454"/>
                </a:lnTo>
                <a:lnTo>
                  <a:pt x="2534424" y="323101"/>
                </a:lnTo>
                <a:lnTo>
                  <a:pt x="2576543" y="296324"/>
                </a:lnTo>
                <a:lnTo>
                  <a:pt x="2619449" y="271515"/>
                </a:lnTo>
                <a:lnTo>
                  <a:pt x="2663929" y="248676"/>
                </a:lnTo>
                <a:lnTo>
                  <a:pt x="2709591" y="228199"/>
                </a:lnTo>
                <a:lnTo>
                  <a:pt x="2756039" y="209691"/>
                </a:lnTo>
                <a:lnTo>
                  <a:pt x="2804457" y="193546"/>
                </a:lnTo>
                <a:lnTo>
                  <a:pt x="2852874" y="179370"/>
                </a:lnTo>
                <a:lnTo>
                  <a:pt x="2902472" y="167950"/>
                </a:lnTo>
                <a:lnTo>
                  <a:pt x="2953644" y="158893"/>
                </a:lnTo>
                <a:lnTo>
                  <a:pt x="3004816" y="152198"/>
                </a:lnTo>
                <a:lnTo>
                  <a:pt x="3057170" y="148654"/>
                </a:lnTo>
                <a:lnTo>
                  <a:pt x="3110310" y="147079"/>
                </a:lnTo>
                <a:lnTo>
                  <a:pt x="3163057" y="148654"/>
                </a:lnTo>
                <a:lnTo>
                  <a:pt x="3215410" y="152198"/>
                </a:lnTo>
                <a:lnTo>
                  <a:pt x="3266977" y="158893"/>
                </a:lnTo>
                <a:lnTo>
                  <a:pt x="3317756" y="167950"/>
                </a:lnTo>
                <a:lnTo>
                  <a:pt x="3367354" y="179370"/>
                </a:lnTo>
                <a:lnTo>
                  <a:pt x="3416557" y="193546"/>
                </a:lnTo>
                <a:lnTo>
                  <a:pt x="3464187" y="209691"/>
                </a:lnTo>
                <a:lnTo>
                  <a:pt x="3511030" y="228199"/>
                </a:lnTo>
                <a:lnTo>
                  <a:pt x="3556298" y="248676"/>
                </a:lnTo>
                <a:lnTo>
                  <a:pt x="3600779" y="271515"/>
                </a:lnTo>
                <a:lnTo>
                  <a:pt x="3644079" y="296324"/>
                </a:lnTo>
                <a:lnTo>
                  <a:pt x="3685804" y="323101"/>
                </a:lnTo>
                <a:lnTo>
                  <a:pt x="3725954" y="351454"/>
                </a:lnTo>
                <a:lnTo>
                  <a:pt x="3764925" y="382563"/>
                </a:lnTo>
                <a:lnTo>
                  <a:pt x="3802319" y="414853"/>
                </a:lnTo>
                <a:lnTo>
                  <a:pt x="3824275" y="435610"/>
                </a:lnTo>
                <a:lnTo>
                  <a:pt x="3860973" y="409601"/>
                </a:lnTo>
                <a:lnTo>
                  <a:pt x="3902707" y="382829"/>
                </a:lnTo>
                <a:lnTo>
                  <a:pt x="3945621" y="358025"/>
                </a:lnTo>
                <a:lnTo>
                  <a:pt x="3990110" y="335583"/>
                </a:lnTo>
                <a:lnTo>
                  <a:pt x="4035781" y="314323"/>
                </a:lnTo>
                <a:lnTo>
                  <a:pt x="4082632" y="296213"/>
                </a:lnTo>
                <a:lnTo>
                  <a:pt x="4130271" y="279677"/>
                </a:lnTo>
                <a:lnTo>
                  <a:pt x="4179091" y="266291"/>
                </a:lnTo>
                <a:lnTo>
                  <a:pt x="4229093" y="254479"/>
                </a:lnTo>
                <a:lnTo>
                  <a:pt x="4279487" y="245818"/>
                </a:lnTo>
                <a:lnTo>
                  <a:pt x="4331063" y="239124"/>
                </a:lnTo>
                <a:lnTo>
                  <a:pt x="4383427" y="234794"/>
                </a:lnTo>
                <a:lnTo>
                  <a:pt x="4436184" y="233613"/>
                </a:lnTo>
                <a:lnTo>
                  <a:pt x="4489729" y="234794"/>
                </a:lnTo>
                <a:lnTo>
                  <a:pt x="4541697" y="239124"/>
                </a:lnTo>
                <a:lnTo>
                  <a:pt x="4593667" y="245818"/>
                </a:lnTo>
                <a:lnTo>
                  <a:pt x="4644062" y="254479"/>
                </a:lnTo>
                <a:lnTo>
                  <a:pt x="4694064" y="266291"/>
                </a:lnTo>
                <a:lnTo>
                  <a:pt x="4709439" y="270506"/>
                </a:lnTo>
                <a:lnTo>
                  <a:pt x="4712296" y="267774"/>
                </a:lnTo>
                <a:lnTo>
                  <a:pt x="4749297" y="235483"/>
                </a:lnTo>
                <a:lnTo>
                  <a:pt x="4788661" y="204768"/>
                </a:lnTo>
                <a:lnTo>
                  <a:pt x="4828811" y="176022"/>
                </a:lnTo>
                <a:lnTo>
                  <a:pt x="4870537" y="149638"/>
                </a:lnTo>
                <a:lnTo>
                  <a:pt x="4913443" y="124830"/>
                </a:lnTo>
                <a:lnTo>
                  <a:pt x="4957924" y="101597"/>
                </a:lnTo>
                <a:lnTo>
                  <a:pt x="5003585" y="81120"/>
                </a:lnTo>
                <a:lnTo>
                  <a:pt x="5050427" y="63005"/>
                </a:lnTo>
                <a:lnTo>
                  <a:pt x="5098057" y="46466"/>
                </a:lnTo>
                <a:lnTo>
                  <a:pt x="5147261" y="32291"/>
                </a:lnTo>
                <a:lnTo>
                  <a:pt x="5196859" y="21265"/>
                </a:lnTo>
                <a:lnTo>
                  <a:pt x="5247245" y="11814"/>
                </a:lnTo>
                <a:lnTo>
                  <a:pt x="5299205" y="5513"/>
                </a:lnTo>
                <a:lnTo>
                  <a:pt x="5351164" y="15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7178558" cy="3599644"/>
          </a:xfrm>
          <a:custGeom>
            <a:avLst/>
            <a:gdLst>
              <a:gd name="connsiteX0" fmla="*/ 1207902 w 7178558"/>
              <a:gd name="connsiteY0" fmla="*/ 0 h 3599644"/>
              <a:gd name="connsiteX1" fmla="*/ 5453980 w 7178558"/>
              <a:gd name="connsiteY1" fmla="*/ 0 h 3599644"/>
              <a:gd name="connsiteX2" fmla="*/ 5457075 w 7178558"/>
              <a:gd name="connsiteY2" fmla="*/ 2465 h 3599644"/>
              <a:gd name="connsiteX3" fmla="*/ 5494470 w 7178558"/>
              <a:gd name="connsiteY3" fmla="*/ 34761 h 3599644"/>
              <a:gd name="connsiteX4" fmla="*/ 5530290 w 7178558"/>
              <a:gd name="connsiteY4" fmla="*/ 69027 h 3599644"/>
              <a:gd name="connsiteX5" fmla="*/ 5564143 w 7178558"/>
              <a:gd name="connsiteY5" fmla="*/ 104474 h 3599644"/>
              <a:gd name="connsiteX6" fmla="*/ 5597208 w 7178558"/>
              <a:gd name="connsiteY6" fmla="*/ 141891 h 3599644"/>
              <a:gd name="connsiteX7" fmla="*/ 5627519 w 7178558"/>
              <a:gd name="connsiteY7" fmla="*/ 180883 h 3599644"/>
              <a:gd name="connsiteX8" fmla="*/ 5655860 w 7178558"/>
              <a:gd name="connsiteY8" fmla="*/ 221451 h 3599644"/>
              <a:gd name="connsiteX9" fmla="*/ 5683021 w 7178558"/>
              <a:gd name="connsiteY9" fmla="*/ 263200 h 3599644"/>
              <a:gd name="connsiteX10" fmla="*/ 5707820 w 7178558"/>
              <a:gd name="connsiteY10" fmla="*/ 306131 h 3599644"/>
              <a:gd name="connsiteX11" fmla="*/ 5721640 w 7178558"/>
              <a:gd name="connsiteY11" fmla="*/ 333544 h 3599644"/>
              <a:gd name="connsiteX12" fmla="*/ 5744788 w 7178558"/>
              <a:gd name="connsiteY12" fmla="*/ 333199 h 3599644"/>
              <a:gd name="connsiteX13" fmla="*/ 5797928 w 7178558"/>
              <a:gd name="connsiteY13" fmla="*/ 333986 h 3599644"/>
              <a:gd name="connsiteX14" fmla="*/ 5849889 w 7178558"/>
              <a:gd name="connsiteY14" fmla="*/ 338318 h 3599644"/>
              <a:gd name="connsiteX15" fmla="*/ 5901455 w 7178558"/>
              <a:gd name="connsiteY15" fmla="*/ 345012 h 3599644"/>
              <a:gd name="connsiteX16" fmla="*/ 5952233 w 7178558"/>
              <a:gd name="connsiteY16" fmla="*/ 353676 h 3599644"/>
              <a:gd name="connsiteX17" fmla="*/ 6001831 w 7178558"/>
              <a:gd name="connsiteY17" fmla="*/ 365489 h 3599644"/>
              <a:gd name="connsiteX18" fmla="*/ 6051035 w 7178558"/>
              <a:gd name="connsiteY18" fmla="*/ 379665 h 3599644"/>
              <a:gd name="connsiteX19" fmla="*/ 6098665 w 7178558"/>
              <a:gd name="connsiteY19" fmla="*/ 395416 h 3599644"/>
              <a:gd name="connsiteX20" fmla="*/ 6145508 w 7178558"/>
              <a:gd name="connsiteY20" fmla="*/ 414318 h 3599644"/>
              <a:gd name="connsiteX21" fmla="*/ 6191170 w 7178558"/>
              <a:gd name="connsiteY21" fmla="*/ 434795 h 3599644"/>
              <a:gd name="connsiteX22" fmla="*/ 6235257 w 7178558"/>
              <a:gd name="connsiteY22" fmla="*/ 457240 h 3599644"/>
              <a:gd name="connsiteX23" fmla="*/ 6278556 w 7178558"/>
              <a:gd name="connsiteY23" fmla="*/ 482049 h 3599644"/>
              <a:gd name="connsiteX24" fmla="*/ 6320282 w 7178558"/>
              <a:gd name="connsiteY24" fmla="*/ 509220 h 3599644"/>
              <a:gd name="connsiteX25" fmla="*/ 6360432 w 7178558"/>
              <a:gd name="connsiteY25" fmla="*/ 537573 h 3599644"/>
              <a:gd name="connsiteX26" fmla="*/ 6399402 w 7178558"/>
              <a:gd name="connsiteY26" fmla="*/ 568288 h 3599644"/>
              <a:gd name="connsiteX27" fmla="*/ 6436798 w 7178558"/>
              <a:gd name="connsiteY27" fmla="*/ 600972 h 3599644"/>
              <a:gd name="connsiteX28" fmla="*/ 6472618 w 7178558"/>
              <a:gd name="connsiteY28" fmla="*/ 634444 h 3599644"/>
              <a:gd name="connsiteX29" fmla="*/ 6506864 w 7178558"/>
              <a:gd name="connsiteY29" fmla="*/ 670672 h 3599644"/>
              <a:gd name="connsiteX30" fmla="*/ 6539142 w 7178558"/>
              <a:gd name="connsiteY30" fmla="*/ 708082 h 3599644"/>
              <a:gd name="connsiteX31" fmla="*/ 6569452 w 7178558"/>
              <a:gd name="connsiteY31" fmla="*/ 746673 h 3599644"/>
              <a:gd name="connsiteX32" fmla="*/ 6598581 w 7178558"/>
              <a:gd name="connsiteY32" fmla="*/ 787233 h 3599644"/>
              <a:gd name="connsiteX33" fmla="*/ 6625349 w 7178558"/>
              <a:gd name="connsiteY33" fmla="*/ 829368 h 3599644"/>
              <a:gd name="connsiteX34" fmla="*/ 6650147 w 7178558"/>
              <a:gd name="connsiteY34" fmla="*/ 872290 h 3599644"/>
              <a:gd name="connsiteX35" fmla="*/ 6672978 w 7178558"/>
              <a:gd name="connsiteY35" fmla="*/ 916788 h 3599644"/>
              <a:gd name="connsiteX36" fmla="*/ 6693447 w 7178558"/>
              <a:gd name="connsiteY36" fmla="*/ 962073 h 3599644"/>
              <a:gd name="connsiteX37" fmla="*/ 6711948 w 7178558"/>
              <a:gd name="connsiteY37" fmla="*/ 1008934 h 3599644"/>
              <a:gd name="connsiteX38" fmla="*/ 6728087 w 7178558"/>
              <a:gd name="connsiteY38" fmla="*/ 1056975 h 3599644"/>
              <a:gd name="connsiteX39" fmla="*/ 6741864 w 7178558"/>
              <a:gd name="connsiteY39" fmla="*/ 1105805 h 3599644"/>
              <a:gd name="connsiteX40" fmla="*/ 6753279 w 7178558"/>
              <a:gd name="connsiteY40" fmla="*/ 1155422 h 3599644"/>
              <a:gd name="connsiteX41" fmla="*/ 6760106 w 7178558"/>
              <a:gd name="connsiteY41" fmla="*/ 1193724 h 3599644"/>
              <a:gd name="connsiteX42" fmla="*/ 6765005 w 7178558"/>
              <a:gd name="connsiteY42" fmla="*/ 1197163 h 3599644"/>
              <a:gd name="connsiteX43" fmla="*/ 6803603 w 7178558"/>
              <a:gd name="connsiteY43" fmla="*/ 1227484 h 3599644"/>
              <a:gd name="connsiteX44" fmla="*/ 6841020 w 7178558"/>
              <a:gd name="connsiteY44" fmla="*/ 1260168 h 3599644"/>
              <a:gd name="connsiteX45" fmla="*/ 6876861 w 7178558"/>
              <a:gd name="connsiteY45" fmla="*/ 1294428 h 3599644"/>
              <a:gd name="connsiteX46" fmla="*/ 6910733 w 7178558"/>
              <a:gd name="connsiteY46" fmla="*/ 1329868 h 3599644"/>
              <a:gd name="connsiteX47" fmla="*/ 6943030 w 7178558"/>
              <a:gd name="connsiteY47" fmla="*/ 1367278 h 3599644"/>
              <a:gd name="connsiteX48" fmla="*/ 6974145 w 7178558"/>
              <a:gd name="connsiteY48" fmla="*/ 1406262 h 3599644"/>
              <a:gd name="connsiteX49" fmla="*/ 7002503 w 7178558"/>
              <a:gd name="connsiteY49" fmla="*/ 1446428 h 3599644"/>
              <a:gd name="connsiteX50" fmla="*/ 7029285 w 7178558"/>
              <a:gd name="connsiteY50" fmla="*/ 1488564 h 3599644"/>
              <a:gd name="connsiteX51" fmla="*/ 7054098 w 7178558"/>
              <a:gd name="connsiteY51" fmla="*/ 1531486 h 3599644"/>
              <a:gd name="connsiteX52" fmla="*/ 7076942 w 7178558"/>
              <a:gd name="connsiteY52" fmla="*/ 1575984 h 3599644"/>
              <a:gd name="connsiteX53" fmla="*/ 7097423 w 7178558"/>
              <a:gd name="connsiteY53" fmla="*/ 1621269 h 3599644"/>
              <a:gd name="connsiteX54" fmla="*/ 7115935 w 7178558"/>
              <a:gd name="connsiteY54" fmla="*/ 1668129 h 3599644"/>
              <a:gd name="connsiteX55" fmla="*/ 7132083 w 7178558"/>
              <a:gd name="connsiteY55" fmla="*/ 1716565 h 3599644"/>
              <a:gd name="connsiteX56" fmla="*/ 7146262 w 7178558"/>
              <a:gd name="connsiteY56" fmla="*/ 1765001 h 3599644"/>
              <a:gd name="connsiteX57" fmla="*/ 7157684 w 7178558"/>
              <a:gd name="connsiteY57" fmla="*/ 1815011 h 3599644"/>
              <a:gd name="connsiteX58" fmla="*/ 7166742 w 7178558"/>
              <a:gd name="connsiteY58" fmla="*/ 1865809 h 3599644"/>
              <a:gd name="connsiteX59" fmla="*/ 7173438 w 7178558"/>
              <a:gd name="connsiteY59" fmla="*/ 1917001 h 3599644"/>
              <a:gd name="connsiteX60" fmla="*/ 7176983 w 7178558"/>
              <a:gd name="connsiteY60" fmla="*/ 1969375 h 3599644"/>
              <a:gd name="connsiteX61" fmla="*/ 7178558 w 7178558"/>
              <a:gd name="connsiteY61" fmla="*/ 2022536 h 3599644"/>
              <a:gd name="connsiteX62" fmla="*/ 7176983 w 7178558"/>
              <a:gd name="connsiteY62" fmla="*/ 2075696 h 3599644"/>
              <a:gd name="connsiteX63" fmla="*/ 7173438 w 7178558"/>
              <a:gd name="connsiteY63" fmla="*/ 2127676 h 3599644"/>
              <a:gd name="connsiteX64" fmla="*/ 7166742 w 7178558"/>
              <a:gd name="connsiteY64" fmla="*/ 2179262 h 3599644"/>
              <a:gd name="connsiteX65" fmla="*/ 7157684 w 7178558"/>
              <a:gd name="connsiteY65" fmla="*/ 2230060 h 3599644"/>
              <a:gd name="connsiteX66" fmla="*/ 7146262 w 7178558"/>
              <a:gd name="connsiteY66" fmla="*/ 2279677 h 3599644"/>
              <a:gd name="connsiteX67" fmla="*/ 7132083 w 7178558"/>
              <a:gd name="connsiteY67" fmla="*/ 2328900 h 3599644"/>
              <a:gd name="connsiteX68" fmla="*/ 7115935 w 7178558"/>
              <a:gd name="connsiteY68" fmla="*/ 2376548 h 3599644"/>
              <a:gd name="connsiteX69" fmla="*/ 7097423 w 7178558"/>
              <a:gd name="connsiteY69" fmla="*/ 2423408 h 3599644"/>
              <a:gd name="connsiteX70" fmla="*/ 7076942 w 7178558"/>
              <a:gd name="connsiteY70" fmla="*/ 2469088 h 3599644"/>
              <a:gd name="connsiteX71" fmla="*/ 7054098 w 7178558"/>
              <a:gd name="connsiteY71" fmla="*/ 2513586 h 3599644"/>
              <a:gd name="connsiteX72" fmla="*/ 7029285 w 7178558"/>
              <a:gd name="connsiteY72" fmla="*/ 2556902 h 3599644"/>
              <a:gd name="connsiteX73" fmla="*/ 7002503 w 7178558"/>
              <a:gd name="connsiteY73" fmla="*/ 2598249 h 3599644"/>
              <a:gd name="connsiteX74" fmla="*/ 6974145 w 7178558"/>
              <a:gd name="connsiteY74" fmla="*/ 2638415 h 3599644"/>
              <a:gd name="connsiteX75" fmla="*/ 6943030 w 7178558"/>
              <a:gd name="connsiteY75" fmla="*/ 2677793 h 3599644"/>
              <a:gd name="connsiteX76" fmla="*/ 6910733 w 7178558"/>
              <a:gd name="connsiteY76" fmla="*/ 2714810 h 3599644"/>
              <a:gd name="connsiteX77" fmla="*/ 6876861 w 7178558"/>
              <a:gd name="connsiteY77" fmla="*/ 2751037 h 3599644"/>
              <a:gd name="connsiteX78" fmla="*/ 6841020 w 7178558"/>
              <a:gd name="connsiteY78" fmla="*/ 2784903 h 3599644"/>
              <a:gd name="connsiteX79" fmla="*/ 6803603 w 7178558"/>
              <a:gd name="connsiteY79" fmla="*/ 2817193 h 3599644"/>
              <a:gd name="connsiteX80" fmla="*/ 6765005 w 7178558"/>
              <a:gd name="connsiteY80" fmla="*/ 2847909 h 3599644"/>
              <a:gd name="connsiteX81" fmla="*/ 6724044 w 7178558"/>
              <a:gd name="connsiteY81" fmla="*/ 2876655 h 3599644"/>
              <a:gd name="connsiteX82" fmla="*/ 6682688 w 7178558"/>
              <a:gd name="connsiteY82" fmla="*/ 2903433 h 3599644"/>
              <a:gd name="connsiteX83" fmla="*/ 6639363 w 7178558"/>
              <a:gd name="connsiteY83" fmla="*/ 2928241 h 3599644"/>
              <a:gd name="connsiteX84" fmla="*/ 6595251 w 7178558"/>
              <a:gd name="connsiteY84" fmla="*/ 2951080 h 3599644"/>
              <a:gd name="connsiteX85" fmla="*/ 6549170 w 7178558"/>
              <a:gd name="connsiteY85" fmla="*/ 2971557 h 3599644"/>
              <a:gd name="connsiteX86" fmla="*/ 6502300 w 7178558"/>
              <a:gd name="connsiteY86" fmla="*/ 2990065 h 3599644"/>
              <a:gd name="connsiteX87" fmla="*/ 6454643 w 7178558"/>
              <a:gd name="connsiteY87" fmla="*/ 3006210 h 3599644"/>
              <a:gd name="connsiteX88" fmla="*/ 6406199 w 7178558"/>
              <a:gd name="connsiteY88" fmla="*/ 3019993 h 3599644"/>
              <a:gd name="connsiteX89" fmla="*/ 6355784 w 7178558"/>
              <a:gd name="connsiteY89" fmla="*/ 3031806 h 3599644"/>
              <a:gd name="connsiteX90" fmla="*/ 6305370 w 7178558"/>
              <a:gd name="connsiteY90" fmla="*/ 3040470 h 3599644"/>
              <a:gd name="connsiteX91" fmla="*/ 6254168 w 7178558"/>
              <a:gd name="connsiteY91" fmla="*/ 3047163 h 3599644"/>
              <a:gd name="connsiteX92" fmla="*/ 6201391 w 7178558"/>
              <a:gd name="connsiteY92" fmla="*/ 3051102 h 3599644"/>
              <a:gd name="connsiteX93" fmla="*/ 6148614 w 7178558"/>
              <a:gd name="connsiteY93" fmla="*/ 3052677 h 3599644"/>
              <a:gd name="connsiteX94" fmla="*/ 6095442 w 7178558"/>
              <a:gd name="connsiteY94" fmla="*/ 3051102 h 3599644"/>
              <a:gd name="connsiteX95" fmla="*/ 6043453 w 7178558"/>
              <a:gd name="connsiteY95" fmla="*/ 3047163 h 3599644"/>
              <a:gd name="connsiteX96" fmla="*/ 6011730 w 7178558"/>
              <a:gd name="connsiteY96" fmla="*/ 3043079 h 3599644"/>
              <a:gd name="connsiteX97" fmla="*/ 6002765 w 7178558"/>
              <a:gd name="connsiteY97" fmla="*/ 3060552 h 3599644"/>
              <a:gd name="connsiteX98" fmla="*/ 5977966 w 7178558"/>
              <a:gd name="connsiteY98" fmla="*/ 3103475 h 3599644"/>
              <a:gd name="connsiteX99" fmla="*/ 5951199 w 7178558"/>
              <a:gd name="connsiteY99" fmla="*/ 3145216 h 3599644"/>
              <a:gd name="connsiteX100" fmla="*/ 5922858 w 7178558"/>
              <a:gd name="connsiteY100" fmla="*/ 3185776 h 3599644"/>
              <a:gd name="connsiteX101" fmla="*/ 5892154 w 7178558"/>
              <a:gd name="connsiteY101" fmla="*/ 3224761 h 3599644"/>
              <a:gd name="connsiteX102" fmla="*/ 5859876 w 7178558"/>
              <a:gd name="connsiteY102" fmla="*/ 3262170 h 3599644"/>
              <a:gd name="connsiteX103" fmla="*/ 5825630 w 7178558"/>
              <a:gd name="connsiteY103" fmla="*/ 3297611 h 3599644"/>
              <a:gd name="connsiteX104" fmla="*/ 5790203 w 7178558"/>
              <a:gd name="connsiteY104" fmla="*/ 3331870 h 3599644"/>
              <a:gd name="connsiteX105" fmla="*/ 5752414 w 7178558"/>
              <a:gd name="connsiteY105" fmla="*/ 3364161 h 3599644"/>
              <a:gd name="connsiteX106" fmla="*/ 5713838 w 7178558"/>
              <a:gd name="connsiteY106" fmla="*/ 3394876 h 3599644"/>
              <a:gd name="connsiteX107" fmla="*/ 5673294 w 7178558"/>
              <a:gd name="connsiteY107" fmla="*/ 3423622 h 3599644"/>
              <a:gd name="connsiteX108" fmla="*/ 5631568 w 7178558"/>
              <a:gd name="connsiteY108" fmla="*/ 3450006 h 3599644"/>
              <a:gd name="connsiteX109" fmla="*/ 5588662 w 7178558"/>
              <a:gd name="connsiteY109" fmla="*/ 3474814 h 3599644"/>
              <a:gd name="connsiteX110" fmla="*/ 5544182 w 7178558"/>
              <a:gd name="connsiteY110" fmla="*/ 3498047 h 3599644"/>
              <a:gd name="connsiteX111" fmla="*/ 5498126 w 7178558"/>
              <a:gd name="connsiteY111" fmla="*/ 3518524 h 3599644"/>
              <a:gd name="connsiteX112" fmla="*/ 5451284 w 7178558"/>
              <a:gd name="connsiteY112" fmla="*/ 3536639 h 3599644"/>
              <a:gd name="connsiteX113" fmla="*/ 5403654 w 7178558"/>
              <a:gd name="connsiteY113" fmla="*/ 3553178 h 3599644"/>
              <a:gd name="connsiteX114" fmla="*/ 5355237 w 7178558"/>
              <a:gd name="connsiteY114" fmla="*/ 3567353 h 3599644"/>
              <a:gd name="connsiteX115" fmla="*/ 5305245 w 7178558"/>
              <a:gd name="connsiteY115" fmla="*/ 3578379 h 3599644"/>
              <a:gd name="connsiteX116" fmla="*/ 5254467 w 7178558"/>
              <a:gd name="connsiteY116" fmla="*/ 3587830 h 3599644"/>
              <a:gd name="connsiteX117" fmla="*/ 5203294 w 7178558"/>
              <a:gd name="connsiteY117" fmla="*/ 3594131 h 3599644"/>
              <a:gd name="connsiteX118" fmla="*/ 5150940 w 7178558"/>
              <a:gd name="connsiteY118" fmla="*/ 3598069 h 3599644"/>
              <a:gd name="connsiteX119" fmla="*/ 5097800 w 7178558"/>
              <a:gd name="connsiteY119" fmla="*/ 3599644 h 3599644"/>
              <a:gd name="connsiteX120" fmla="*/ 5044659 w 7178558"/>
              <a:gd name="connsiteY120" fmla="*/ 3598069 h 3599644"/>
              <a:gd name="connsiteX121" fmla="*/ 4992700 w 7178558"/>
              <a:gd name="connsiteY121" fmla="*/ 3594131 h 3599644"/>
              <a:gd name="connsiteX122" fmla="*/ 4940740 w 7178558"/>
              <a:gd name="connsiteY122" fmla="*/ 3587830 h 3599644"/>
              <a:gd name="connsiteX123" fmla="*/ 4890355 w 7178558"/>
              <a:gd name="connsiteY123" fmla="*/ 3578379 h 3599644"/>
              <a:gd name="connsiteX124" fmla="*/ 4840757 w 7178558"/>
              <a:gd name="connsiteY124" fmla="*/ 3567353 h 3599644"/>
              <a:gd name="connsiteX125" fmla="*/ 4791553 w 7178558"/>
              <a:gd name="connsiteY125" fmla="*/ 3553178 h 3599644"/>
              <a:gd name="connsiteX126" fmla="*/ 4743923 w 7178558"/>
              <a:gd name="connsiteY126" fmla="*/ 3536639 h 3599644"/>
              <a:gd name="connsiteX127" fmla="*/ 4697080 w 7178558"/>
              <a:gd name="connsiteY127" fmla="*/ 3518524 h 3599644"/>
              <a:gd name="connsiteX128" fmla="*/ 4651419 w 7178558"/>
              <a:gd name="connsiteY128" fmla="*/ 3498047 h 3599644"/>
              <a:gd name="connsiteX129" fmla="*/ 4606938 w 7178558"/>
              <a:gd name="connsiteY129" fmla="*/ 3474814 h 3599644"/>
              <a:gd name="connsiteX130" fmla="*/ 4564032 w 7178558"/>
              <a:gd name="connsiteY130" fmla="*/ 3450006 h 3599644"/>
              <a:gd name="connsiteX131" fmla="*/ 4522306 w 7178558"/>
              <a:gd name="connsiteY131" fmla="*/ 3423622 h 3599644"/>
              <a:gd name="connsiteX132" fmla="*/ 4482156 w 7178558"/>
              <a:gd name="connsiteY132" fmla="*/ 3394876 h 3599644"/>
              <a:gd name="connsiteX133" fmla="*/ 4442792 w 7178558"/>
              <a:gd name="connsiteY133" fmla="*/ 3364161 h 3599644"/>
              <a:gd name="connsiteX134" fmla="*/ 4405791 w 7178558"/>
              <a:gd name="connsiteY134" fmla="*/ 3331870 h 3599644"/>
              <a:gd name="connsiteX135" fmla="*/ 4402934 w 7178558"/>
              <a:gd name="connsiteY135" fmla="*/ 3329138 h 3599644"/>
              <a:gd name="connsiteX136" fmla="*/ 4387559 w 7178558"/>
              <a:gd name="connsiteY136" fmla="*/ 3333353 h 3599644"/>
              <a:gd name="connsiteX137" fmla="*/ 4337557 w 7178558"/>
              <a:gd name="connsiteY137" fmla="*/ 3345165 h 3599644"/>
              <a:gd name="connsiteX138" fmla="*/ 4287163 w 7178558"/>
              <a:gd name="connsiteY138" fmla="*/ 3353826 h 3599644"/>
              <a:gd name="connsiteX139" fmla="*/ 4235193 w 7178558"/>
              <a:gd name="connsiteY139" fmla="*/ 3360520 h 3599644"/>
              <a:gd name="connsiteX140" fmla="*/ 4183224 w 7178558"/>
              <a:gd name="connsiteY140" fmla="*/ 3364850 h 3599644"/>
              <a:gd name="connsiteX141" fmla="*/ 4129679 w 7178558"/>
              <a:gd name="connsiteY141" fmla="*/ 3366031 h 3599644"/>
              <a:gd name="connsiteX142" fmla="*/ 4076922 w 7178558"/>
              <a:gd name="connsiteY142" fmla="*/ 3364850 h 3599644"/>
              <a:gd name="connsiteX143" fmla="*/ 4024558 w 7178558"/>
              <a:gd name="connsiteY143" fmla="*/ 3360520 h 3599644"/>
              <a:gd name="connsiteX144" fmla="*/ 3972982 w 7178558"/>
              <a:gd name="connsiteY144" fmla="*/ 3353826 h 3599644"/>
              <a:gd name="connsiteX145" fmla="*/ 3922588 w 7178558"/>
              <a:gd name="connsiteY145" fmla="*/ 3345165 h 3599644"/>
              <a:gd name="connsiteX146" fmla="*/ 3872586 w 7178558"/>
              <a:gd name="connsiteY146" fmla="*/ 3333353 h 3599644"/>
              <a:gd name="connsiteX147" fmla="*/ 3823766 w 7178558"/>
              <a:gd name="connsiteY147" fmla="*/ 3319968 h 3599644"/>
              <a:gd name="connsiteX148" fmla="*/ 3776127 w 7178558"/>
              <a:gd name="connsiteY148" fmla="*/ 3303432 h 3599644"/>
              <a:gd name="connsiteX149" fmla="*/ 3729276 w 7178558"/>
              <a:gd name="connsiteY149" fmla="*/ 3285321 h 3599644"/>
              <a:gd name="connsiteX150" fmla="*/ 3683605 w 7178558"/>
              <a:gd name="connsiteY150" fmla="*/ 3264061 h 3599644"/>
              <a:gd name="connsiteX151" fmla="*/ 3639116 w 7178558"/>
              <a:gd name="connsiteY151" fmla="*/ 3241619 h 3599644"/>
              <a:gd name="connsiteX152" fmla="*/ 3596202 w 7178558"/>
              <a:gd name="connsiteY152" fmla="*/ 3216816 h 3599644"/>
              <a:gd name="connsiteX153" fmla="*/ 3554468 w 7178558"/>
              <a:gd name="connsiteY153" fmla="*/ 3190043 h 3599644"/>
              <a:gd name="connsiteX154" fmla="*/ 3517770 w 7178558"/>
              <a:gd name="connsiteY154" fmla="*/ 3164034 h 3599644"/>
              <a:gd name="connsiteX155" fmla="*/ 3495814 w 7178558"/>
              <a:gd name="connsiteY155" fmla="*/ 3184791 h 3599644"/>
              <a:gd name="connsiteX156" fmla="*/ 3458420 w 7178558"/>
              <a:gd name="connsiteY156" fmla="*/ 3217081 h 3599644"/>
              <a:gd name="connsiteX157" fmla="*/ 3419449 w 7178558"/>
              <a:gd name="connsiteY157" fmla="*/ 3248190 h 3599644"/>
              <a:gd name="connsiteX158" fmla="*/ 3379299 w 7178558"/>
              <a:gd name="connsiteY158" fmla="*/ 3276543 h 3599644"/>
              <a:gd name="connsiteX159" fmla="*/ 3337574 w 7178558"/>
              <a:gd name="connsiteY159" fmla="*/ 3303320 h 3599644"/>
              <a:gd name="connsiteX160" fmla="*/ 3294274 w 7178558"/>
              <a:gd name="connsiteY160" fmla="*/ 3328129 h 3599644"/>
              <a:gd name="connsiteX161" fmla="*/ 3249793 w 7178558"/>
              <a:gd name="connsiteY161" fmla="*/ 3350969 h 3599644"/>
              <a:gd name="connsiteX162" fmla="*/ 3204525 w 7178558"/>
              <a:gd name="connsiteY162" fmla="*/ 3371445 h 3599644"/>
              <a:gd name="connsiteX163" fmla="*/ 3157683 w 7178558"/>
              <a:gd name="connsiteY163" fmla="*/ 3389953 h 3599644"/>
              <a:gd name="connsiteX164" fmla="*/ 3110053 w 7178558"/>
              <a:gd name="connsiteY164" fmla="*/ 3406098 h 3599644"/>
              <a:gd name="connsiteX165" fmla="*/ 3060849 w 7178558"/>
              <a:gd name="connsiteY165" fmla="*/ 3420274 h 3599644"/>
              <a:gd name="connsiteX166" fmla="*/ 3011251 w 7178558"/>
              <a:gd name="connsiteY166" fmla="*/ 3431694 h 3599644"/>
              <a:gd name="connsiteX167" fmla="*/ 2960472 w 7178558"/>
              <a:gd name="connsiteY167" fmla="*/ 3440751 h 3599644"/>
              <a:gd name="connsiteX168" fmla="*/ 2908905 w 7178558"/>
              <a:gd name="connsiteY168" fmla="*/ 3447446 h 3599644"/>
              <a:gd name="connsiteX169" fmla="*/ 2856552 w 7178558"/>
              <a:gd name="connsiteY169" fmla="*/ 3450990 h 3599644"/>
              <a:gd name="connsiteX170" fmla="*/ 2803805 w 7178558"/>
              <a:gd name="connsiteY170" fmla="*/ 3452565 h 3599644"/>
              <a:gd name="connsiteX171" fmla="*/ 2750665 w 7178558"/>
              <a:gd name="connsiteY171" fmla="*/ 3450990 h 3599644"/>
              <a:gd name="connsiteX172" fmla="*/ 2698311 w 7178558"/>
              <a:gd name="connsiteY172" fmla="*/ 3447446 h 3599644"/>
              <a:gd name="connsiteX173" fmla="*/ 2647139 w 7178558"/>
              <a:gd name="connsiteY173" fmla="*/ 3440751 h 3599644"/>
              <a:gd name="connsiteX174" fmla="*/ 2595967 w 7178558"/>
              <a:gd name="connsiteY174" fmla="*/ 3431694 h 3599644"/>
              <a:gd name="connsiteX175" fmla="*/ 2546369 w 7178558"/>
              <a:gd name="connsiteY175" fmla="*/ 3420274 h 3599644"/>
              <a:gd name="connsiteX176" fmla="*/ 2497952 w 7178558"/>
              <a:gd name="connsiteY176" fmla="*/ 3406098 h 3599644"/>
              <a:gd name="connsiteX177" fmla="*/ 2449534 w 7178558"/>
              <a:gd name="connsiteY177" fmla="*/ 3389953 h 3599644"/>
              <a:gd name="connsiteX178" fmla="*/ 2403086 w 7178558"/>
              <a:gd name="connsiteY178" fmla="*/ 3371445 h 3599644"/>
              <a:gd name="connsiteX179" fmla="*/ 2357424 w 7178558"/>
              <a:gd name="connsiteY179" fmla="*/ 3350969 h 3599644"/>
              <a:gd name="connsiteX180" fmla="*/ 2312944 w 7178558"/>
              <a:gd name="connsiteY180" fmla="*/ 3328129 h 3599644"/>
              <a:gd name="connsiteX181" fmla="*/ 2270038 w 7178558"/>
              <a:gd name="connsiteY181" fmla="*/ 3303320 h 3599644"/>
              <a:gd name="connsiteX182" fmla="*/ 2227919 w 7178558"/>
              <a:gd name="connsiteY182" fmla="*/ 3276543 h 3599644"/>
              <a:gd name="connsiteX183" fmla="*/ 2187768 w 7178558"/>
              <a:gd name="connsiteY183" fmla="*/ 3248190 h 3599644"/>
              <a:gd name="connsiteX184" fmla="*/ 2148799 w 7178558"/>
              <a:gd name="connsiteY184" fmla="*/ 3217081 h 3599644"/>
              <a:gd name="connsiteX185" fmla="*/ 2111403 w 7178558"/>
              <a:gd name="connsiteY185" fmla="*/ 3184791 h 3599644"/>
              <a:gd name="connsiteX186" fmla="*/ 2075975 w 7178558"/>
              <a:gd name="connsiteY186" fmla="*/ 3150926 h 3599644"/>
              <a:gd name="connsiteX187" fmla="*/ 2041730 w 7178558"/>
              <a:gd name="connsiteY187" fmla="*/ 3115091 h 3599644"/>
              <a:gd name="connsiteX188" fmla="*/ 2009058 w 7178558"/>
              <a:gd name="connsiteY188" fmla="*/ 3077682 h 3599644"/>
              <a:gd name="connsiteX189" fmla="*/ 1978748 w 7178558"/>
              <a:gd name="connsiteY189" fmla="*/ 3039091 h 3599644"/>
              <a:gd name="connsiteX190" fmla="*/ 1950407 w 7178558"/>
              <a:gd name="connsiteY190" fmla="*/ 2998137 h 3599644"/>
              <a:gd name="connsiteX191" fmla="*/ 1929358 w 7178558"/>
              <a:gd name="connsiteY191" fmla="*/ 2966094 h 3599644"/>
              <a:gd name="connsiteX192" fmla="*/ 1890194 w 7178558"/>
              <a:gd name="connsiteY192" fmla="*/ 2973132 h 3599644"/>
              <a:gd name="connsiteX193" fmla="*/ 1838619 w 7178558"/>
              <a:gd name="connsiteY193" fmla="*/ 2980220 h 3599644"/>
              <a:gd name="connsiteX194" fmla="*/ 1786256 w 7178558"/>
              <a:gd name="connsiteY194" fmla="*/ 2983765 h 3599644"/>
              <a:gd name="connsiteX195" fmla="*/ 1733499 w 7178558"/>
              <a:gd name="connsiteY195" fmla="*/ 2985339 h 3599644"/>
              <a:gd name="connsiteX196" fmla="*/ 1679954 w 7178558"/>
              <a:gd name="connsiteY196" fmla="*/ 2983765 h 3599644"/>
              <a:gd name="connsiteX197" fmla="*/ 1627985 w 7178558"/>
              <a:gd name="connsiteY197" fmla="*/ 2980220 h 3599644"/>
              <a:gd name="connsiteX198" fmla="*/ 1576409 w 7178558"/>
              <a:gd name="connsiteY198" fmla="*/ 2973132 h 3599644"/>
              <a:gd name="connsiteX199" fmla="*/ 1525621 w 7178558"/>
              <a:gd name="connsiteY199" fmla="*/ 2964075 h 3599644"/>
              <a:gd name="connsiteX200" fmla="*/ 1476013 w 7178558"/>
              <a:gd name="connsiteY200" fmla="*/ 2953050 h 3599644"/>
              <a:gd name="connsiteX201" fmla="*/ 1427193 w 7178558"/>
              <a:gd name="connsiteY201" fmla="*/ 2938873 h 3599644"/>
              <a:gd name="connsiteX202" fmla="*/ 1379160 w 7178558"/>
              <a:gd name="connsiteY202" fmla="*/ 2922728 h 3599644"/>
              <a:gd name="connsiteX203" fmla="*/ 1332702 w 7178558"/>
              <a:gd name="connsiteY203" fmla="*/ 2904220 h 3599644"/>
              <a:gd name="connsiteX204" fmla="*/ 1286638 w 7178558"/>
              <a:gd name="connsiteY204" fmla="*/ 2883743 h 3599644"/>
              <a:gd name="connsiteX205" fmla="*/ 1242149 w 7178558"/>
              <a:gd name="connsiteY205" fmla="*/ 2860904 h 3599644"/>
              <a:gd name="connsiteX206" fmla="*/ 1199235 w 7178558"/>
              <a:gd name="connsiteY206" fmla="*/ 2836095 h 3599644"/>
              <a:gd name="connsiteX207" fmla="*/ 1157501 w 7178558"/>
              <a:gd name="connsiteY207" fmla="*/ 2809318 h 3599644"/>
              <a:gd name="connsiteX208" fmla="*/ 1117343 w 7178558"/>
              <a:gd name="connsiteY208" fmla="*/ 2780177 h 3599644"/>
              <a:gd name="connsiteX209" fmla="*/ 1077972 w 7178558"/>
              <a:gd name="connsiteY209" fmla="*/ 2749856 h 3599644"/>
              <a:gd name="connsiteX210" fmla="*/ 1040964 w 7178558"/>
              <a:gd name="connsiteY210" fmla="*/ 2717566 h 3599644"/>
              <a:gd name="connsiteX211" fmla="*/ 1021721 w 7178558"/>
              <a:gd name="connsiteY211" fmla="*/ 2699378 h 3599644"/>
              <a:gd name="connsiteX212" fmla="*/ 981025 w 7178558"/>
              <a:gd name="connsiteY212" fmla="*/ 2710865 h 3599644"/>
              <a:gd name="connsiteX213" fmla="*/ 931004 w 7178558"/>
              <a:gd name="connsiteY213" fmla="*/ 2722287 h 3599644"/>
              <a:gd name="connsiteX214" fmla="*/ 880590 w 7178558"/>
              <a:gd name="connsiteY214" fmla="*/ 2731345 h 3599644"/>
              <a:gd name="connsiteX215" fmla="*/ 828600 w 7178558"/>
              <a:gd name="connsiteY215" fmla="*/ 2737648 h 3599644"/>
              <a:gd name="connsiteX216" fmla="*/ 776611 w 7178558"/>
              <a:gd name="connsiteY216" fmla="*/ 2741980 h 3599644"/>
              <a:gd name="connsiteX217" fmla="*/ 723440 w 7178558"/>
              <a:gd name="connsiteY217" fmla="*/ 2743161 h 3599644"/>
              <a:gd name="connsiteX218" fmla="*/ 670663 w 7178558"/>
              <a:gd name="connsiteY218" fmla="*/ 2741980 h 3599644"/>
              <a:gd name="connsiteX219" fmla="*/ 617885 w 7178558"/>
              <a:gd name="connsiteY219" fmla="*/ 2737648 h 3599644"/>
              <a:gd name="connsiteX220" fmla="*/ 566683 w 7178558"/>
              <a:gd name="connsiteY220" fmla="*/ 2731345 h 3599644"/>
              <a:gd name="connsiteX221" fmla="*/ 516269 w 7178558"/>
              <a:gd name="connsiteY221" fmla="*/ 2722287 h 3599644"/>
              <a:gd name="connsiteX222" fmla="*/ 465856 w 7178558"/>
              <a:gd name="connsiteY222" fmla="*/ 2710865 h 3599644"/>
              <a:gd name="connsiteX223" fmla="*/ 417411 w 7178558"/>
              <a:gd name="connsiteY223" fmla="*/ 2697080 h 3599644"/>
              <a:gd name="connsiteX224" fmla="*/ 369753 w 7178558"/>
              <a:gd name="connsiteY224" fmla="*/ 2680537 h 3599644"/>
              <a:gd name="connsiteX225" fmla="*/ 322884 w 7178558"/>
              <a:gd name="connsiteY225" fmla="*/ 2662420 h 3599644"/>
              <a:gd name="connsiteX226" fmla="*/ 276802 w 7178558"/>
              <a:gd name="connsiteY226" fmla="*/ 2641939 h 3599644"/>
              <a:gd name="connsiteX227" fmla="*/ 232690 w 7178558"/>
              <a:gd name="connsiteY227" fmla="*/ 2618702 h 3599644"/>
              <a:gd name="connsiteX228" fmla="*/ 189366 w 7178558"/>
              <a:gd name="connsiteY228" fmla="*/ 2593889 h 3599644"/>
              <a:gd name="connsiteX229" fmla="*/ 148010 w 7178558"/>
              <a:gd name="connsiteY229" fmla="*/ 2567500 h 3599644"/>
              <a:gd name="connsiteX230" fmla="*/ 107049 w 7178558"/>
              <a:gd name="connsiteY230" fmla="*/ 2538354 h 3599644"/>
              <a:gd name="connsiteX231" fmla="*/ 68450 w 7178558"/>
              <a:gd name="connsiteY231" fmla="*/ 2508027 h 3599644"/>
              <a:gd name="connsiteX232" fmla="*/ 31034 w 7178558"/>
              <a:gd name="connsiteY232" fmla="*/ 2475730 h 3599644"/>
              <a:gd name="connsiteX233" fmla="*/ 0 w 7178558"/>
              <a:gd name="connsiteY233" fmla="*/ 2446061 h 3599644"/>
              <a:gd name="connsiteX234" fmla="*/ 0 w 7178558"/>
              <a:gd name="connsiteY234" fmla="*/ 979980 h 3599644"/>
              <a:gd name="connsiteX235" fmla="*/ 31034 w 7178558"/>
              <a:gd name="connsiteY235" fmla="*/ 950311 h 3599644"/>
              <a:gd name="connsiteX236" fmla="*/ 68450 w 7178558"/>
              <a:gd name="connsiteY236" fmla="*/ 918014 h 3599644"/>
              <a:gd name="connsiteX237" fmla="*/ 107049 w 7178558"/>
              <a:gd name="connsiteY237" fmla="*/ 887293 h 3599644"/>
              <a:gd name="connsiteX238" fmla="*/ 148010 w 7178558"/>
              <a:gd name="connsiteY238" fmla="*/ 858935 h 3599644"/>
              <a:gd name="connsiteX239" fmla="*/ 189366 w 7178558"/>
              <a:gd name="connsiteY239" fmla="*/ 832152 h 3599644"/>
              <a:gd name="connsiteX240" fmla="*/ 232690 w 7178558"/>
              <a:gd name="connsiteY240" fmla="*/ 807340 h 3599644"/>
              <a:gd name="connsiteX241" fmla="*/ 276802 w 7178558"/>
              <a:gd name="connsiteY241" fmla="*/ 784495 h 3599644"/>
              <a:gd name="connsiteX242" fmla="*/ 322884 w 7178558"/>
              <a:gd name="connsiteY242" fmla="*/ 763621 h 3599644"/>
              <a:gd name="connsiteX243" fmla="*/ 369753 w 7178558"/>
              <a:gd name="connsiteY243" fmla="*/ 745109 h 3599644"/>
              <a:gd name="connsiteX244" fmla="*/ 417411 w 7178558"/>
              <a:gd name="connsiteY244" fmla="*/ 728961 h 3599644"/>
              <a:gd name="connsiteX245" fmla="*/ 465856 w 7178558"/>
              <a:gd name="connsiteY245" fmla="*/ 715176 h 3599644"/>
              <a:gd name="connsiteX246" fmla="*/ 513672 w 7178558"/>
              <a:gd name="connsiteY246" fmla="*/ 704343 h 3599644"/>
              <a:gd name="connsiteX247" fmla="*/ 520453 w 7178558"/>
              <a:gd name="connsiteY247" fmla="*/ 680517 h 3599644"/>
              <a:gd name="connsiteX248" fmla="*/ 536995 w 7178558"/>
              <a:gd name="connsiteY248" fmla="*/ 632082 h 3599644"/>
              <a:gd name="connsiteX249" fmla="*/ 555112 w 7178558"/>
              <a:gd name="connsiteY249" fmla="*/ 585221 h 3599644"/>
              <a:gd name="connsiteX250" fmla="*/ 575987 w 7178558"/>
              <a:gd name="connsiteY250" fmla="*/ 539936 h 3599644"/>
              <a:gd name="connsiteX251" fmla="*/ 598831 w 7178558"/>
              <a:gd name="connsiteY251" fmla="*/ 495438 h 3599644"/>
              <a:gd name="connsiteX252" fmla="*/ 623644 w 7178558"/>
              <a:gd name="connsiteY252" fmla="*/ 452516 h 3599644"/>
              <a:gd name="connsiteX253" fmla="*/ 650033 w 7178558"/>
              <a:gd name="connsiteY253" fmla="*/ 410774 h 3599644"/>
              <a:gd name="connsiteX254" fmla="*/ 678784 w 7178558"/>
              <a:gd name="connsiteY254" fmla="*/ 370215 h 3599644"/>
              <a:gd name="connsiteX255" fmla="*/ 709506 w 7178558"/>
              <a:gd name="connsiteY255" fmla="*/ 331230 h 3599644"/>
              <a:gd name="connsiteX256" fmla="*/ 741802 w 7178558"/>
              <a:gd name="connsiteY256" fmla="*/ 293821 h 3599644"/>
              <a:gd name="connsiteX257" fmla="*/ 776068 w 7178558"/>
              <a:gd name="connsiteY257" fmla="*/ 258380 h 3599644"/>
              <a:gd name="connsiteX258" fmla="*/ 811515 w 7178558"/>
              <a:gd name="connsiteY258" fmla="*/ 224120 h 3599644"/>
              <a:gd name="connsiteX259" fmla="*/ 848932 w 7178558"/>
              <a:gd name="connsiteY259" fmla="*/ 191830 h 3599644"/>
              <a:gd name="connsiteX260" fmla="*/ 887924 w 7178558"/>
              <a:gd name="connsiteY260" fmla="*/ 161115 h 3599644"/>
              <a:gd name="connsiteX261" fmla="*/ 928492 w 7178558"/>
              <a:gd name="connsiteY261" fmla="*/ 132368 h 3599644"/>
              <a:gd name="connsiteX262" fmla="*/ 970241 w 7178558"/>
              <a:gd name="connsiteY262" fmla="*/ 105591 h 3599644"/>
              <a:gd name="connsiteX263" fmla="*/ 1013172 w 7178558"/>
              <a:gd name="connsiteY263" fmla="*/ 80783 h 3599644"/>
              <a:gd name="connsiteX264" fmla="*/ 1057678 w 7178558"/>
              <a:gd name="connsiteY264" fmla="*/ 57943 h 3599644"/>
              <a:gd name="connsiteX265" fmla="*/ 1103760 w 7178558"/>
              <a:gd name="connsiteY265" fmla="*/ 37466 h 3599644"/>
              <a:gd name="connsiteX266" fmla="*/ 1150235 w 7178558"/>
              <a:gd name="connsiteY266" fmla="*/ 18565 h 3599644"/>
              <a:gd name="connsiteX267" fmla="*/ 1198286 w 7178558"/>
              <a:gd name="connsiteY267" fmla="*/ 2814 h 35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</a:cxnLst>
            <a:rect l="l" t="t" r="r" b="b"/>
            <a:pathLst>
              <a:path w="7178558" h="3599644">
                <a:moveTo>
                  <a:pt x="1207902" y="0"/>
                </a:moveTo>
                <a:lnTo>
                  <a:pt x="5453980" y="0"/>
                </a:lnTo>
                <a:lnTo>
                  <a:pt x="5457075" y="2465"/>
                </a:lnTo>
                <a:lnTo>
                  <a:pt x="5494470" y="34761"/>
                </a:lnTo>
                <a:lnTo>
                  <a:pt x="5530290" y="69027"/>
                </a:lnTo>
                <a:lnTo>
                  <a:pt x="5564143" y="104474"/>
                </a:lnTo>
                <a:lnTo>
                  <a:pt x="5597208" y="141891"/>
                </a:lnTo>
                <a:lnTo>
                  <a:pt x="5627519" y="180883"/>
                </a:lnTo>
                <a:lnTo>
                  <a:pt x="5655860" y="221451"/>
                </a:lnTo>
                <a:lnTo>
                  <a:pt x="5683021" y="263200"/>
                </a:lnTo>
                <a:lnTo>
                  <a:pt x="5707820" y="306131"/>
                </a:lnTo>
                <a:lnTo>
                  <a:pt x="5721640" y="333544"/>
                </a:lnTo>
                <a:lnTo>
                  <a:pt x="5744788" y="333199"/>
                </a:lnTo>
                <a:lnTo>
                  <a:pt x="5797928" y="333986"/>
                </a:lnTo>
                <a:lnTo>
                  <a:pt x="5849889" y="338318"/>
                </a:lnTo>
                <a:lnTo>
                  <a:pt x="5901455" y="345012"/>
                </a:lnTo>
                <a:lnTo>
                  <a:pt x="5952233" y="353676"/>
                </a:lnTo>
                <a:lnTo>
                  <a:pt x="6001831" y="365489"/>
                </a:lnTo>
                <a:lnTo>
                  <a:pt x="6051035" y="379665"/>
                </a:lnTo>
                <a:lnTo>
                  <a:pt x="6098665" y="395416"/>
                </a:lnTo>
                <a:lnTo>
                  <a:pt x="6145508" y="414318"/>
                </a:lnTo>
                <a:lnTo>
                  <a:pt x="6191170" y="434795"/>
                </a:lnTo>
                <a:lnTo>
                  <a:pt x="6235257" y="457240"/>
                </a:lnTo>
                <a:lnTo>
                  <a:pt x="6278556" y="482049"/>
                </a:lnTo>
                <a:lnTo>
                  <a:pt x="6320282" y="509220"/>
                </a:lnTo>
                <a:lnTo>
                  <a:pt x="6360432" y="537573"/>
                </a:lnTo>
                <a:lnTo>
                  <a:pt x="6399402" y="568288"/>
                </a:lnTo>
                <a:lnTo>
                  <a:pt x="6436798" y="600972"/>
                </a:lnTo>
                <a:lnTo>
                  <a:pt x="6472618" y="634444"/>
                </a:lnTo>
                <a:lnTo>
                  <a:pt x="6506864" y="670672"/>
                </a:lnTo>
                <a:lnTo>
                  <a:pt x="6539142" y="708082"/>
                </a:lnTo>
                <a:lnTo>
                  <a:pt x="6569452" y="746673"/>
                </a:lnTo>
                <a:lnTo>
                  <a:pt x="6598581" y="787233"/>
                </a:lnTo>
                <a:lnTo>
                  <a:pt x="6625349" y="829368"/>
                </a:lnTo>
                <a:lnTo>
                  <a:pt x="6650147" y="872290"/>
                </a:lnTo>
                <a:lnTo>
                  <a:pt x="6672978" y="916788"/>
                </a:lnTo>
                <a:lnTo>
                  <a:pt x="6693447" y="962073"/>
                </a:lnTo>
                <a:lnTo>
                  <a:pt x="6711948" y="1008934"/>
                </a:lnTo>
                <a:lnTo>
                  <a:pt x="6728087" y="1056975"/>
                </a:lnTo>
                <a:lnTo>
                  <a:pt x="6741864" y="1105805"/>
                </a:lnTo>
                <a:lnTo>
                  <a:pt x="6753279" y="1155422"/>
                </a:lnTo>
                <a:lnTo>
                  <a:pt x="6760106" y="1193724"/>
                </a:lnTo>
                <a:lnTo>
                  <a:pt x="6765005" y="1197163"/>
                </a:lnTo>
                <a:lnTo>
                  <a:pt x="6803603" y="1227484"/>
                </a:lnTo>
                <a:lnTo>
                  <a:pt x="6841020" y="1260168"/>
                </a:lnTo>
                <a:lnTo>
                  <a:pt x="6876861" y="1294428"/>
                </a:lnTo>
                <a:lnTo>
                  <a:pt x="6910733" y="1329868"/>
                </a:lnTo>
                <a:lnTo>
                  <a:pt x="6943030" y="1367278"/>
                </a:lnTo>
                <a:lnTo>
                  <a:pt x="6974145" y="1406262"/>
                </a:lnTo>
                <a:lnTo>
                  <a:pt x="7002503" y="1446428"/>
                </a:lnTo>
                <a:lnTo>
                  <a:pt x="7029285" y="1488564"/>
                </a:lnTo>
                <a:lnTo>
                  <a:pt x="7054098" y="1531486"/>
                </a:lnTo>
                <a:lnTo>
                  <a:pt x="7076942" y="1575984"/>
                </a:lnTo>
                <a:lnTo>
                  <a:pt x="7097423" y="1621269"/>
                </a:lnTo>
                <a:lnTo>
                  <a:pt x="7115935" y="1668129"/>
                </a:lnTo>
                <a:lnTo>
                  <a:pt x="7132083" y="1716565"/>
                </a:lnTo>
                <a:lnTo>
                  <a:pt x="7146262" y="1765001"/>
                </a:lnTo>
                <a:lnTo>
                  <a:pt x="7157684" y="1815011"/>
                </a:lnTo>
                <a:lnTo>
                  <a:pt x="7166742" y="1865809"/>
                </a:lnTo>
                <a:lnTo>
                  <a:pt x="7173438" y="1917001"/>
                </a:lnTo>
                <a:lnTo>
                  <a:pt x="7176983" y="1969375"/>
                </a:lnTo>
                <a:lnTo>
                  <a:pt x="7178558" y="2022536"/>
                </a:lnTo>
                <a:lnTo>
                  <a:pt x="7176983" y="2075696"/>
                </a:lnTo>
                <a:lnTo>
                  <a:pt x="7173438" y="2127676"/>
                </a:lnTo>
                <a:lnTo>
                  <a:pt x="7166742" y="2179262"/>
                </a:lnTo>
                <a:lnTo>
                  <a:pt x="7157684" y="2230060"/>
                </a:lnTo>
                <a:lnTo>
                  <a:pt x="7146262" y="2279677"/>
                </a:lnTo>
                <a:lnTo>
                  <a:pt x="7132083" y="2328900"/>
                </a:lnTo>
                <a:lnTo>
                  <a:pt x="7115935" y="2376548"/>
                </a:lnTo>
                <a:lnTo>
                  <a:pt x="7097423" y="2423408"/>
                </a:lnTo>
                <a:lnTo>
                  <a:pt x="7076942" y="2469088"/>
                </a:lnTo>
                <a:lnTo>
                  <a:pt x="7054098" y="2513586"/>
                </a:lnTo>
                <a:lnTo>
                  <a:pt x="7029285" y="2556902"/>
                </a:lnTo>
                <a:lnTo>
                  <a:pt x="7002503" y="2598249"/>
                </a:lnTo>
                <a:lnTo>
                  <a:pt x="6974145" y="2638415"/>
                </a:lnTo>
                <a:lnTo>
                  <a:pt x="6943030" y="2677793"/>
                </a:lnTo>
                <a:lnTo>
                  <a:pt x="6910733" y="2714810"/>
                </a:lnTo>
                <a:lnTo>
                  <a:pt x="6876861" y="2751037"/>
                </a:lnTo>
                <a:lnTo>
                  <a:pt x="6841020" y="2784903"/>
                </a:lnTo>
                <a:lnTo>
                  <a:pt x="6803603" y="2817193"/>
                </a:lnTo>
                <a:lnTo>
                  <a:pt x="6765005" y="2847909"/>
                </a:lnTo>
                <a:lnTo>
                  <a:pt x="6724044" y="2876655"/>
                </a:lnTo>
                <a:lnTo>
                  <a:pt x="6682688" y="2903433"/>
                </a:lnTo>
                <a:lnTo>
                  <a:pt x="6639363" y="2928241"/>
                </a:lnTo>
                <a:lnTo>
                  <a:pt x="6595251" y="2951080"/>
                </a:lnTo>
                <a:lnTo>
                  <a:pt x="6549170" y="2971557"/>
                </a:lnTo>
                <a:lnTo>
                  <a:pt x="6502300" y="2990065"/>
                </a:lnTo>
                <a:lnTo>
                  <a:pt x="6454643" y="3006210"/>
                </a:lnTo>
                <a:lnTo>
                  <a:pt x="6406199" y="3019993"/>
                </a:lnTo>
                <a:lnTo>
                  <a:pt x="6355784" y="3031806"/>
                </a:lnTo>
                <a:lnTo>
                  <a:pt x="6305370" y="3040470"/>
                </a:lnTo>
                <a:lnTo>
                  <a:pt x="6254168" y="3047163"/>
                </a:lnTo>
                <a:lnTo>
                  <a:pt x="6201391" y="3051102"/>
                </a:lnTo>
                <a:lnTo>
                  <a:pt x="6148614" y="3052677"/>
                </a:lnTo>
                <a:lnTo>
                  <a:pt x="6095442" y="3051102"/>
                </a:lnTo>
                <a:lnTo>
                  <a:pt x="6043453" y="3047163"/>
                </a:lnTo>
                <a:lnTo>
                  <a:pt x="6011730" y="3043079"/>
                </a:lnTo>
                <a:lnTo>
                  <a:pt x="6002765" y="3060552"/>
                </a:lnTo>
                <a:lnTo>
                  <a:pt x="5977966" y="3103475"/>
                </a:lnTo>
                <a:lnTo>
                  <a:pt x="5951199" y="3145216"/>
                </a:lnTo>
                <a:lnTo>
                  <a:pt x="5922858" y="3185776"/>
                </a:lnTo>
                <a:lnTo>
                  <a:pt x="5892154" y="3224761"/>
                </a:lnTo>
                <a:lnTo>
                  <a:pt x="5859876" y="3262170"/>
                </a:lnTo>
                <a:lnTo>
                  <a:pt x="5825630" y="3297611"/>
                </a:lnTo>
                <a:lnTo>
                  <a:pt x="5790203" y="3331870"/>
                </a:lnTo>
                <a:lnTo>
                  <a:pt x="5752414" y="3364161"/>
                </a:lnTo>
                <a:lnTo>
                  <a:pt x="5713838" y="3394876"/>
                </a:lnTo>
                <a:lnTo>
                  <a:pt x="5673294" y="3423622"/>
                </a:lnTo>
                <a:lnTo>
                  <a:pt x="5631568" y="3450006"/>
                </a:lnTo>
                <a:lnTo>
                  <a:pt x="5588662" y="3474814"/>
                </a:lnTo>
                <a:lnTo>
                  <a:pt x="5544182" y="3498047"/>
                </a:lnTo>
                <a:lnTo>
                  <a:pt x="5498126" y="3518524"/>
                </a:lnTo>
                <a:lnTo>
                  <a:pt x="5451284" y="3536639"/>
                </a:lnTo>
                <a:lnTo>
                  <a:pt x="5403654" y="3553178"/>
                </a:lnTo>
                <a:lnTo>
                  <a:pt x="5355237" y="3567353"/>
                </a:lnTo>
                <a:lnTo>
                  <a:pt x="5305245" y="3578379"/>
                </a:lnTo>
                <a:lnTo>
                  <a:pt x="5254467" y="3587830"/>
                </a:lnTo>
                <a:lnTo>
                  <a:pt x="5203294" y="3594131"/>
                </a:lnTo>
                <a:lnTo>
                  <a:pt x="5150940" y="3598069"/>
                </a:lnTo>
                <a:lnTo>
                  <a:pt x="5097800" y="3599644"/>
                </a:lnTo>
                <a:lnTo>
                  <a:pt x="5044659" y="3598069"/>
                </a:lnTo>
                <a:lnTo>
                  <a:pt x="4992700" y="3594131"/>
                </a:lnTo>
                <a:lnTo>
                  <a:pt x="4940740" y="3587830"/>
                </a:lnTo>
                <a:lnTo>
                  <a:pt x="4890355" y="3578379"/>
                </a:lnTo>
                <a:lnTo>
                  <a:pt x="4840757" y="3567353"/>
                </a:lnTo>
                <a:lnTo>
                  <a:pt x="4791553" y="3553178"/>
                </a:lnTo>
                <a:lnTo>
                  <a:pt x="4743923" y="3536639"/>
                </a:lnTo>
                <a:lnTo>
                  <a:pt x="4697080" y="3518524"/>
                </a:lnTo>
                <a:lnTo>
                  <a:pt x="4651419" y="3498047"/>
                </a:lnTo>
                <a:lnTo>
                  <a:pt x="4606938" y="3474814"/>
                </a:lnTo>
                <a:lnTo>
                  <a:pt x="4564032" y="3450006"/>
                </a:lnTo>
                <a:lnTo>
                  <a:pt x="4522306" y="3423622"/>
                </a:lnTo>
                <a:lnTo>
                  <a:pt x="4482156" y="3394876"/>
                </a:lnTo>
                <a:lnTo>
                  <a:pt x="4442792" y="3364161"/>
                </a:lnTo>
                <a:lnTo>
                  <a:pt x="4405791" y="3331870"/>
                </a:lnTo>
                <a:lnTo>
                  <a:pt x="4402934" y="3329138"/>
                </a:lnTo>
                <a:lnTo>
                  <a:pt x="4387559" y="3333353"/>
                </a:lnTo>
                <a:lnTo>
                  <a:pt x="4337557" y="3345165"/>
                </a:lnTo>
                <a:lnTo>
                  <a:pt x="4287163" y="3353826"/>
                </a:lnTo>
                <a:lnTo>
                  <a:pt x="4235193" y="3360520"/>
                </a:lnTo>
                <a:lnTo>
                  <a:pt x="4183224" y="3364850"/>
                </a:lnTo>
                <a:lnTo>
                  <a:pt x="4129679" y="3366031"/>
                </a:lnTo>
                <a:lnTo>
                  <a:pt x="4076922" y="3364850"/>
                </a:lnTo>
                <a:lnTo>
                  <a:pt x="4024558" y="3360520"/>
                </a:lnTo>
                <a:lnTo>
                  <a:pt x="3972982" y="3353826"/>
                </a:lnTo>
                <a:lnTo>
                  <a:pt x="3922588" y="3345165"/>
                </a:lnTo>
                <a:lnTo>
                  <a:pt x="3872586" y="3333353"/>
                </a:lnTo>
                <a:lnTo>
                  <a:pt x="3823766" y="3319968"/>
                </a:lnTo>
                <a:lnTo>
                  <a:pt x="3776127" y="3303432"/>
                </a:lnTo>
                <a:lnTo>
                  <a:pt x="3729276" y="3285321"/>
                </a:lnTo>
                <a:lnTo>
                  <a:pt x="3683605" y="3264061"/>
                </a:lnTo>
                <a:lnTo>
                  <a:pt x="3639116" y="3241619"/>
                </a:lnTo>
                <a:lnTo>
                  <a:pt x="3596202" y="3216816"/>
                </a:lnTo>
                <a:lnTo>
                  <a:pt x="3554468" y="3190043"/>
                </a:lnTo>
                <a:lnTo>
                  <a:pt x="3517770" y="3164034"/>
                </a:lnTo>
                <a:lnTo>
                  <a:pt x="3495814" y="3184791"/>
                </a:lnTo>
                <a:lnTo>
                  <a:pt x="3458420" y="3217081"/>
                </a:lnTo>
                <a:lnTo>
                  <a:pt x="3419449" y="3248190"/>
                </a:lnTo>
                <a:lnTo>
                  <a:pt x="3379299" y="3276543"/>
                </a:lnTo>
                <a:lnTo>
                  <a:pt x="3337574" y="3303320"/>
                </a:lnTo>
                <a:lnTo>
                  <a:pt x="3294274" y="3328129"/>
                </a:lnTo>
                <a:lnTo>
                  <a:pt x="3249793" y="3350969"/>
                </a:lnTo>
                <a:lnTo>
                  <a:pt x="3204525" y="3371445"/>
                </a:lnTo>
                <a:lnTo>
                  <a:pt x="3157683" y="3389953"/>
                </a:lnTo>
                <a:lnTo>
                  <a:pt x="3110053" y="3406098"/>
                </a:lnTo>
                <a:lnTo>
                  <a:pt x="3060849" y="3420274"/>
                </a:lnTo>
                <a:lnTo>
                  <a:pt x="3011251" y="3431694"/>
                </a:lnTo>
                <a:lnTo>
                  <a:pt x="2960472" y="3440751"/>
                </a:lnTo>
                <a:lnTo>
                  <a:pt x="2908905" y="3447446"/>
                </a:lnTo>
                <a:lnTo>
                  <a:pt x="2856552" y="3450990"/>
                </a:lnTo>
                <a:lnTo>
                  <a:pt x="2803805" y="3452565"/>
                </a:lnTo>
                <a:lnTo>
                  <a:pt x="2750665" y="3450990"/>
                </a:lnTo>
                <a:lnTo>
                  <a:pt x="2698311" y="3447446"/>
                </a:lnTo>
                <a:lnTo>
                  <a:pt x="2647139" y="3440751"/>
                </a:lnTo>
                <a:lnTo>
                  <a:pt x="2595967" y="3431694"/>
                </a:lnTo>
                <a:lnTo>
                  <a:pt x="2546369" y="3420274"/>
                </a:lnTo>
                <a:lnTo>
                  <a:pt x="2497952" y="3406098"/>
                </a:lnTo>
                <a:lnTo>
                  <a:pt x="2449534" y="3389953"/>
                </a:lnTo>
                <a:lnTo>
                  <a:pt x="2403086" y="3371445"/>
                </a:lnTo>
                <a:lnTo>
                  <a:pt x="2357424" y="3350969"/>
                </a:lnTo>
                <a:lnTo>
                  <a:pt x="2312944" y="3328129"/>
                </a:lnTo>
                <a:lnTo>
                  <a:pt x="2270038" y="3303320"/>
                </a:lnTo>
                <a:lnTo>
                  <a:pt x="2227919" y="3276543"/>
                </a:lnTo>
                <a:lnTo>
                  <a:pt x="2187768" y="3248190"/>
                </a:lnTo>
                <a:lnTo>
                  <a:pt x="2148799" y="3217081"/>
                </a:lnTo>
                <a:lnTo>
                  <a:pt x="2111403" y="3184791"/>
                </a:lnTo>
                <a:lnTo>
                  <a:pt x="2075975" y="3150926"/>
                </a:lnTo>
                <a:lnTo>
                  <a:pt x="2041730" y="3115091"/>
                </a:lnTo>
                <a:lnTo>
                  <a:pt x="2009058" y="3077682"/>
                </a:lnTo>
                <a:lnTo>
                  <a:pt x="1978748" y="3039091"/>
                </a:lnTo>
                <a:lnTo>
                  <a:pt x="1950407" y="2998137"/>
                </a:lnTo>
                <a:lnTo>
                  <a:pt x="1929358" y="2966094"/>
                </a:lnTo>
                <a:lnTo>
                  <a:pt x="1890194" y="2973132"/>
                </a:lnTo>
                <a:lnTo>
                  <a:pt x="1838619" y="2980220"/>
                </a:lnTo>
                <a:lnTo>
                  <a:pt x="1786256" y="2983765"/>
                </a:lnTo>
                <a:lnTo>
                  <a:pt x="1733499" y="2985339"/>
                </a:lnTo>
                <a:lnTo>
                  <a:pt x="1679954" y="2983765"/>
                </a:lnTo>
                <a:lnTo>
                  <a:pt x="1627985" y="2980220"/>
                </a:lnTo>
                <a:lnTo>
                  <a:pt x="1576409" y="2973132"/>
                </a:lnTo>
                <a:lnTo>
                  <a:pt x="1525621" y="2964075"/>
                </a:lnTo>
                <a:lnTo>
                  <a:pt x="1476013" y="2953050"/>
                </a:lnTo>
                <a:lnTo>
                  <a:pt x="1427193" y="2938873"/>
                </a:lnTo>
                <a:lnTo>
                  <a:pt x="1379160" y="2922728"/>
                </a:lnTo>
                <a:lnTo>
                  <a:pt x="1332702" y="2904220"/>
                </a:lnTo>
                <a:lnTo>
                  <a:pt x="1286638" y="2883743"/>
                </a:lnTo>
                <a:lnTo>
                  <a:pt x="1242149" y="2860904"/>
                </a:lnTo>
                <a:lnTo>
                  <a:pt x="1199235" y="2836095"/>
                </a:lnTo>
                <a:lnTo>
                  <a:pt x="1157501" y="2809318"/>
                </a:lnTo>
                <a:lnTo>
                  <a:pt x="1117343" y="2780177"/>
                </a:lnTo>
                <a:lnTo>
                  <a:pt x="1077972" y="2749856"/>
                </a:lnTo>
                <a:lnTo>
                  <a:pt x="1040964" y="2717566"/>
                </a:lnTo>
                <a:lnTo>
                  <a:pt x="1021721" y="2699378"/>
                </a:lnTo>
                <a:lnTo>
                  <a:pt x="981025" y="2710865"/>
                </a:lnTo>
                <a:lnTo>
                  <a:pt x="931004" y="2722287"/>
                </a:lnTo>
                <a:lnTo>
                  <a:pt x="880590" y="2731345"/>
                </a:lnTo>
                <a:lnTo>
                  <a:pt x="828600" y="2737648"/>
                </a:lnTo>
                <a:lnTo>
                  <a:pt x="776611" y="2741980"/>
                </a:lnTo>
                <a:lnTo>
                  <a:pt x="723440" y="2743161"/>
                </a:lnTo>
                <a:lnTo>
                  <a:pt x="670663" y="2741980"/>
                </a:lnTo>
                <a:lnTo>
                  <a:pt x="617885" y="2737648"/>
                </a:lnTo>
                <a:lnTo>
                  <a:pt x="566683" y="2731345"/>
                </a:lnTo>
                <a:lnTo>
                  <a:pt x="516269" y="2722287"/>
                </a:lnTo>
                <a:lnTo>
                  <a:pt x="465856" y="2710865"/>
                </a:lnTo>
                <a:lnTo>
                  <a:pt x="417411" y="2697080"/>
                </a:lnTo>
                <a:lnTo>
                  <a:pt x="369753" y="2680537"/>
                </a:lnTo>
                <a:lnTo>
                  <a:pt x="322884" y="2662420"/>
                </a:lnTo>
                <a:lnTo>
                  <a:pt x="276802" y="2641939"/>
                </a:lnTo>
                <a:lnTo>
                  <a:pt x="232690" y="2618702"/>
                </a:lnTo>
                <a:lnTo>
                  <a:pt x="189366" y="2593889"/>
                </a:lnTo>
                <a:lnTo>
                  <a:pt x="148010" y="2567500"/>
                </a:lnTo>
                <a:lnTo>
                  <a:pt x="107049" y="2538354"/>
                </a:lnTo>
                <a:lnTo>
                  <a:pt x="68450" y="2508027"/>
                </a:lnTo>
                <a:lnTo>
                  <a:pt x="31034" y="2475730"/>
                </a:lnTo>
                <a:lnTo>
                  <a:pt x="0" y="2446061"/>
                </a:lnTo>
                <a:lnTo>
                  <a:pt x="0" y="979980"/>
                </a:lnTo>
                <a:lnTo>
                  <a:pt x="31034" y="950311"/>
                </a:lnTo>
                <a:lnTo>
                  <a:pt x="68450" y="918014"/>
                </a:lnTo>
                <a:lnTo>
                  <a:pt x="107049" y="887293"/>
                </a:lnTo>
                <a:lnTo>
                  <a:pt x="148010" y="858935"/>
                </a:lnTo>
                <a:lnTo>
                  <a:pt x="189366" y="832152"/>
                </a:lnTo>
                <a:lnTo>
                  <a:pt x="232690" y="807340"/>
                </a:lnTo>
                <a:lnTo>
                  <a:pt x="276802" y="784495"/>
                </a:lnTo>
                <a:lnTo>
                  <a:pt x="322884" y="763621"/>
                </a:lnTo>
                <a:lnTo>
                  <a:pt x="369753" y="745109"/>
                </a:lnTo>
                <a:lnTo>
                  <a:pt x="417411" y="728961"/>
                </a:lnTo>
                <a:lnTo>
                  <a:pt x="465856" y="715176"/>
                </a:lnTo>
                <a:lnTo>
                  <a:pt x="513672" y="704343"/>
                </a:lnTo>
                <a:lnTo>
                  <a:pt x="520453" y="680517"/>
                </a:lnTo>
                <a:lnTo>
                  <a:pt x="536995" y="632082"/>
                </a:lnTo>
                <a:lnTo>
                  <a:pt x="555112" y="585221"/>
                </a:lnTo>
                <a:lnTo>
                  <a:pt x="575987" y="539936"/>
                </a:lnTo>
                <a:lnTo>
                  <a:pt x="598831" y="495438"/>
                </a:lnTo>
                <a:lnTo>
                  <a:pt x="623644" y="452516"/>
                </a:lnTo>
                <a:lnTo>
                  <a:pt x="650033" y="410774"/>
                </a:lnTo>
                <a:lnTo>
                  <a:pt x="678784" y="370215"/>
                </a:lnTo>
                <a:lnTo>
                  <a:pt x="709506" y="331230"/>
                </a:lnTo>
                <a:lnTo>
                  <a:pt x="741802" y="293821"/>
                </a:lnTo>
                <a:lnTo>
                  <a:pt x="776068" y="258380"/>
                </a:lnTo>
                <a:lnTo>
                  <a:pt x="811515" y="224120"/>
                </a:lnTo>
                <a:lnTo>
                  <a:pt x="848932" y="191830"/>
                </a:lnTo>
                <a:lnTo>
                  <a:pt x="887924" y="161115"/>
                </a:lnTo>
                <a:lnTo>
                  <a:pt x="928492" y="132368"/>
                </a:lnTo>
                <a:lnTo>
                  <a:pt x="970241" y="105591"/>
                </a:lnTo>
                <a:lnTo>
                  <a:pt x="1013172" y="80783"/>
                </a:lnTo>
                <a:lnTo>
                  <a:pt x="1057678" y="57943"/>
                </a:lnTo>
                <a:lnTo>
                  <a:pt x="1103760" y="37466"/>
                </a:lnTo>
                <a:lnTo>
                  <a:pt x="1150235" y="18565"/>
                </a:lnTo>
                <a:lnTo>
                  <a:pt x="1198286" y="281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3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0" y="3026723"/>
            <a:ext cx="2801908" cy="3868708"/>
          </a:xfrm>
          <a:custGeom>
            <a:avLst/>
            <a:gdLst>
              <a:gd name="connsiteX0" fmla="*/ 0 w 2801908"/>
              <a:gd name="connsiteY0" fmla="*/ 0 h 3868708"/>
              <a:gd name="connsiteX1" fmla="*/ 2157110 w 2801908"/>
              <a:gd name="connsiteY1" fmla="*/ 0 h 3868708"/>
              <a:gd name="connsiteX2" fmla="*/ 2801908 w 2801908"/>
              <a:gd name="connsiteY2" fmla="*/ 644798 h 3868708"/>
              <a:gd name="connsiteX3" fmla="*/ 2801908 w 2801908"/>
              <a:gd name="connsiteY3" fmla="*/ 3223910 h 3868708"/>
              <a:gd name="connsiteX4" fmla="*/ 2157110 w 2801908"/>
              <a:gd name="connsiteY4" fmla="*/ 3868708 h 3868708"/>
              <a:gd name="connsiteX5" fmla="*/ 0 w 2801908"/>
              <a:gd name="connsiteY5" fmla="*/ 3868708 h 386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1908" h="3868708">
                <a:moveTo>
                  <a:pt x="0" y="0"/>
                </a:moveTo>
                <a:lnTo>
                  <a:pt x="2157110" y="0"/>
                </a:lnTo>
                <a:cubicBezTo>
                  <a:pt x="2513222" y="0"/>
                  <a:pt x="2801908" y="288686"/>
                  <a:pt x="2801908" y="644798"/>
                </a:cubicBezTo>
                <a:lnTo>
                  <a:pt x="2801908" y="3223910"/>
                </a:lnTo>
                <a:cubicBezTo>
                  <a:pt x="2801908" y="3580022"/>
                  <a:pt x="2513222" y="3868708"/>
                  <a:pt x="2157110" y="3868708"/>
                </a:cubicBezTo>
                <a:lnTo>
                  <a:pt x="0" y="38687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959100" y="2120900"/>
            <a:ext cx="3074136" cy="3074136"/>
          </a:xfrm>
          <a:custGeom>
            <a:avLst/>
            <a:gdLst>
              <a:gd name="connsiteX0" fmla="*/ 512366 w 3074136"/>
              <a:gd name="connsiteY0" fmla="*/ 0 h 3074136"/>
              <a:gd name="connsiteX1" fmla="*/ 2561770 w 3074136"/>
              <a:gd name="connsiteY1" fmla="*/ 0 h 3074136"/>
              <a:gd name="connsiteX2" fmla="*/ 3074136 w 3074136"/>
              <a:gd name="connsiteY2" fmla="*/ 512366 h 3074136"/>
              <a:gd name="connsiteX3" fmla="*/ 3074136 w 3074136"/>
              <a:gd name="connsiteY3" fmla="*/ 2561770 h 3074136"/>
              <a:gd name="connsiteX4" fmla="*/ 2561770 w 3074136"/>
              <a:gd name="connsiteY4" fmla="*/ 3074136 h 3074136"/>
              <a:gd name="connsiteX5" fmla="*/ 512366 w 3074136"/>
              <a:gd name="connsiteY5" fmla="*/ 3074136 h 3074136"/>
              <a:gd name="connsiteX6" fmla="*/ 0 w 3074136"/>
              <a:gd name="connsiteY6" fmla="*/ 2561770 h 3074136"/>
              <a:gd name="connsiteX7" fmla="*/ 0 w 3074136"/>
              <a:gd name="connsiteY7" fmla="*/ 512366 h 3074136"/>
              <a:gd name="connsiteX8" fmla="*/ 512366 w 3074136"/>
              <a:gd name="connsiteY8" fmla="*/ 0 h 307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74136" h="3074136">
                <a:moveTo>
                  <a:pt x="512366" y="0"/>
                </a:moveTo>
                <a:lnTo>
                  <a:pt x="2561770" y="0"/>
                </a:lnTo>
                <a:cubicBezTo>
                  <a:pt x="2844742" y="0"/>
                  <a:pt x="3074136" y="229394"/>
                  <a:pt x="3074136" y="512366"/>
                </a:cubicBezTo>
                <a:lnTo>
                  <a:pt x="3074136" y="2561770"/>
                </a:lnTo>
                <a:cubicBezTo>
                  <a:pt x="3074136" y="2844742"/>
                  <a:pt x="2844742" y="3074136"/>
                  <a:pt x="2561770" y="3074136"/>
                </a:cubicBezTo>
                <a:lnTo>
                  <a:pt x="512366" y="3074136"/>
                </a:lnTo>
                <a:cubicBezTo>
                  <a:pt x="229394" y="3074136"/>
                  <a:pt x="0" y="2844742"/>
                  <a:pt x="0" y="2561770"/>
                </a:cubicBezTo>
                <a:lnTo>
                  <a:pt x="0" y="512366"/>
                </a:lnTo>
                <a:cubicBezTo>
                  <a:pt x="0" y="229394"/>
                  <a:pt x="229394" y="0"/>
                  <a:pt x="5123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5100" y="203200"/>
            <a:ext cx="2679700" cy="2679700"/>
          </a:xfrm>
          <a:custGeom>
            <a:avLst/>
            <a:gdLst>
              <a:gd name="connsiteX0" fmla="*/ 446626 w 2679700"/>
              <a:gd name="connsiteY0" fmla="*/ 0 h 2679700"/>
              <a:gd name="connsiteX1" fmla="*/ 2233074 w 2679700"/>
              <a:gd name="connsiteY1" fmla="*/ 0 h 2679700"/>
              <a:gd name="connsiteX2" fmla="*/ 2679700 w 2679700"/>
              <a:gd name="connsiteY2" fmla="*/ 446626 h 2679700"/>
              <a:gd name="connsiteX3" fmla="*/ 2679700 w 2679700"/>
              <a:gd name="connsiteY3" fmla="*/ 2233074 h 2679700"/>
              <a:gd name="connsiteX4" fmla="*/ 2233074 w 2679700"/>
              <a:gd name="connsiteY4" fmla="*/ 2679700 h 2679700"/>
              <a:gd name="connsiteX5" fmla="*/ 446626 w 2679700"/>
              <a:gd name="connsiteY5" fmla="*/ 2679700 h 2679700"/>
              <a:gd name="connsiteX6" fmla="*/ 0 w 2679700"/>
              <a:gd name="connsiteY6" fmla="*/ 2233074 h 2679700"/>
              <a:gd name="connsiteX7" fmla="*/ 0 w 2679700"/>
              <a:gd name="connsiteY7" fmla="*/ 446626 h 2679700"/>
              <a:gd name="connsiteX8" fmla="*/ 446626 w 2679700"/>
              <a:gd name="connsiteY8" fmla="*/ 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9700" h="2679700">
                <a:moveTo>
                  <a:pt x="446626" y="0"/>
                </a:moveTo>
                <a:lnTo>
                  <a:pt x="2233074" y="0"/>
                </a:lnTo>
                <a:cubicBezTo>
                  <a:pt x="2479739" y="0"/>
                  <a:pt x="2679700" y="199961"/>
                  <a:pt x="2679700" y="446626"/>
                </a:cubicBezTo>
                <a:lnTo>
                  <a:pt x="2679700" y="2233074"/>
                </a:lnTo>
                <a:cubicBezTo>
                  <a:pt x="2679700" y="2479739"/>
                  <a:pt x="2479739" y="2679700"/>
                  <a:pt x="2233074" y="2679700"/>
                </a:cubicBezTo>
                <a:lnTo>
                  <a:pt x="446626" y="2679700"/>
                </a:lnTo>
                <a:cubicBezTo>
                  <a:pt x="199961" y="2679700"/>
                  <a:pt x="0" y="2479739"/>
                  <a:pt x="0" y="2233074"/>
                </a:cubicBezTo>
                <a:lnTo>
                  <a:pt x="0" y="446626"/>
                </a:lnTo>
                <a:cubicBezTo>
                  <a:pt x="0" y="199961"/>
                  <a:pt x="199961" y="0"/>
                  <a:pt x="4466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94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383773" y="1734178"/>
            <a:ext cx="1953928" cy="4526922"/>
          </a:xfrm>
          <a:custGeom>
            <a:avLst/>
            <a:gdLst>
              <a:gd name="connsiteX0" fmla="*/ 0 w 1953928"/>
              <a:gd name="connsiteY0" fmla="*/ 0 h 4526922"/>
              <a:gd name="connsiteX1" fmla="*/ 1953928 w 1953928"/>
              <a:gd name="connsiteY1" fmla="*/ 0 h 4526922"/>
              <a:gd name="connsiteX2" fmla="*/ 1953928 w 1953928"/>
              <a:gd name="connsiteY2" fmla="*/ 4526922 h 4526922"/>
              <a:gd name="connsiteX3" fmla="*/ 0 w 1953928"/>
              <a:gd name="connsiteY3" fmla="*/ 4526922 h 45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928" h="4526922">
                <a:moveTo>
                  <a:pt x="0" y="0"/>
                </a:moveTo>
                <a:lnTo>
                  <a:pt x="1953928" y="0"/>
                </a:lnTo>
                <a:lnTo>
                  <a:pt x="1953928" y="4526922"/>
                </a:lnTo>
                <a:lnTo>
                  <a:pt x="0" y="452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395622" y="596900"/>
            <a:ext cx="1953928" cy="4526922"/>
          </a:xfrm>
          <a:custGeom>
            <a:avLst/>
            <a:gdLst>
              <a:gd name="connsiteX0" fmla="*/ 0 w 1953928"/>
              <a:gd name="connsiteY0" fmla="*/ 0 h 4526922"/>
              <a:gd name="connsiteX1" fmla="*/ 1953928 w 1953928"/>
              <a:gd name="connsiteY1" fmla="*/ 0 h 4526922"/>
              <a:gd name="connsiteX2" fmla="*/ 1953928 w 1953928"/>
              <a:gd name="connsiteY2" fmla="*/ 4526922 h 4526922"/>
              <a:gd name="connsiteX3" fmla="*/ 0 w 1953928"/>
              <a:gd name="connsiteY3" fmla="*/ 4526922 h 45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928" h="4526922">
                <a:moveTo>
                  <a:pt x="0" y="0"/>
                </a:moveTo>
                <a:lnTo>
                  <a:pt x="1953928" y="0"/>
                </a:lnTo>
                <a:lnTo>
                  <a:pt x="1953928" y="4526922"/>
                </a:lnTo>
                <a:lnTo>
                  <a:pt x="0" y="452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07471" y="1517817"/>
            <a:ext cx="1953928" cy="4526922"/>
          </a:xfrm>
          <a:custGeom>
            <a:avLst/>
            <a:gdLst>
              <a:gd name="connsiteX0" fmla="*/ 0 w 1953928"/>
              <a:gd name="connsiteY0" fmla="*/ 0 h 4526922"/>
              <a:gd name="connsiteX1" fmla="*/ 1953928 w 1953928"/>
              <a:gd name="connsiteY1" fmla="*/ 0 h 4526922"/>
              <a:gd name="connsiteX2" fmla="*/ 1953928 w 1953928"/>
              <a:gd name="connsiteY2" fmla="*/ 4526922 h 4526922"/>
              <a:gd name="connsiteX3" fmla="*/ 0 w 1953928"/>
              <a:gd name="connsiteY3" fmla="*/ 4526922 h 452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3928" h="4526922">
                <a:moveTo>
                  <a:pt x="0" y="0"/>
                </a:moveTo>
                <a:lnTo>
                  <a:pt x="1953928" y="0"/>
                </a:lnTo>
                <a:lnTo>
                  <a:pt x="1953928" y="4526922"/>
                </a:lnTo>
                <a:lnTo>
                  <a:pt x="0" y="452692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3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969165" y="4684441"/>
            <a:ext cx="7222836" cy="2173561"/>
          </a:xfrm>
          <a:custGeom>
            <a:avLst/>
            <a:gdLst>
              <a:gd name="connsiteX0" fmla="*/ 0 w 7222836"/>
              <a:gd name="connsiteY0" fmla="*/ 0 h 2173561"/>
              <a:gd name="connsiteX1" fmla="*/ 7222836 w 7222836"/>
              <a:gd name="connsiteY1" fmla="*/ 0 h 2173561"/>
              <a:gd name="connsiteX2" fmla="*/ 7222836 w 7222836"/>
              <a:gd name="connsiteY2" fmla="*/ 2173561 h 2173561"/>
              <a:gd name="connsiteX3" fmla="*/ 0 w 7222836"/>
              <a:gd name="connsiteY3" fmla="*/ 2173561 h 2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2836" h="2173561">
                <a:moveTo>
                  <a:pt x="0" y="0"/>
                </a:moveTo>
                <a:lnTo>
                  <a:pt x="7222836" y="0"/>
                </a:lnTo>
                <a:lnTo>
                  <a:pt x="7222836" y="2173561"/>
                </a:lnTo>
                <a:lnTo>
                  <a:pt x="0" y="21735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2342221"/>
            <a:ext cx="7222836" cy="2173561"/>
          </a:xfrm>
          <a:custGeom>
            <a:avLst/>
            <a:gdLst>
              <a:gd name="connsiteX0" fmla="*/ 0 w 7222836"/>
              <a:gd name="connsiteY0" fmla="*/ 0 h 2173561"/>
              <a:gd name="connsiteX1" fmla="*/ 7222836 w 7222836"/>
              <a:gd name="connsiteY1" fmla="*/ 0 h 2173561"/>
              <a:gd name="connsiteX2" fmla="*/ 7222836 w 7222836"/>
              <a:gd name="connsiteY2" fmla="*/ 2173561 h 2173561"/>
              <a:gd name="connsiteX3" fmla="*/ 0 w 7222836"/>
              <a:gd name="connsiteY3" fmla="*/ 2173561 h 2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2836" h="2173561">
                <a:moveTo>
                  <a:pt x="0" y="0"/>
                </a:moveTo>
                <a:lnTo>
                  <a:pt x="7222836" y="0"/>
                </a:lnTo>
                <a:lnTo>
                  <a:pt x="7222836" y="2173561"/>
                </a:lnTo>
                <a:lnTo>
                  <a:pt x="0" y="21735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969165" y="2"/>
            <a:ext cx="7222836" cy="2173561"/>
          </a:xfrm>
          <a:custGeom>
            <a:avLst/>
            <a:gdLst>
              <a:gd name="connsiteX0" fmla="*/ 0 w 7222836"/>
              <a:gd name="connsiteY0" fmla="*/ 0 h 2173561"/>
              <a:gd name="connsiteX1" fmla="*/ 7222836 w 7222836"/>
              <a:gd name="connsiteY1" fmla="*/ 0 h 2173561"/>
              <a:gd name="connsiteX2" fmla="*/ 7222836 w 7222836"/>
              <a:gd name="connsiteY2" fmla="*/ 2173561 h 2173561"/>
              <a:gd name="connsiteX3" fmla="*/ 0 w 7222836"/>
              <a:gd name="connsiteY3" fmla="*/ 2173561 h 217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2836" h="2173561">
                <a:moveTo>
                  <a:pt x="0" y="0"/>
                </a:moveTo>
                <a:lnTo>
                  <a:pt x="7222836" y="0"/>
                </a:lnTo>
                <a:lnTo>
                  <a:pt x="7222836" y="2173561"/>
                </a:lnTo>
                <a:lnTo>
                  <a:pt x="0" y="21735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60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0143812" y="600568"/>
            <a:ext cx="1794189" cy="3384941"/>
          </a:xfrm>
          <a:custGeom>
            <a:avLst/>
            <a:gdLst>
              <a:gd name="connsiteX0" fmla="*/ 0 w 1794189"/>
              <a:gd name="connsiteY0" fmla="*/ 0 h 3384941"/>
              <a:gd name="connsiteX1" fmla="*/ 1794189 w 1794189"/>
              <a:gd name="connsiteY1" fmla="*/ 0 h 3384941"/>
              <a:gd name="connsiteX2" fmla="*/ 1794189 w 1794189"/>
              <a:gd name="connsiteY2" fmla="*/ 3384941 h 3384941"/>
              <a:gd name="connsiteX3" fmla="*/ 0 w 1794189"/>
              <a:gd name="connsiteY3" fmla="*/ 3384941 h 33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189" h="3384941">
                <a:moveTo>
                  <a:pt x="0" y="0"/>
                </a:moveTo>
                <a:lnTo>
                  <a:pt x="1794189" y="0"/>
                </a:lnTo>
                <a:lnTo>
                  <a:pt x="1794189" y="3384941"/>
                </a:lnTo>
                <a:lnTo>
                  <a:pt x="0" y="33849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33109" y="2872494"/>
            <a:ext cx="1794189" cy="3384941"/>
          </a:xfrm>
          <a:custGeom>
            <a:avLst/>
            <a:gdLst>
              <a:gd name="connsiteX0" fmla="*/ 0 w 1794189"/>
              <a:gd name="connsiteY0" fmla="*/ 0 h 3384941"/>
              <a:gd name="connsiteX1" fmla="*/ 1794189 w 1794189"/>
              <a:gd name="connsiteY1" fmla="*/ 0 h 3384941"/>
              <a:gd name="connsiteX2" fmla="*/ 1794189 w 1794189"/>
              <a:gd name="connsiteY2" fmla="*/ 3384941 h 3384941"/>
              <a:gd name="connsiteX3" fmla="*/ 0 w 1794189"/>
              <a:gd name="connsiteY3" fmla="*/ 3384941 h 33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189" h="3384941">
                <a:moveTo>
                  <a:pt x="0" y="0"/>
                </a:moveTo>
                <a:lnTo>
                  <a:pt x="1794189" y="0"/>
                </a:lnTo>
                <a:lnTo>
                  <a:pt x="1794189" y="3384941"/>
                </a:lnTo>
                <a:lnTo>
                  <a:pt x="0" y="33849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6509705" y="1656211"/>
            <a:ext cx="1794189" cy="3384941"/>
          </a:xfrm>
          <a:custGeom>
            <a:avLst/>
            <a:gdLst>
              <a:gd name="connsiteX0" fmla="*/ 0 w 1794189"/>
              <a:gd name="connsiteY0" fmla="*/ 0 h 3384941"/>
              <a:gd name="connsiteX1" fmla="*/ 1794189 w 1794189"/>
              <a:gd name="connsiteY1" fmla="*/ 0 h 3384941"/>
              <a:gd name="connsiteX2" fmla="*/ 1794189 w 1794189"/>
              <a:gd name="connsiteY2" fmla="*/ 3384941 h 3384941"/>
              <a:gd name="connsiteX3" fmla="*/ 0 w 1794189"/>
              <a:gd name="connsiteY3" fmla="*/ 3384941 h 33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189" h="3384941">
                <a:moveTo>
                  <a:pt x="0" y="0"/>
                </a:moveTo>
                <a:lnTo>
                  <a:pt x="1794189" y="0"/>
                </a:lnTo>
                <a:lnTo>
                  <a:pt x="1794189" y="3384941"/>
                </a:lnTo>
                <a:lnTo>
                  <a:pt x="0" y="33849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6301" y="2872494"/>
            <a:ext cx="1794189" cy="3384941"/>
          </a:xfrm>
          <a:custGeom>
            <a:avLst/>
            <a:gdLst>
              <a:gd name="connsiteX0" fmla="*/ 0 w 1794189"/>
              <a:gd name="connsiteY0" fmla="*/ 0 h 3384941"/>
              <a:gd name="connsiteX1" fmla="*/ 1794189 w 1794189"/>
              <a:gd name="connsiteY1" fmla="*/ 0 h 3384941"/>
              <a:gd name="connsiteX2" fmla="*/ 1794189 w 1794189"/>
              <a:gd name="connsiteY2" fmla="*/ 3384941 h 3384941"/>
              <a:gd name="connsiteX3" fmla="*/ 0 w 1794189"/>
              <a:gd name="connsiteY3" fmla="*/ 3384941 h 338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189" h="3384941">
                <a:moveTo>
                  <a:pt x="0" y="0"/>
                </a:moveTo>
                <a:lnTo>
                  <a:pt x="1794189" y="0"/>
                </a:lnTo>
                <a:lnTo>
                  <a:pt x="1794189" y="3384941"/>
                </a:lnTo>
                <a:lnTo>
                  <a:pt x="0" y="33849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9235578" y="3473539"/>
            <a:ext cx="2956423" cy="3384461"/>
          </a:xfrm>
          <a:custGeom>
            <a:avLst/>
            <a:gdLst>
              <a:gd name="connsiteX0" fmla="*/ 0 w 2956423"/>
              <a:gd name="connsiteY0" fmla="*/ 0 h 3384461"/>
              <a:gd name="connsiteX1" fmla="*/ 2956423 w 2956423"/>
              <a:gd name="connsiteY1" fmla="*/ 0 h 3384461"/>
              <a:gd name="connsiteX2" fmla="*/ 2956423 w 2956423"/>
              <a:gd name="connsiteY2" fmla="*/ 3384461 h 3384461"/>
              <a:gd name="connsiteX3" fmla="*/ 0 w 2956423"/>
              <a:gd name="connsiteY3" fmla="*/ 3384461 h 338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423" h="3384461">
                <a:moveTo>
                  <a:pt x="0" y="0"/>
                </a:moveTo>
                <a:lnTo>
                  <a:pt x="2956423" y="0"/>
                </a:lnTo>
                <a:lnTo>
                  <a:pt x="2956423" y="3384461"/>
                </a:lnTo>
                <a:lnTo>
                  <a:pt x="0" y="33844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164457" y="3473539"/>
            <a:ext cx="2956423" cy="3384461"/>
          </a:xfrm>
          <a:custGeom>
            <a:avLst/>
            <a:gdLst>
              <a:gd name="connsiteX0" fmla="*/ 0 w 2956423"/>
              <a:gd name="connsiteY0" fmla="*/ 0 h 3384461"/>
              <a:gd name="connsiteX1" fmla="*/ 2956423 w 2956423"/>
              <a:gd name="connsiteY1" fmla="*/ 0 h 3384461"/>
              <a:gd name="connsiteX2" fmla="*/ 2956423 w 2956423"/>
              <a:gd name="connsiteY2" fmla="*/ 3384461 h 3384461"/>
              <a:gd name="connsiteX3" fmla="*/ 0 w 2956423"/>
              <a:gd name="connsiteY3" fmla="*/ 3384461 h 338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423" h="3384461">
                <a:moveTo>
                  <a:pt x="0" y="0"/>
                </a:moveTo>
                <a:lnTo>
                  <a:pt x="2956423" y="0"/>
                </a:lnTo>
                <a:lnTo>
                  <a:pt x="2956423" y="3384461"/>
                </a:lnTo>
                <a:lnTo>
                  <a:pt x="0" y="33844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082229" y="3473539"/>
            <a:ext cx="2956423" cy="3384461"/>
          </a:xfrm>
          <a:custGeom>
            <a:avLst/>
            <a:gdLst>
              <a:gd name="connsiteX0" fmla="*/ 0 w 2956423"/>
              <a:gd name="connsiteY0" fmla="*/ 0 h 3384461"/>
              <a:gd name="connsiteX1" fmla="*/ 2956423 w 2956423"/>
              <a:gd name="connsiteY1" fmla="*/ 0 h 3384461"/>
              <a:gd name="connsiteX2" fmla="*/ 2956423 w 2956423"/>
              <a:gd name="connsiteY2" fmla="*/ 3384461 h 3384461"/>
              <a:gd name="connsiteX3" fmla="*/ 0 w 2956423"/>
              <a:gd name="connsiteY3" fmla="*/ 3384461 h 338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423" h="3384461">
                <a:moveTo>
                  <a:pt x="0" y="0"/>
                </a:moveTo>
                <a:lnTo>
                  <a:pt x="2956423" y="0"/>
                </a:lnTo>
                <a:lnTo>
                  <a:pt x="2956423" y="3384461"/>
                </a:lnTo>
                <a:lnTo>
                  <a:pt x="0" y="33844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" y="3473539"/>
            <a:ext cx="2956423" cy="3384461"/>
          </a:xfrm>
          <a:custGeom>
            <a:avLst/>
            <a:gdLst>
              <a:gd name="connsiteX0" fmla="*/ 0 w 2956423"/>
              <a:gd name="connsiteY0" fmla="*/ 0 h 3384461"/>
              <a:gd name="connsiteX1" fmla="*/ 2956423 w 2956423"/>
              <a:gd name="connsiteY1" fmla="*/ 0 h 3384461"/>
              <a:gd name="connsiteX2" fmla="*/ 2956423 w 2956423"/>
              <a:gd name="connsiteY2" fmla="*/ 3384461 h 3384461"/>
              <a:gd name="connsiteX3" fmla="*/ 0 w 2956423"/>
              <a:gd name="connsiteY3" fmla="*/ 3384461 h 338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423" h="3384461">
                <a:moveTo>
                  <a:pt x="0" y="0"/>
                </a:moveTo>
                <a:lnTo>
                  <a:pt x="2956423" y="0"/>
                </a:lnTo>
                <a:lnTo>
                  <a:pt x="2956423" y="3384461"/>
                </a:lnTo>
                <a:lnTo>
                  <a:pt x="0" y="338446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7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160164" y="3089364"/>
            <a:ext cx="3897909" cy="3622962"/>
          </a:xfrm>
          <a:custGeom>
            <a:avLst/>
            <a:gdLst>
              <a:gd name="connsiteX0" fmla="*/ 0 w 3897909"/>
              <a:gd name="connsiteY0" fmla="*/ 0 h 3622962"/>
              <a:gd name="connsiteX1" fmla="*/ 3897909 w 3897909"/>
              <a:gd name="connsiteY1" fmla="*/ 0 h 3622962"/>
              <a:gd name="connsiteX2" fmla="*/ 3897909 w 3897909"/>
              <a:gd name="connsiteY2" fmla="*/ 3622962 h 3622962"/>
              <a:gd name="connsiteX3" fmla="*/ 0 w 3897909"/>
              <a:gd name="connsiteY3" fmla="*/ 3622962 h 362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909" h="3622962">
                <a:moveTo>
                  <a:pt x="0" y="0"/>
                </a:moveTo>
                <a:lnTo>
                  <a:pt x="3897909" y="0"/>
                </a:lnTo>
                <a:lnTo>
                  <a:pt x="3897909" y="3622962"/>
                </a:lnTo>
                <a:lnTo>
                  <a:pt x="0" y="362296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4147047" y="3193272"/>
            <a:ext cx="3897909" cy="3013564"/>
          </a:xfrm>
          <a:custGeom>
            <a:avLst/>
            <a:gdLst>
              <a:gd name="connsiteX0" fmla="*/ 0 w 3897909"/>
              <a:gd name="connsiteY0" fmla="*/ 0 h 3013564"/>
              <a:gd name="connsiteX1" fmla="*/ 3897909 w 3897909"/>
              <a:gd name="connsiteY1" fmla="*/ 0 h 3013564"/>
              <a:gd name="connsiteX2" fmla="*/ 3897909 w 3897909"/>
              <a:gd name="connsiteY2" fmla="*/ 3013564 h 3013564"/>
              <a:gd name="connsiteX3" fmla="*/ 0 w 3897909"/>
              <a:gd name="connsiteY3" fmla="*/ 3013564 h 301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909" h="3013564">
                <a:moveTo>
                  <a:pt x="0" y="0"/>
                </a:moveTo>
                <a:lnTo>
                  <a:pt x="3897909" y="0"/>
                </a:lnTo>
                <a:lnTo>
                  <a:pt x="3897909" y="3013564"/>
                </a:lnTo>
                <a:lnTo>
                  <a:pt x="0" y="301356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3929" y="4006073"/>
            <a:ext cx="3897909" cy="2851927"/>
          </a:xfrm>
          <a:custGeom>
            <a:avLst/>
            <a:gdLst>
              <a:gd name="connsiteX0" fmla="*/ 0 w 3897909"/>
              <a:gd name="connsiteY0" fmla="*/ 0 h 2851927"/>
              <a:gd name="connsiteX1" fmla="*/ 3897909 w 3897909"/>
              <a:gd name="connsiteY1" fmla="*/ 0 h 2851927"/>
              <a:gd name="connsiteX2" fmla="*/ 3897909 w 3897909"/>
              <a:gd name="connsiteY2" fmla="*/ 2851927 h 2851927"/>
              <a:gd name="connsiteX3" fmla="*/ 0 w 3897909"/>
              <a:gd name="connsiteY3" fmla="*/ 2851927 h 28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7909" h="2851927">
                <a:moveTo>
                  <a:pt x="0" y="0"/>
                </a:moveTo>
                <a:lnTo>
                  <a:pt x="3897909" y="0"/>
                </a:lnTo>
                <a:lnTo>
                  <a:pt x="3897909" y="2851927"/>
                </a:lnTo>
                <a:lnTo>
                  <a:pt x="0" y="28519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4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063366" y="0"/>
            <a:ext cx="4058034" cy="6858000"/>
          </a:xfrm>
          <a:custGeom>
            <a:avLst/>
            <a:gdLst>
              <a:gd name="connsiteX0" fmla="*/ 0 w 4058034"/>
              <a:gd name="connsiteY0" fmla="*/ 0 h 6858000"/>
              <a:gd name="connsiteX1" fmla="*/ 4058034 w 4058034"/>
              <a:gd name="connsiteY1" fmla="*/ 0 h 6858000"/>
              <a:gd name="connsiteX2" fmla="*/ 4058034 w 4058034"/>
              <a:gd name="connsiteY2" fmla="*/ 6858000 h 6858000"/>
              <a:gd name="connsiteX3" fmla="*/ 0 w 405803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8034" h="6858000">
                <a:moveTo>
                  <a:pt x="0" y="0"/>
                </a:moveTo>
                <a:lnTo>
                  <a:pt x="4058034" y="0"/>
                </a:lnTo>
                <a:lnTo>
                  <a:pt x="40580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4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334000" y="558800"/>
            <a:ext cx="4013200" cy="6299200"/>
          </a:xfrm>
          <a:custGeom>
            <a:avLst/>
            <a:gdLst>
              <a:gd name="connsiteX0" fmla="*/ 0 w 4013200"/>
              <a:gd name="connsiteY0" fmla="*/ 0 h 6299200"/>
              <a:gd name="connsiteX1" fmla="*/ 4013200 w 4013200"/>
              <a:gd name="connsiteY1" fmla="*/ 0 h 6299200"/>
              <a:gd name="connsiteX2" fmla="*/ 4013200 w 4013200"/>
              <a:gd name="connsiteY2" fmla="*/ 6299200 h 6299200"/>
              <a:gd name="connsiteX3" fmla="*/ 0 w 4013200"/>
              <a:gd name="connsiteY3" fmla="*/ 6299200 h 629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3200" h="6299200">
                <a:moveTo>
                  <a:pt x="0" y="0"/>
                </a:moveTo>
                <a:lnTo>
                  <a:pt x="4013200" y="0"/>
                </a:lnTo>
                <a:lnTo>
                  <a:pt x="4013200" y="6299200"/>
                </a:lnTo>
                <a:lnTo>
                  <a:pt x="0" y="6299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2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101600" y="4216400"/>
            <a:ext cx="3556000" cy="2641600"/>
          </a:xfrm>
          <a:custGeom>
            <a:avLst/>
            <a:gdLst>
              <a:gd name="connsiteX0" fmla="*/ 0 w 3556000"/>
              <a:gd name="connsiteY0" fmla="*/ 0 h 2641600"/>
              <a:gd name="connsiteX1" fmla="*/ 3556000 w 3556000"/>
              <a:gd name="connsiteY1" fmla="*/ 0 h 2641600"/>
              <a:gd name="connsiteX2" fmla="*/ 3556000 w 3556000"/>
              <a:gd name="connsiteY2" fmla="*/ 2641600 h 2641600"/>
              <a:gd name="connsiteX3" fmla="*/ 0 w 3556000"/>
              <a:gd name="connsiteY3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2641600">
                <a:moveTo>
                  <a:pt x="0" y="0"/>
                </a:moveTo>
                <a:lnTo>
                  <a:pt x="3556000" y="0"/>
                </a:lnTo>
                <a:lnTo>
                  <a:pt x="3556000" y="2641600"/>
                </a:lnTo>
                <a:lnTo>
                  <a:pt x="0" y="2641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3771900" y="3314700"/>
            <a:ext cx="2928505" cy="2882900"/>
          </a:xfrm>
          <a:custGeom>
            <a:avLst/>
            <a:gdLst>
              <a:gd name="connsiteX0" fmla="*/ 0 w 2928505"/>
              <a:gd name="connsiteY0" fmla="*/ 0 h 2882900"/>
              <a:gd name="connsiteX1" fmla="*/ 2928505 w 2928505"/>
              <a:gd name="connsiteY1" fmla="*/ 0 h 2882900"/>
              <a:gd name="connsiteX2" fmla="*/ 2928505 w 2928505"/>
              <a:gd name="connsiteY2" fmla="*/ 2882900 h 2882900"/>
              <a:gd name="connsiteX3" fmla="*/ 0 w 2928505"/>
              <a:gd name="connsiteY3" fmla="*/ 2882900 h 288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8505" h="2882900">
                <a:moveTo>
                  <a:pt x="0" y="0"/>
                </a:moveTo>
                <a:lnTo>
                  <a:pt x="2928505" y="0"/>
                </a:lnTo>
                <a:lnTo>
                  <a:pt x="2928505" y="2882900"/>
                </a:lnTo>
                <a:lnTo>
                  <a:pt x="0" y="2882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016500" cy="3314700"/>
          </a:xfrm>
          <a:custGeom>
            <a:avLst/>
            <a:gdLst>
              <a:gd name="connsiteX0" fmla="*/ 0 w 5016500"/>
              <a:gd name="connsiteY0" fmla="*/ 0 h 3314700"/>
              <a:gd name="connsiteX1" fmla="*/ 5016500 w 5016500"/>
              <a:gd name="connsiteY1" fmla="*/ 0 h 3314700"/>
              <a:gd name="connsiteX2" fmla="*/ 5016500 w 5016500"/>
              <a:gd name="connsiteY2" fmla="*/ 3314700 h 3314700"/>
              <a:gd name="connsiteX3" fmla="*/ 0 w 5016500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0" h="3314700">
                <a:moveTo>
                  <a:pt x="0" y="0"/>
                </a:moveTo>
                <a:lnTo>
                  <a:pt x="5016500" y="0"/>
                </a:lnTo>
                <a:lnTo>
                  <a:pt x="5016500" y="3314700"/>
                </a:lnTo>
                <a:lnTo>
                  <a:pt x="0" y="3314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6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67238"/>
          </a:xfrm>
          <a:custGeom>
            <a:avLst/>
            <a:gdLst>
              <a:gd name="connsiteX0" fmla="*/ 4589920 w 12192000"/>
              <a:gd name="connsiteY0" fmla="*/ 0 h 4567238"/>
              <a:gd name="connsiteX1" fmla="*/ 12192000 w 12192000"/>
              <a:gd name="connsiteY1" fmla="*/ 0 h 4567238"/>
              <a:gd name="connsiteX2" fmla="*/ 12192000 w 12192000"/>
              <a:gd name="connsiteY2" fmla="*/ 1562523 h 4567238"/>
              <a:gd name="connsiteX3" fmla="*/ 12168738 w 12192000"/>
              <a:gd name="connsiteY3" fmla="*/ 1569207 h 4567238"/>
              <a:gd name="connsiteX4" fmla="*/ 11975865 w 12192000"/>
              <a:gd name="connsiteY4" fmla="*/ 1609112 h 4567238"/>
              <a:gd name="connsiteX5" fmla="*/ 11782992 w 12192000"/>
              <a:gd name="connsiteY5" fmla="*/ 1634237 h 4567238"/>
              <a:gd name="connsiteX6" fmla="*/ 11589380 w 12192000"/>
              <a:gd name="connsiteY6" fmla="*/ 1649017 h 4567238"/>
              <a:gd name="connsiteX7" fmla="*/ 11397246 w 12192000"/>
              <a:gd name="connsiteY7" fmla="*/ 1651234 h 4567238"/>
              <a:gd name="connsiteX8" fmla="*/ 11203634 w 12192000"/>
              <a:gd name="connsiteY8" fmla="*/ 1646061 h 4567238"/>
              <a:gd name="connsiteX9" fmla="*/ 11008544 w 12192000"/>
              <a:gd name="connsiteY9" fmla="*/ 1633498 h 4567238"/>
              <a:gd name="connsiteX10" fmla="*/ 10813454 w 12192000"/>
              <a:gd name="connsiteY10" fmla="*/ 1615763 h 4567238"/>
              <a:gd name="connsiteX11" fmla="*/ 10618364 w 12192000"/>
              <a:gd name="connsiteY11" fmla="*/ 1593594 h 4567238"/>
              <a:gd name="connsiteX12" fmla="*/ 10422535 w 12192000"/>
              <a:gd name="connsiteY12" fmla="*/ 1569946 h 4567238"/>
              <a:gd name="connsiteX13" fmla="*/ 10225229 w 12192000"/>
              <a:gd name="connsiteY13" fmla="*/ 1546299 h 4567238"/>
              <a:gd name="connsiteX14" fmla="*/ 10026444 w 12192000"/>
              <a:gd name="connsiteY14" fmla="*/ 1523391 h 4567238"/>
              <a:gd name="connsiteX15" fmla="*/ 9826919 w 12192000"/>
              <a:gd name="connsiteY15" fmla="*/ 1504916 h 4567238"/>
              <a:gd name="connsiteX16" fmla="*/ 9626657 w 12192000"/>
              <a:gd name="connsiteY16" fmla="*/ 1490876 h 4567238"/>
              <a:gd name="connsiteX17" fmla="*/ 9424915 w 12192000"/>
              <a:gd name="connsiteY17" fmla="*/ 1482747 h 4567238"/>
              <a:gd name="connsiteX18" fmla="*/ 9221697 w 12192000"/>
              <a:gd name="connsiteY18" fmla="*/ 1482747 h 4567238"/>
              <a:gd name="connsiteX19" fmla="*/ 9017000 w 12192000"/>
              <a:gd name="connsiteY19" fmla="*/ 1493832 h 4567238"/>
              <a:gd name="connsiteX20" fmla="*/ 8810087 w 12192000"/>
              <a:gd name="connsiteY20" fmla="*/ 1516740 h 4567238"/>
              <a:gd name="connsiteX21" fmla="*/ 8602434 w 12192000"/>
              <a:gd name="connsiteY21" fmla="*/ 1552211 h 4567238"/>
              <a:gd name="connsiteX22" fmla="*/ 8392564 w 12192000"/>
              <a:gd name="connsiteY22" fmla="*/ 1603200 h 4567238"/>
              <a:gd name="connsiteX23" fmla="*/ 8180478 w 12192000"/>
              <a:gd name="connsiteY23" fmla="*/ 1671186 h 4567238"/>
              <a:gd name="connsiteX24" fmla="*/ 7966177 w 12192000"/>
              <a:gd name="connsiteY24" fmla="*/ 1757646 h 4567238"/>
              <a:gd name="connsiteX25" fmla="*/ 7750395 w 12192000"/>
              <a:gd name="connsiteY25" fmla="*/ 1864059 h 4567238"/>
              <a:gd name="connsiteX26" fmla="*/ 7531656 w 12192000"/>
              <a:gd name="connsiteY26" fmla="*/ 1992641 h 4567238"/>
              <a:gd name="connsiteX27" fmla="*/ 7310703 w 12192000"/>
              <a:gd name="connsiteY27" fmla="*/ 2145610 h 4567238"/>
              <a:gd name="connsiteX28" fmla="*/ 7087532 w 12192000"/>
              <a:gd name="connsiteY28" fmla="*/ 2322964 h 4567238"/>
              <a:gd name="connsiteX29" fmla="*/ 6868055 w 12192000"/>
              <a:gd name="connsiteY29" fmla="*/ 2493668 h 4567238"/>
              <a:gd name="connsiteX30" fmla="*/ 6650057 w 12192000"/>
              <a:gd name="connsiteY30" fmla="*/ 2635552 h 4567238"/>
              <a:gd name="connsiteX31" fmla="*/ 6431319 w 12192000"/>
              <a:gd name="connsiteY31" fmla="*/ 2750093 h 4567238"/>
              <a:gd name="connsiteX32" fmla="*/ 6213322 w 12192000"/>
              <a:gd name="connsiteY32" fmla="*/ 2840248 h 4567238"/>
              <a:gd name="connsiteX33" fmla="*/ 5996062 w 12192000"/>
              <a:gd name="connsiteY33" fmla="*/ 2907495 h 4567238"/>
              <a:gd name="connsiteX34" fmla="*/ 5778065 w 12192000"/>
              <a:gd name="connsiteY34" fmla="*/ 2954790 h 4567238"/>
              <a:gd name="connsiteX35" fmla="*/ 5560067 w 12192000"/>
              <a:gd name="connsiteY35" fmla="*/ 2983610 h 4567238"/>
              <a:gd name="connsiteX36" fmla="*/ 5342806 w 12192000"/>
              <a:gd name="connsiteY36" fmla="*/ 2996912 h 4567238"/>
              <a:gd name="connsiteX37" fmla="*/ 5125548 w 12192000"/>
              <a:gd name="connsiteY37" fmla="*/ 2996912 h 4567238"/>
              <a:gd name="connsiteX38" fmla="*/ 4907549 w 12192000"/>
              <a:gd name="connsiteY38" fmla="*/ 2985827 h 4567238"/>
              <a:gd name="connsiteX39" fmla="*/ 4690290 w 12192000"/>
              <a:gd name="connsiteY39" fmla="*/ 2965874 h 4567238"/>
              <a:gd name="connsiteX40" fmla="*/ 4471553 w 12192000"/>
              <a:gd name="connsiteY40" fmla="*/ 2939271 h 4567238"/>
              <a:gd name="connsiteX41" fmla="*/ 4034816 w 12192000"/>
              <a:gd name="connsiteY41" fmla="*/ 2875719 h 4567238"/>
              <a:gd name="connsiteX42" fmla="*/ 3596602 w 12192000"/>
              <a:gd name="connsiteY42" fmla="*/ 2814384 h 4567238"/>
              <a:gd name="connsiteX43" fmla="*/ 3377865 w 12192000"/>
              <a:gd name="connsiteY43" fmla="*/ 2789998 h 4567238"/>
              <a:gd name="connsiteX44" fmla="*/ 3157651 w 12192000"/>
              <a:gd name="connsiteY44" fmla="*/ 2772262 h 4567238"/>
              <a:gd name="connsiteX45" fmla="*/ 2937436 w 12192000"/>
              <a:gd name="connsiteY45" fmla="*/ 2764134 h 4567238"/>
              <a:gd name="connsiteX46" fmla="*/ 2715742 w 12192000"/>
              <a:gd name="connsiteY46" fmla="*/ 2768568 h 4567238"/>
              <a:gd name="connsiteX47" fmla="*/ 2494787 w 12192000"/>
              <a:gd name="connsiteY47" fmla="*/ 2786303 h 4567238"/>
              <a:gd name="connsiteX48" fmla="*/ 2272355 w 12192000"/>
              <a:gd name="connsiteY48" fmla="*/ 2820296 h 4567238"/>
              <a:gd name="connsiteX49" fmla="*/ 2049185 w 12192000"/>
              <a:gd name="connsiteY49" fmla="*/ 2873502 h 4567238"/>
              <a:gd name="connsiteX50" fmla="*/ 1825275 w 12192000"/>
              <a:gd name="connsiteY50" fmla="*/ 2948139 h 4567238"/>
              <a:gd name="connsiteX51" fmla="*/ 1599886 w 12192000"/>
              <a:gd name="connsiteY51" fmla="*/ 3044945 h 4567238"/>
              <a:gd name="connsiteX52" fmla="*/ 1374498 w 12192000"/>
              <a:gd name="connsiteY52" fmla="*/ 3167615 h 4567238"/>
              <a:gd name="connsiteX53" fmla="*/ 1147633 w 12192000"/>
              <a:gd name="connsiteY53" fmla="*/ 3317628 h 4567238"/>
              <a:gd name="connsiteX54" fmla="*/ 920767 w 12192000"/>
              <a:gd name="connsiteY54" fmla="*/ 3497938 h 4567238"/>
              <a:gd name="connsiteX55" fmla="*/ 692422 w 12192000"/>
              <a:gd name="connsiteY55" fmla="*/ 3710764 h 4567238"/>
              <a:gd name="connsiteX56" fmla="*/ 462600 w 12192000"/>
              <a:gd name="connsiteY56" fmla="*/ 3958321 h 4567238"/>
              <a:gd name="connsiteX57" fmla="*/ 231301 w 12192000"/>
              <a:gd name="connsiteY57" fmla="*/ 4243566 h 4567238"/>
              <a:gd name="connsiteX58" fmla="*/ 0 w 12192000"/>
              <a:gd name="connsiteY58" fmla="*/ 4567238 h 4567238"/>
              <a:gd name="connsiteX59" fmla="*/ 85722 w 12192000"/>
              <a:gd name="connsiteY59" fmla="*/ 3951670 h 4567238"/>
              <a:gd name="connsiteX60" fmla="*/ 211348 w 12192000"/>
              <a:gd name="connsiteY60" fmla="*/ 3395220 h 4567238"/>
              <a:gd name="connsiteX61" fmla="*/ 376140 w 12192000"/>
              <a:gd name="connsiteY61" fmla="*/ 2892716 h 4567238"/>
              <a:gd name="connsiteX62" fmla="*/ 577142 w 12192000"/>
              <a:gd name="connsiteY62" fmla="*/ 2442679 h 4567238"/>
              <a:gd name="connsiteX63" fmla="*/ 812136 w 12192000"/>
              <a:gd name="connsiteY63" fmla="*/ 2040675 h 4567238"/>
              <a:gd name="connsiteX64" fmla="*/ 1079647 w 12192000"/>
              <a:gd name="connsiteY64" fmla="*/ 1684488 h 4567238"/>
              <a:gd name="connsiteX65" fmla="*/ 1375238 w 12192000"/>
              <a:gd name="connsiteY65" fmla="*/ 1370422 h 4567238"/>
              <a:gd name="connsiteX66" fmla="*/ 1698171 w 12192000"/>
              <a:gd name="connsiteY66" fmla="*/ 1095523 h 4567238"/>
              <a:gd name="connsiteX67" fmla="*/ 2046228 w 12192000"/>
              <a:gd name="connsiteY67" fmla="*/ 857572 h 4567238"/>
              <a:gd name="connsiteX68" fmla="*/ 2415718 w 12192000"/>
              <a:gd name="connsiteY68" fmla="*/ 652136 h 4567238"/>
              <a:gd name="connsiteX69" fmla="*/ 2806637 w 12192000"/>
              <a:gd name="connsiteY69" fmla="*/ 476260 h 4567238"/>
              <a:gd name="connsiteX70" fmla="*/ 3213812 w 12192000"/>
              <a:gd name="connsiteY70" fmla="*/ 327725 h 4567238"/>
              <a:gd name="connsiteX71" fmla="*/ 3636508 w 12192000"/>
              <a:gd name="connsiteY71" fmla="*/ 202099 h 4567238"/>
              <a:gd name="connsiteX72" fmla="*/ 4071765 w 12192000"/>
              <a:gd name="connsiteY72" fmla="*/ 98643 h 4567238"/>
              <a:gd name="connsiteX73" fmla="*/ 4518109 w 12192000"/>
              <a:gd name="connsiteY73" fmla="*/ 11443 h 456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2192000" h="4567238">
                <a:moveTo>
                  <a:pt x="4589920" y="0"/>
                </a:moveTo>
                <a:lnTo>
                  <a:pt x="12192000" y="0"/>
                </a:lnTo>
                <a:lnTo>
                  <a:pt x="12192000" y="1562523"/>
                </a:lnTo>
                <a:lnTo>
                  <a:pt x="12168738" y="1569207"/>
                </a:lnTo>
                <a:lnTo>
                  <a:pt x="11975865" y="1609112"/>
                </a:lnTo>
                <a:lnTo>
                  <a:pt x="11782992" y="1634237"/>
                </a:lnTo>
                <a:lnTo>
                  <a:pt x="11589380" y="1649017"/>
                </a:lnTo>
                <a:lnTo>
                  <a:pt x="11397246" y="1651234"/>
                </a:lnTo>
                <a:lnTo>
                  <a:pt x="11203634" y="1646061"/>
                </a:lnTo>
                <a:lnTo>
                  <a:pt x="11008544" y="1633498"/>
                </a:lnTo>
                <a:lnTo>
                  <a:pt x="10813454" y="1615763"/>
                </a:lnTo>
                <a:lnTo>
                  <a:pt x="10618364" y="1593594"/>
                </a:lnTo>
                <a:lnTo>
                  <a:pt x="10422535" y="1569946"/>
                </a:lnTo>
                <a:lnTo>
                  <a:pt x="10225229" y="1546299"/>
                </a:lnTo>
                <a:lnTo>
                  <a:pt x="10026444" y="1523391"/>
                </a:lnTo>
                <a:lnTo>
                  <a:pt x="9826919" y="1504916"/>
                </a:lnTo>
                <a:lnTo>
                  <a:pt x="9626657" y="1490876"/>
                </a:lnTo>
                <a:lnTo>
                  <a:pt x="9424915" y="1482747"/>
                </a:lnTo>
                <a:lnTo>
                  <a:pt x="9221697" y="1482747"/>
                </a:lnTo>
                <a:lnTo>
                  <a:pt x="9017000" y="1493832"/>
                </a:lnTo>
                <a:lnTo>
                  <a:pt x="8810087" y="1516740"/>
                </a:lnTo>
                <a:lnTo>
                  <a:pt x="8602434" y="1552211"/>
                </a:lnTo>
                <a:lnTo>
                  <a:pt x="8392564" y="1603200"/>
                </a:lnTo>
                <a:lnTo>
                  <a:pt x="8180478" y="1671186"/>
                </a:lnTo>
                <a:lnTo>
                  <a:pt x="7966177" y="1757646"/>
                </a:lnTo>
                <a:lnTo>
                  <a:pt x="7750395" y="1864059"/>
                </a:lnTo>
                <a:lnTo>
                  <a:pt x="7531656" y="1992641"/>
                </a:lnTo>
                <a:lnTo>
                  <a:pt x="7310703" y="2145610"/>
                </a:lnTo>
                <a:lnTo>
                  <a:pt x="7087532" y="2322964"/>
                </a:lnTo>
                <a:lnTo>
                  <a:pt x="6868055" y="2493668"/>
                </a:lnTo>
                <a:lnTo>
                  <a:pt x="6650057" y="2635552"/>
                </a:lnTo>
                <a:lnTo>
                  <a:pt x="6431319" y="2750093"/>
                </a:lnTo>
                <a:lnTo>
                  <a:pt x="6213322" y="2840248"/>
                </a:lnTo>
                <a:lnTo>
                  <a:pt x="5996062" y="2907495"/>
                </a:lnTo>
                <a:lnTo>
                  <a:pt x="5778065" y="2954790"/>
                </a:lnTo>
                <a:lnTo>
                  <a:pt x="5560067" y="2983610"/>
                </a:lnTo>
                <a:lnTo>
                  <a:pt x="5342806" y="2996912"/>
                </a:lnTo>
                <a:lnTo>
                  <a:pt x="5125548" y="2996912"/>
                </a:lnTo>
                <a:lnTo>
                  <a:pt x="4907549" y="2985827"/>
                </a:lnTo>
                <a:lnTo>
                  <a:pt x="4690290" y="2965874"/>
                </a:lnTo>
                <a:lnTo>
                  <a:pt x="4471553" y="2939271"/>
                </a:lnTo>
                <a:lnTo>
                  <a:pt x="4034816" y="2875719"/>
                </a:lnTo>
                <a:lnTo>
                  <a:pt x="3596602" y="2814384"/>
                </a:lnTo>
                <a:lnTo>
                  <a:pt x="3377865" y="2789998"/>
                </a:lnTo>
                <a:lnTo>
                  <a:pt x="3157651" y="2772262"/>
                </a:lnTo>
                <a:lnTo>
                  <a:pt x="2937436" y="2764134"/>
                </a:lnTo>
                <a:lnTo>
                  <a:pt x="2715742" y="2768568"/>
                </a:lnTo>
                <a:lnTo>
                  <a:pt x="2494787" y="2786303"/>
                </a:lnTo>
                <a:lnTo>
                  <a:pt x="2272355" y="2820296"/>
                </a:lnTo>
                <a:lnTo>
                  <a:pt x="2049185" y="2873502"/>
                </a:lnTo>
                <a:lnTo>
                  <a:pt x="1825275" y="2948139"/>
                </a:lnTo>
                <a:lnTo>
                  <a:pt x="1599886" y="3044945"/>
                </a:lnTo>
                <a:lnTo>
                  <a:pt x="1374498" y="3167615"/>
                </a:lnTo>
                <a:lnTo>
                  <a:pt x="1147633" y="3317628"/>
                </a:lnTo>
                <a:lnTo>
                  <a:pt x="920767" y="3497938"/>
                </a:lnTo>
                <a:lnTo>
                  <a:pt x="692422" y="3710764"/>
                </a:lnTo>
                <a:lnTo>
                  <a:pt x="462600" y="3958321"/>
                </a:lnTo>
                <a:lnTo>
                  <a:pt x="231301" y="4243566"/>
                </a:lnTo>
                <a:lnTo>
                  <a:pt x="0" y="4567238"/>
                </a:lnTo>
                <a:lnTo>
                  <a:pt x="85722" y="3951670"/>
                </a:lnTo>
                <a:lnTo>
                  <a:pt x="211348" y="3395220"/>
                </a:lnTo>
                <a:lnTo>
                  <a:pt x="376140" y="2892716"/>
                </a:lnTo>
                <a:lnTo>
                  <a:pt x="577142" y="2442679"/>
                </a:lnTo>
                <a:lnTo>
                  <a:pt x="812136" y="2040675"/>
                </a:lnTo>
                <a:lnTo>
                  <a:pt x="1079647" y="1684488"/>
                </a:lnTo>
                <a:lnTo>
                  <a:pt x="1375238" y="1370422"/>
                </a:lnTo>
                <a:lnTo>
                  <a:pt x="1698171" y="1095523"/>
                </a:lnTo>
                <a:lnTo>
                  <a:pt x="2046228" y="857572"/>
                </a:lnTo>
                <a:lnTo>
                  <a:pt x="2415718" y="652136"/>
                </a:lnTo>
                <a:lnTo>
                  <a:pt x="2806637" y="476260"/>
                </a:lnTo>
                <a:lnTo>
                  <a:pt x="3213812" y="327725"/>
                </a:lnTo>
                <a:lnTo>
                  <a:pt x="3636508" y="202099"/>
                </a:lnTo>
                <a:lnTo>
                  <a:pt x="4071765" y="98643"/>
                </a:lnTo>
                <a:lnTo>
                  <a:pt x="4518109" y="11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4972050" y="3771900"/>
            <a:ext cx="1282700" cy="2933700"/>
          </a:xfrm>
          <a:custGeom>
            <a:avLst/>
            <a:gdLst>
              <a:gd name="connsiteX0" fmla="*/ 0 w 1282700"/>
              <a:gd name="connsiteY0" fmla="*/ 0 h 2933700"/>
              <a:gd name="connsiteX1" fmla="*/ 1282700 w 1282700"/>
              <a:gd name="connsiteY1" fmla="*/ 0 h 2933700"/>
              <a:gd name="connsiteX2" fmla="*/ 1282700 w 1282700"/>
              <a:gd name="connsiteY2" fmla="*/ 2933700 h 2933700"/>
              <a:gd name="connsiteX3" fmla="*/ 0 w 12827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2700" h="2933700">
                <a:moveTo>
                  <a:pt x="0" y="0"/>
                </a:moveTo>
                <a:lnTo>
                  <a:pt x="1282700" y="0"/>
                </a:lnTo>
                <a:lnTo>
                  <a:pt x="1282700" y="2933700"/>
                </a:lnTo>
                <a:lnTo>
                  <a:pt x="0" y="2933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00100" y="342900"/>
            <a:ext cx="4127500" cy="5854700"/>
          </a:xfrm>
          <a:custGeom>
            <a:avLst/>
            <a:gdLst>
              <a:gd name="connsiteX0" fmla="*/ 0 w 4127500"/>
              <a:gd name="connsiteY0" fmla="*/ 0 h 5854700"/>
              <a:gd name="connsiteX1" fmla="*/ 4127500 w 4127500"/>
              <a:gd name="connsiteY1" fmla="*/ 0 h 5854700"/>
              <a:gd name="connsiteX2" fmla="*/ 4127500 w 4127500"/>
              <a:gd name="connsiteY2" fmla="*/ 5854700 h 5854700"/>
              <a:gd name="connsiteX3" fmla="*/ 0 w 4127500"/>
              <a:gd name="connsiteY3" fmla="*/ 585470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0" h="5854700">
                <a:moveTo>
                  <a:pt x="0" y="0"/>
                </a:moveTo>
                <a:lnTo>
                  <a:pt x="4127500" y="0"/>
                </a:lnTo>
                <a:lnTo>
                  <a:pt x="4127500" y="5854700"/>
                </a:lnTo>
                <a:lnTo>
                  <a:pt x="0" y="5854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42200" y="0"/>
            <a:ext cx="4749800" cy="6451600"/>
          </a:xfrm>
          <a:custGeom>
            <a:avLst/>
            <a:gdLst>
              <a:gd name="connsiteX0" fmla="*/ 0 w 4749800"/>
              <a:gd name="connsiteY0" fmla="*/ 0 h 6451600"/>
              <a:gd name="connsiteX1" fmla="*/ 4749800 w 4749800"/>
              <a:gd name="connsiteY1" fmla="*/ 0 h 6451600"/>
              <a:gd name="connsiteX2" fmla="*/ 4749800 w 4749800"/>
              <a:gd name="connsiteY2" fmla="*/ 6451600 h 6451600"/>
              <a:gd name="connsiteX3" fmla="*/ 0 w 4749800"/>
              <a:gd name="connsiteY3" fmla="*/ 6451600 h 645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800" h="6451600">
                <a:moveTo>
                  <a:pt x="0" y="0"/>
                </a:moveTo>
                <a:lnTo>
                  <a:pt x="4749800" y="0"/>
                </a:lnTo>
                <a:lnTo>
                  <a:pt x="4749800" y="6451600"/>
                </a:lnTo>
                <a:lnTo>
                  <a:pt x="0" y="6451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8534408" y="0"/>
            <a:ext cx="2470826" cy="2320084"/>
          </a:xfrm>
          <a:custGeom>
            <a:avLst/>
            <a:gdLst>
              <a:gd name="connsiteX0" fmla="*/ 643851 w 2470826"/>
              <a:gd name="connsiteY0" fmla="*/ 0 h 2320084"/>
              <a:gd name="connsiteX1" fmla="*/ 1826975 w 2470826"/>
              <a:gd name="connsiteY1" fmla="*/ 0 h 2320084"/>
              <a:gd name="connsiteX2" fmla="*/ 1926144 w 2470826"/>
              <a:gd name="connsiteY2" fmla="*/ 60247 h 2320084"/>
              <a:gd name="connsiteX3" fmla="*/ 2470826 w 2470826"/>
              <a:gd name="connsiteY3" fmla="*/ 1084671 h 2320084"/>
              <a:gd name="connsiteX4" fmla="*/ 1235413 w 2470826"/>
              <a:gd name="connsiteY4" fmla="*/ 2320084 h 2320084"/>
              <a:gd name="connsiteX5" fmla="*/ 0 w 2470826"/>
              <a:gd name="connsiteY5" fmla="*/ 1084671 h 2320084"/>
              <a:gd name="connsiteX6" fmla="*/ 544682 w 2470826"/>
              <a:gd name="connsiteY6" fmla="*/ 60247 h 232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0826" h="2320084">
                <a:moveTo>
                  <a:pt x="643851" y="0"/>
                </a:moveTo>
                <a:lnTo>
                  <a:pt x="1826975" y="0"/>
                </a:lnTo>
                <a:lnTo>
                  <a:pt x="1926144" y="60247"/>
                </a:lnTo>
                <a:cubicBezTo>
                  <a:pt x="2254766" y="282260"/>
                  <a:pt x="2470826" y="658234"/>
                  <a:pt x="2470826" y="1084671"/>
                </a:cubicBezTo>
                <a:cubicBezTo>
                  <a:pt x="2470826" y="1766971"/>
                  <a:pt x="1917713" y="2320084"/>
                  <a:pt x="1235413" y="2320084"/>
                </a:cubicBezTo>
                <a:cubicBezTo>
                  <a:pt x="553113" y="2320084"/>
                  <a:pt x="0" y="1766971"/>
                  <a:pt x="0" y="1084671"/>
                </a:cubicBezTo>
                <a:cubicBezTo>
                  <a:pt x="0" y="658234"/>
                  <a:pt x="216060" y="282260"/>
                  <a:pt x="544682" y="6024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953328" y="0"/>
            <a:ext cx="6238673" cy="6858000"/>
          </a:xfrm>
          <a:custGeom>
            <a:avLst/>
            <a:gdLst>
              <a:gd name="connsiteX0" fmla="*/ 6235478 w 6238673"/>
              <a:gd name="connsiteY0" fmla="*/ 0 h 6858000"/>
              <a:gd name="connsiteX1" fmla="*/ 6238673 w 6238673"/>
              <a:gd name="connsiteY1" fmla="*/ 5530 h 6858000"/>
              <a:gd name="connsiteX2" fmla="*/ 6238673 w 6238673"/>
              <a:gd name="connsiteY2" fmla="*/ 4842614 h 6858000"/>
              <a:gd name="connsiteX3" fmla="*/ 6227091 w 6238673"/>
              <a:gd name="connsiteY3" fmla="*/ 4852510 h 6858000"/>
              <a:gd name="connsiteX4" fmla="*/ 6016630 w 6238673"/>
              <a:gd name="connsiteY4" fmla="*/ 4999435 h 6858000"/>
              <a:gd name="connsiteX5" fmla="*/ 5799379 w 6238673"/>
              <a:gd name="connsiteY5" fmla="*/ 5122920 h 6858000"/>
              <a:gd name="connsiteX6" fmla="*/ 5576536 w 6238673"/>
              <a:gd name="connsiteY6" fmla="*/ 5224681 h 6858000"/>
              <a:gd name="connsiteX7" fmla="*/ 5347304 w 6238673"/>
              <a:gd name="connsiteY7" fmla="*/ 5308719 h 6858000"/>
              <a:gd name="connsiteX8" fmla="*/ 5112882 w 6238673"/>
              <a:gd name="connsiteY8" fmla="*/ 5378466 h 6858000"/>
              <a:gd name="connsiteX9" fmla="*/ 4872867 w 6238673"/>
              <a:gd name="connsiteY9" fmla="*/ 5435064 h 6858000"/>
              <a:gd name="connsiteX10" fmla="*/ 4627262 w 6238673"/>
              <a:gd name="connsiteY10" fmla="*/ 5481943 h 6858000"/>
              <a:gd name="connsiteX11" fmla="*/ 4376864 w 6238673"/>
              <a:gd name="connsiteY11" fmla="*/ 5522532 h 6858000"/>
              <a:gd name="connsiteX12" fmla="*/ 4121274 w 6238673"/>
              <a:gd name="connsiteY12" fmla="*/ 5559692 h 6858000"/>
              <a:gd name="connsiteX13" fmla="*/ 3861291 w 6238673"/>
              <a:gd name="connsiteY13" fmla="*/ 5595137 h 6858000"/>
              <a:gd name="connsiteX14" fmla="*/ 3596516 w 6238673"/>
              <a:gd name="connsiteY14" fmla="*/ 5634011 h 6858000"/>
              <a:gd name="connsiteX15" fmla="*/ 3327348 w 6238673"/>
              <a:gd name="connsiteY15" fmla="*/ 5677460 h 6858000"/>
              <a:gd name="connsiteX16" fmla="*/ 3053788 w 6238673"/>
              <a:gd name="connsiteY16" fmla="*/ 5728341 h 6858000"/>
              <a:gd name="connsiteX17" fmla="*/ 2777033 w 6238673"/>
              <a:gd name="connsiteY17" fmla="*/ 5790655 h 6858000"/>
              <a:gd name="connsiteX18" fmla="*/ 2495885 w 6238673"/>
              <a:gd name="connsiteY18" fmla="*/ 5866119 h 6858000"/>
              <a:gd name="connsiteX19" fmla="*/ 2211542 w 6238673"/>
              <a:gd name="connsiteY19" fmla="*/ 5958731 h 6858000"/>
              <a:gd name="connsiteX20" fmla="*/ 1924003 w 6238673"/>
              <a:gd name="connsiteY20" fmla="*/ 6070784 h 6858000"/>
              <a:gd name="connsiteX21" fmla="*/ 1632871 w 6238673"/>
              <a:gd name="connsiteY21" fmla="*/ 6204559 h 6858000"/>
              <a:gd name="connsiteX22" fmla="*/ 1339342 w 6238673"/>
              <a:gd name="connsiteY22" fmla="*/ 6364061 h 6858000"/>
              <a:gd name="connsiteX23" fmla="*/ 1042619 w 6238673"/>
              <a:gd name="connsiteY23" fmla="*/ 6552147 h 6858000"/>
              <a:gd name="connsiteX24" fmla="*/ 743499 w 6238673"/>
              <a:gd name="connsiteY24" fmla="*/ 6770533 h 6858000"/>
              <a:gd name="connsiteX25" fmla="*/ 639130 w 6238673"/>
              <a:gd name="connsiteY25" fmla="*/ 6858000 h 6858000"/>
              <a:gd name="connsiteX26" fmla="*/ 0 w 6238673"/>
              <a:gd name="connsiteY26" fmla="*/ 6858000 h 6858000"/>
              <a:gd name="connsiteX27" fmla="*/ 59398 w 6238673"/>
              <a:gd name="connsiteY27" fmla="*/ 6580159 h 6858000"/>
              <a:gd name="connsiteX28" fmla="*/ 117305 w 6238673"/>
              <a:gd name="connsiteY28" fmla="*/ 6316038 h 6858000"/>
              <a:gd name="connsiteX29" fmla="*/ 176011 w 6238673"/>
              <a:gd name="connsiteY29" fmla="*/ 6054775 h 6858000"/>
              <a:gd name="connsiteX30" fmla="*/ 235914 w 6238673"/>
              <a:gd name="connsiteY30" fmla="*/ 5796372 h 6858000"/>
              <a:gd name="connsiteX31" fmla="*/ 297416 w 6238673"/>
              <a:gd name="connsiteY31" fmla="*/ 5541969 h 6858000"/>
              <a:gd name="connsiteX32" fmla="*/ 360914 w 6238673"/>
              <a:gd name="connsiteY32" fmla="*/ 5291569 h 6858000"/>
              <a:gd name="connsiteX33" fmla="*/ 426808 w 6238673"/>
              <a:gd name="connsiteY33" fmla="*/ 5046314 h 6858000"/>
              <a:gd name="connsiteX34" fmla="*/ 494699 w 6238673"/>
              <a:gd name="connsiteY34" fmla="*/ 4806775 h 6858000"/>
              <a:gd name="connsiteX35" fmla="*/ 565785 w 6238673"/>
              <a:gd name="connsiteY35" fmla="*/ 4573525 h 6858000"/>
              <a:gd name="connsiteX36" fmla="*/ 640066 w 6238673"/>
              <a:gd name="connsiteY36" fmla="*/ 4347708 h 6858000"/>
              <a:gd name="connsiteX37" fmla="*/ 717940 w 6238673"/>
              <a:gd name="connsiteY37" fmla="*/ 4129893 h 6858000"/>
              <a:gd name="connsiteX38" fmla="*/ 799809 w 6238673"/>
              <a:gd name="connsiteY38" fmla="*/ 3920083 h 6858000"/>
              <a:gd name="connsiteX39" fmla="*/ 885272 w 6238673"/>
              <a:gd name="connsiteY39" fmla="*/ 3719992 h 6858000"/>
              <a:gd name="connsiteX40" fmla="*/ 975127 w 6238673"/>
              <a:gd name="connsiteY40" fmla="*/ 3529618 h 6858000"/>
              <a:gd name="connsiteX41" fmla="*/ 1070175 w 6238673"/>
              <a:gd name="connsiteY41" fmla="*/ 3350108 h 6858000"/>
              <a:gd name="connsiteX42" fmla="*/ 1170014 w 6238673"/>
              <a:gd name="connsiteY42" fmla="*/ 3181459 h 6858000"/>
              <a:gd name="connsiteX43" fmla="*/ 1275046 w 6238673"/>
              <a:gd name="connsiteY43" fmla="*/ 3025388 h 6858000"/>
              <a:gd name="connsiteX44" fmla="*/ 1385668 w 6238673"/>
              <a:gd name="connsiteY44" fmla="*/ 2881893 h 6858000"/>
              <a:gd name="connsiteX45" fmla="*/ 1502680 w 6238673"/>
              <a:gd name="connsiteY45" fmla="*/ 2751548 h 6858000"/>
              <a:gd name="connsiteX46" fmla="*/ 1625283 w 6238673"/>
              <a:gd name="connsiteY46" fmla="*/ 2636066 h 6858000"/>
              <a:gd name="connsiteX47" fmla="*/ 1755075 w 6238673"/>
              <a:gd name="connsiteY47" fmla="*/ 2534305 h 6858000"/>
              <a:gd name="connsiteX48" fmla="*/ 1891655 w 6238673"/>
              <a:gd name="connsiteY48" fmla="*/ 2449123 h 6858000"/>
              <a:gd name="connsiteX49" fmla="*/ 2035424 w 6238673"/>
              <a:gd name="connsiteY49" fmla="*/ 2379377 h 6858000"/>
              <a:gd name="connsiteX50" fmla="*/ 2186382 w 6238673"/>
              <a:gd name="connsiteY50" fmla="*/ 2327924 h 6858000"/>
              <a:gd name="connsiteX51" fmla="*/ 2345726 w 6238673"/>
              <a:gd name="connsiteY51" fmla="*/ 2293052 h 6858000"/>
              <a:gd name="connsiteX52" fmla="*/ 2513056 w 6238673"/>
              <a:gd name="connsiteY52" fmla="*/ 2276474 h 6858000"/>
              <a:gd name="connsiteX53" fmla="*/ 2688375 w 6238673"/>
              <a:gd name="connsiteY53" fmla="*/ 2279331 h 6858000"/>
              <a:gd name="connsiteX54" fmla="*/ 2872479 w 6238673"/>
              <a:gd name="connsiteY54" fmla="*/ 2301627 h 6858000"/>
              <a:gd name="connsiteX55" fmla="*/ 3066168 w 6238673"/>
              <a:gd name="connsiteY55" fmla="*/ 2344505 h 6858000"/>
              <a:gd name="connsiteX56" fmla="*/ 4661606 w 6238673"/>
              <a:gd name="connsiteY56" fmla="*/ 2801285 h 6858000"/>
              <a:gd name="connsiteX57" fmla="*/ 4818155 w 6238673"/>
              <a:gd name="connsiteY57" fmla="*/ 2839588 h 6858000"/>
              <a:gd name="connsiteX58" fmla="*/ 4960726 w 6238673"/>
              <a:gd name="connsiteY58" fmla="*/ 2861883 h 6858000"/>
              <a:gd name="connsiteX59" fmla="*/ 5090916 w 6238673"/>
              <a:gd name="connsiteY59" fmla="*/ 2869888 h 6858000"/>
              <a:gd name="connsiteX60" fmla="*/ 5208328 w 6238673"/>
              <a:gd name="connsiteY60" fmla="*/ 2863027 h 6858000"/>
              <a:gd name="connsiteX61" fmla="*/ 5314557 w 6238673"/>
              <a:gd name="connsiteY61" fmla="*/ 2841875 h 6858000"/>
              <a:gd name="connsiteX62" fmla="*/ 5410004 w 6238673"/>
              <a:gd name="connsiteY62" fmla="*/ 2808144 h 6858000"/>
              <a:gd name="connsiteX63" fmla="*/ 5494668 w 6238673"/>
              <a:gd name="connsiteY63" fmla="*/ 2762409 h 6858000"/>
              <a:gd name="connsiteX64" fmla="*/ 5570146 w 6238673"/>
              <a:gd name="connsiteY64" fmla="*/ 2705813 h 6858000"/>
              <a:gd name="connsiteX65" fmla="*/ 5636042 w 6238673"/>
              <a:gd name="connsiteY65" fmla="*/ 2637781 h 6858000"/>
              <a:gd name="connsiteX66" fmla="*/ 5694348 w 6238673"/>
              <a:gd name="connsiteY66" fmla="*/ 2561174 h 6858000"/>
              <a:gd name="connsiteX67" fmla="*/ 5744667 w 6238673"/>
              <a:gd name="connsiteY67" fmla="*/ 2474849 h 6858000"/>
              <a:gd name="connsiteX68" fmla="*/ 5788196 w 6238673"/>
              <a:gd name="connsiteY68" fmla="*/ 2381092 h 6858000"/>
              <a:gd name="connsiteX69" fmla="*/ 5825336 w 6238673"/>
              <a:gd name="connsiteY69" fmla="*/ 2279331 h 6858000"/>
              <a:gd name="connsiteX70" fmla="*/ 5857285 w 6238673"/>
              <a:gd name="connsiteY70" fmla="*/ 2170710 h 6858000"/>
              <a:gd name="connsiteX71" fmla="*/ 5883643 w 6238673"/>
              <a:gd name="connsiteY71" fmla="*/ 2056943 h 6858000"/>
              <a:gd name="connsiteX72" fmla="*/ 5906007 w 6238673"/>
              <a:gd name="connsiteY72" fmla="*/ 1938603 h 6858000"/>
              <a:gd name="connsiteX73" fmla="*/ 5925176 w 6238673"/>
              <a:gd name="connsiteY73" fmla="*/ 1815118 h 6858000"/>
              <a:gd name="connsiteX74" fmla="*/ 5941150 w 6238673"/>
              <a:gd name="connsiteY74" fmla="*/ 1688203 h 6858000"/>
              <a:gd name="connsiteX75" fmla="*/ 5955128 w 6238673"/>
              <a:gd name="connsiteY75" fmla="*/ 1559572 h 6858000"/>
              <a:gd name="connsiteX76" fmla="*/ 5967109 w 6238673"/>
              <a:gd name="connsiteY76" fmla="*/ 1428656 h 6858000"/>
              <a:gd name="connsiteX77" fmla="*/ 5978292 w 6238673"/>
              <a:gd name="connsiteY77" fmla="*/ 1296023 h 6858000"/>
              <a:gd name="connsiteX78" fmla="*/ 5989074 w 6238673"/>
              <a:gd name="connsiteY78" fmla="*/ 1163963 h 6858000"/>
              <a:gd name="connsiteX79" fmla="*/ 6001056 w 6238673"/>
              <a:gd name="connsiteY79" fmla="*/ 1032474 h 6858000"/>
              <a:gd name="connsiteX80" fmla="*/ 6013834 w 6238673"/>
              <a:gd name="connsiteY80" fmla="*/ 902128 h 6858000"/>
              <a:gd name="connsiteX81" fmla="*/ 6027812 w 6238673"/>
              <a:gd name="connsiteY81" fmla="*/ 774070 h 6858000"/>
              <a:gd name="connsiteX82" fmla="*/ 6044984 w 6238673"/>
              <a:gd name="connsiteY82" fmla="*/ 647727 h 6858000"/>
              <a:gd name="connsiteX83" fmla="*/ 6064552 w 6238673"/>
              <a:gd name="connsiteY83" fmla="*/ 526527 h 6858000"/>
              <a:gd name="connsiteX84" fmla="*/ 6088514 w 6238673"/>
              <a:gd name="connsiteY84" fmla="*/ 408759 h 6858000"/>
              <a:gd name="connsiteX85" fmla="*/ 6116868 w 6238673"/>
              <a:gd name="connsiteY85" fmla="*/ 296707 h 6858000"/>
              <a:gd name="connsiteX86" fmla="*/ 6150016 w 6238673"/>
              <a:gd name="connsiteY86" fmla="*/ 190946 h 6858000"/>
              <a:gd name="connsiteX87" fmla="*/ 6189153 w 6238673"/>
              <a:gd name="connsiteY87" fmla="*/ 9147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238673" h="6858000">
                <a:moveTo>
                  <a:pt x="6235478" y="0"/>
                </a:moveTo>
                <a:lnTo>
                  <a:pt x="6238673" y="5530"/>
                </a:lnTo>
                <a:lnTo>
                  <a:pt x="6238673" y="4842614"/>
                </a:lnTo>
                <a:lnTo>
                  <a:pt x="6227091" y="4852510"/>
                </a:lnTo>
                <a:lnTo>
                  <a:pt x="6016630" y="4999435"/>
                </a:lnTo>
                <a:lnTo>
                  <a:pt x="5799379" y="5122920"/>
                </a:lnTo>
                <a:lnTo>
                  <a:pt x="5576536" y="5224681"/>
                </a:lnTo>
                <a:lnTo>
                  <a:pt x="5347304" y="5308719"/>
                </a:lnTo>
                <a:lnTo>
                  <a:pt x="5112882" y="5378466"/>
                </a:lnTo>
                <a:lnTo>
                  <a:pt x="4872867" y="5435064"/>
                </a:lnTo>
                <a:lnTo>
                  <a:pt x="4627262" y="5481943"/>
                </a:lnTo>
                <a:lnTo>
                  <a:pt x="4376864" y="5522532"/>
                </a:lnTo>
                <a:lnTo>
                  <a:pt x="4121274" y="5559692"/>
                </a:lnTo>
                <a:lnTo>
                  <a:pt x="3861291" y="5595137"/>
                </a:lnTo>
                <a:lnTo>
                  <a:pt x="3596516" y="5634011"/>
                </a:lnTo>
                <a:lnTo>
                  <a:pt x="3327348" y="5677460"/>
                </a:lnTo>
                <a:lnTo>
                  <a:pt x="3053788" y="5728341"/>
                </a:lnTo>
                <a:lnTo>
                  <a:pt x="2777033" y="5790655"/>
                </a:lnTo>
                <a:lnTo>
                  <a:pt x="2495885" y="5866119"/>
                </a:lnTo>
                <a:lnTo>
                  <a:pt x="2211542" y="5958731"/>
                </a:lnTo>
                <a:lnTo>
                  <a:pt x="1924003" y="6070784"/>
                </a:lnTo>
                <a:lnTo>
                  <a:pt x="1632871" y="6204559"/>
                </a:lnTo>
                <a:lnTo>
                  <a:pt x="1339342" y="6364061"/>
                </a:lnTo>
                <a:lnTo>
                  <a:pt x="1042619" y="6552147"/>
                </a:lnTo>
                <a:lnTo>
                  <a:pt x="743499" y="6770533"/>
                </a:lnTo>
                <a:lnTo>
                  <a:pt x="639130" y="6858000"/>
                </a:lnTo>
                <a:lnTo>
                  <a:pt x="0" y="6858000"/>
                </a:lnTo>
                <a:lnTo>
                  <a:pt x="59398" y="6580159"/>
                </a:lnTo>
                <a:lnTo>
                  <a:pt x="117305" y="6316038"/>
                </a:lnTo>
                <a:lnTo>
                  <a:pt x="176011" y="6054775"/>
                </a:lnTo>
                <a:lnTo>
                  <a:pt x="235914" y="5796372"/>
                </a:lnTo>
                <a:lnTo>
                  <a:pt x="297416" y="5541969"/>
                </a:lnTo>
                <a:lnTo>
                  <a:pt x="360914" y="5291569"/>
                </a:lnTo>
                <a:lnTo>
                  <a:pt x="426808" y="5046314"/>
                </a:lnTo>
                <a:lnTo>
                  <a:pt x="494699" y="4806775"/>
                </a:lnTo>
                <a:lnTo>
                  <a:pt x="565785" y="4573525"/>
                </a:lnTo>
                <a:lnTo>
                  <a:pt x="640066" y="4347708"/>
                </a:lnTo>
                <a:lnTo>
                  <a:pt x="717940" y="4129893"/>
                </a:lnTo>
                <a:lnTo>
                  <a:pt x="799809" y="3920083"/>
                </a:lnTo>
                <a:lnTo>
                  <a:pt x="885272" y="3719992"/>
                </a:lnTo>
                <a:lnTo>
                  <a:pt x="975127" y="3529618"/>
                </a:lnTo>
                <a:lnTo>
                  <a:pt x="1070175" y="3350108"/>
                </a:lnTo>
                <a:lnTo>
                  <a:pt x="1170014" y="3181459"/>
                </a:lnTo>
                <a:lnTo>
                  <a:pt x="1275046" y="3025388"/>
                </a:lnTo>
                <a:lnTo>
                  <a:pt x="1385668" y="2881893"/>
                </a:lnTo>
                <a:lnTo>
                  <a:pt x="1502680" y="2751548"/>
                </a:lnTo>
                <a:lnTo>
                  <a:pt x="1625283" y="2636066"/>
                </a:lnTo>
                <a:lnTo>
                  <a:pt x="1755075" y="2534305"/>
                </a:lnTo>
                <a:lnTo>
                  <a:pt x="1891655" y="2449123"/>
                </a:lnTo>
                <a:lnTo>
                  <a:pt x="2035424" y="2379377"/>
                </a:lnTo>
                <a:lnTo>
                  <a:pt x="2186382" y="2327924"/>
                </a:lnTo>
                <a:lnTo>
                  <a:pt x="2345726" y="2293052"/>
                </a:lnTo>
                <a:lnTo>
                  <a:pt x="2513056" y="2276474"/>
                </a:lnTo>
                <a:lnTo>
                  <a:pt x="2688375" y="2279331"/>
                </a:lnTo>
                <a:lnTo>
                  <a:pt x="2872479" y="2301627"/>
                </a:lnTo>
                <a:lnTo>
                  <a:pt x="3066168" y="2344505"/>
                </a:lnTo>
                <a:lnTo>
                  <a:pt x="4661606" y="2801285"/>
                </a:lnTo>
                <a:lnTo>
                  <a:pt x="4818155" y="2839588"/>
                </a:lnTo>
                <a:lnTo>
                  <a:pt x="4960726" y="2861883"/>
                </a:lnTo>
                <a:lnTo>
                  <a:pt x="5090916" y="2869888"/>
                </a:lnTo>
                <a:lnTo>
                  <a:pt x="5208328" y="2863027"/>
                </a:lnTo>
                <a:lnTo>
                  <a:pt x="5314557" y="2841875"/>
                </a:lnTo>
                <a:lnTo>
                  <a:pt x="5410004" y="2808144"/>
                </a:lnTo>
                <a:lnTo>
                  <a:pt x="5494668" y="2762409"/>
                </a:lnTo>
                <a:lnTo>
                  <a:pt x="5570146" y="2705813"/>
                </a:lnTo>
                <a:lnTo>
                  <a:pt x="5636042" y="2637781"/>
                </a:lnTo>
                <a:lnTo>
                  <a:pt x="5694348" y="2561174"/>
                </a:lnTo>
                <a:lnTo>
                  <a:pt x="5744667" y="2474849"/>
                </a:lnTo>
                <a:lnTo>
                  <a:pt x="5788196" y="2381092"/>
                </a:lnTo>
                <a:lnTo>
                  <a:pt x="5825336" y="2279331"/>
                </a:lnTo>
                <a:lnTo>
                  <a:pt x="5857285" y="2170710"/>
                </a:lnTo>
                <a:lnTo>
                  <a:pt x="5883643" y="2056943"/>
                </a:lnTo>
                <a:lnTo>
                  <a:pt x="5906007" y="1938603"/>
                </a:lnTo>
                <a:lnTo>
                  <a:pt x="5925176" y="1815118"/>
                </a:lnTo>
                <a:lnTo>
                  <a:pt x="5941150" y="1688203"/>
                </a:lnTo>
                <a:lnTo>
                  <a:pt x="5955128" y="1559572"/>
                </a:lnTo>
                <a:lnTo>
                  <a:pt x="5967109" y="1428656"/>
                </a:lnTo>
                <a:lnTo>
                  <a:pt x="5978292" y="1296023"/>
                </a:lnTo>
                <a:lnTo>
                  <a:pt x="5989074" y="1163963"/>
                </a:lnTo>
                <a:lnTo>
                  <a:pt x="6001056" y="1032474"/>
                </a:lnTo>
                <a:lnTo>
                  <a:pt x="6013834" y="902128"/>
                </a:lnTo>
                <a:lnTo>
                  <a:pt x="6027812" y="774070"/>
                </a:lnTo>
                <a:lnTo>
                  <a:pt x="6044984" y="647727"/>
                </a:lnTo>
                <a:lnTo>
                  <a:pt x="6064552" y="526527"/>
                </a:lnTo>
                <a:lnTo>
                  <a:pt x="6088514" y="408759"/>
                </a:lnTo>
                <a:lnTo>
                  <a:pt x="6116868" y="296707"/>
                </a:lnTo>
                <a:lnTo>
                  <a:pt x="6150016" y="190946"/>
                </a:lnTo>
                <a:lnTo>
                  <a:pt x="6189153" y="9147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348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5057" r="-341" b="38693"/>
          <a:stretch/>
        </p:blipFill>
        <p:spPr>
          <a:xfrm>
            <a:off x="0" y="-1"/>
            <a:ext cx="12192000" cy="6858000"/>
          </a:xfrm>
        </p:spPr>
      </p:pic>
      <p:sp>
        <p:nvSpPr>
          <p:cNvPr id="6" name="Rectangle 5"/>
          <p:cNvSpPr/>
          <p:nvPr/>
        </p:nvSpPr>
        <p:spPr>
          <a:xfrm>
            <a:off x="0" y="192121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95000"/>
                </a:schemeClr>
              </a:gs>
              <a:gs pos="100000">
                <a:schemeClr val="accent3">
                  <a:alpha val="85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10644" y="0"/>
            <a:ext cx="48655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97194" y="1032210"/>
            <a:ext cx="889000" cy="88900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6296" y="2120001"/>
            <a:ext cx="10264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bg1"/>
                </a:solidFill>
                <a:latin typeface="+mj-lt"/>
              </a:rPr>
              <a:t>HEART DISEASE PREDICTION</a:t>
            </a:r>
            <a:endParaRPr lang="en-US" sz="5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091" y="5350210"/>
            <a:ext cx="6536895" cy="65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smtClean="0">
                <a:solidFill>
                  <a:schemeClr val="bg1"/>
                </a:solidFill>
              </a:rPr>
              <a:t>CHU DUC CHINH</a:t>
            </a:r>
          </a:p>
          <a:p>
            <a:r>
              <a:rPr lang="en-US" spc="600" dirty="0" smtClean="0">
                <a:solidFill>
                  <a:schemeClr val="bg1"/>
                </a:solidFill>
              </a:rPr>
              <a:t>INSTRUCTOR: NGUYEN THANH TUAN</a:t>
            </a:r>
            <a:endParaRPr lang="en-US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4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00" y="152400"/>
            <a:ext cx="1879600" cy="308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" y="6261100"/>
            <a:ext cx="2413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4797" y="95658"/>
            <a:ext cx="775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DATA PRE-PROCESSING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897" y="1476497"/>
            <a:ext cx="470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 Independent and Target 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5897" y="3618379"/>
            <a:ext cx="4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Split</a:t>
            </a:r>
            <a:r>
              <a:rPr lang="en-US" b="1" dirty="0"/>
              <a:t> the Data into Train and Test 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0385" y="1360377"/>
            <a:ext cx="691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2"/>
                </a:solidFill>
              </a:rPr>
              <a:t>01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19928" y="3449102"/>
            <a:ext cx="721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/>
                </a:solidFill>
              </a:rPr>
              <a:t>02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86" y="2151407"/>
            <a:ext cx="5763429" cy="8478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86" y="4526451"/>
            <a:ext cx="729716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00" y="152400"/>
            <a:ext cx="1879600" cy="308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" y="6261100"/>
            <a:ext cx="2413000" cy="596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51126" y="120159"/>
            <a:ext cx="7474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DATA PRE-PROCESSING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5897" y="147649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Scaling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5897" y="3618379"/>
            <a:ext cx="466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Dimensionality Reduction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6265" y="136037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bg2"/>
                </a:solidFill>
              </a:rPr>
              <a:t>03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6265" y="3449102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 smtClean="0">
                <a:solidFill>
                  <a:schemeClr val="tx2"/>
                </a:solidFill>
              </a:rPr>
              <a:t>04</a:t>
            </a:r>
            <a:endParaRPr lang="en-US" sz="40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86" y="2068263"/>
            <a:ext cx="3972479" cy="8383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86" y="4156988"/>
            <a:ext cx="603969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7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5669" y="2400300"/>
            <a:ext cx="3124200" cy="445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1831" y="-45538"/>
            <a:ext cx="12573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7845" y="163622"/>
            <a:ext cx="725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3. BUILD AND TRAIN MODEL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5469" y="1547858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01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3972" y="1661636"/>
            <a:ext cx="4183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SVM</a:t>
            </a:r>
            <a:r>
              <a:rPr lang="en-US" sz="2400" b="1" dirty="0"/>
              <a:t>, Kernel = 'linear'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972" y="2652921"/>
            <a:ext cx="4277322" cy="82879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17416" y="4305984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02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9522" y="4401350"/>
            <a:ext cx="3445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SVM, Kernel = '</a:t>
            </a:r>
            <a:r>
              <a:rPr lang="en-US" sz="2400" b="1" dirty="0" err="1"/>
              <a:t>rbf</a:t>
            </a:r>
            <a:r>
              <a:rPr lang="en-US" sz="2400" b="1" dirty="0"/>
              <a:t>'</a:t>
            </a:r>
          </a:p>
          <a:p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814" y="5446366"/>
            <a:ext cx="4334480" cy="62873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354899" y="2218211"/>
            <a:ext cx="211330" cy="2063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55669" y="2400300"/>
            <a:ext cx="3124200" cy="445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1831" y="-45538"/>
            <a:ext cx="12573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7845" y="163622"/>
            <a:ext cx="725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3. BUILD AND TRAIN MODEL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17416" y="1547858"/>
            <a:ext cx="69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03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3972" y="1661636"/>
            <a:ext cx="4183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KNeighborsClassifier</a:t>
            </a:r>
            <a:endParaRPr lang="en-US" b="1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17416" y="4305984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04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39522" y="4401350"/>
            <a:ext cx="34458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DecisionTree</a:t>
            </a:r>
            <a:endParaRPr lang="en-US" b="1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54899" y="2218211"/>
            <a:ext cx="211330" cy="20637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38" y="2586237"/>
            <a:ext cx="4058216" cy="962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72" y="5140014"/>
            <a:ext cx="401058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7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1831" y="-45538"/>
            <a:ext cx="12573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7845" y="163622"/>
            <a:ext cx="7258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3. BUILD AND TRAIN MODEL</a:t>
            </a:r>
            <a:endParaRPr lang="en-US" sz="4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12615" y="2259969"/>
            <a:ext cx="697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03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43049" y="2368465"/>
            <a:ext cx="41839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KNeighborsClassifier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812615" y="4429132"/>
            <a:ext cx="985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04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625519" y="4542530"/>
            <a:ext cx="34458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DecisionTree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1076744"/>
            <a:ext cx="4441371" cy="616082"/>
          </a:xfrm>
          <a:prstGeom prst="rect">
            <a:avLst/>
          </a:prstGeom>
          <a:gradFill>
            <a:gsLst>
              <a:gs pos="0">
                <a:schemeClr val="accent1">
                  <a:alpha val="95000"/>
                </a:schemeClr>
              </a:gs>
              <a:gs pos="100000">
                <a:schemeClr val="accent3">
                  <a:alpha val="85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K-FOLD CROSS VALIDATION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947" y="2265447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2"/>
                </a:solidFill>
              </a:rPr>
              <a:t>01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947" y="4405483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02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5469" y="2403946"/>
            <a:ext cx="2561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SVM, Kernel = 'linear'</a:t>
            </a:r>
          </a:p>
        </p:txBody>
      </p:sp>
      <p:sp>
        <p:nvSpPr>
          <p:cNvPr id="9" name="Rectangle 8"/>
          <p:cNvSpPr/>
          <p:nvPr/>
        </p:nvSpPr>
        <p:spPr>
          <a:xfrm>
            <a:off x="1245469" y="456763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SVM, Kernel = '</a:t>
            </a:r>
            <a:r>
              <a:rPr lang="en-US" b="1" dirty="0" err="1"/>
              <a:t>rbf</a:t>
            </a:r>
            <a:r>
              <a:rPr lang="en-US" b="1" dirty="0"/>
              <a:t>'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49" y="4998818"/>
            <a:ext cx="3543795" cy="42868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3640822" y="1692826"/>
            <a:ext cx="800549" cy="507767"/>
          </a:xfrm>
          <a:custGeom>
            <a:avLst/>
            <a:gdLst>
              <a:gd name="connsiteX0" fmla="*/ 0 w 514350"/>
              <a:gd name="connsiteY0" fmla="*/ 366665 h 366665"/>
              <a:gd name="connsiteX1" fmla="*/ 0 w 514350"/>
              <a:gd name="connsiteY1" fmla="*/ 0 h 366665"/>
              <a:gd name="connsiteX2" fmla="*/ 514350 w 514350"/>
              <a:gd name="connsiteY2" fmla="*/ 366665 h 366665"/>
              <a:gd name="connsiteX3" fmla="*/ 0 w 514350"/>
              <a:gd name="connsiteY3" fmla="*/ 366665 h 366665"/>
              <a:gd name="connsiteX0" fmla="*/ 190500 w 704850"/>
              <a:gd name="connsiteY0" fmla="*/ 404765 h 404765"/>
              <a:gd name="connsiteX1" fmla="*/ 0 w 704850"/>
              <a:gd name="connsiteY1" fmla="*/ 0 h 404765"/>
              <a:gd name="connsiteX2" fmla="*/ 704850 w 704850"/>
              <a:gd name="connsiteY2" fmla="*/ 404765 h 404765"/>
              <a:gd name="connsiteX3" fmla="*/ 190500 w 704850"/>
              <a:gd name="connsiteY3" fmla="*/ 404765 h 40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4850" h="404765">
                <a:moveTo>
                  <a:pt x="190500" y="404765"/>
                </a:moveTo>
                <a:lnTo>
                  <a:pt x="0" y="0"/>
                </a:lnTo>
                <a:lnTo>
                  <a:pt x="704850" y="404765"/>
                </a:lnTo>
                <a:lnTo>
                  <a:pt x="190500" y="40476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74" y="5018782"/>
            <a:ext cx="3734321" cy="1486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15" y="2829958"/>
            <a:ext cx="3667637" cy="1438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049" y="2784195"/>
            <a:ext cx="3724795" cy="14861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632" y="5409211"/>
            <a:ext cx="352474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7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/>
          <p:cNvSpPr/>
          <p:nvPr/>
        </p:nvSpPr>
        <p:spPr>
          <a:xfrm rot="18900000">
            <a:off x="458067" y="4338757"/>
            <a:ext cx="1117538" cy="1117538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157" y="1759732"/>
            <a:ext cx="0" cy="2375714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6618" y="207434"/>
            <a:ext cx="1552300" cy="15522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04359" y="207434"/>
            <a:ext cx="11585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 MODEL</a:t>
            </a:r>
            <a:r>
              <a:rPr lang="en-US" sz="3200" b="1" dirty="0"/>
              <a:t> OPTIMIZATION USING GRID SEARCH </a:t>
            </a:r>
            <a:endParaRPr lang="en-US" sz="3200" b="1" dirty="0" smtClean="0"/>
          </a:p>
          <a:p>
            <a:r>
              <a:rPr lang="en-US" sz="3200" b="1" dirty="0" smtClean="0"/>
              <a:t>TECHNIQUE &amp; MODEL EVALUATION</a:t>
            </a:r>
            <a:endParaRPr lang="en-US" sz="3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15" y="2656663"/>
            <a:ext cx="9392961" cy="2762636"/>
          </a:xfrm>
          <a:prstGeom prst="rect">
            <a:avLst/>
          </a:prstGeom>
        </p:spPr>
      </p:pic>
      <p:sp>
        <p:nvSpPr>
          <p:cNvPr id="8" name="Frame 7"/>
          <p:cNvSpPr/>
          <p:nvPr/>
        </p:nvSpPr>
        <p:spPr>
          <a:xfrm>
            <a:off x="10541223" y="5318888"/>
            <a:ext cx="1279053" cy="1279053"/>
          </a:xfrm>
          <a:prstGeom prst="fram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/>
          <p:cNvSpPr/>
          <p:nvPr/>
        </p:nvSpPr>
        <p:spPr>
          <a:xfrm rot="18900000">
            <a:off x="443999" y="4366895"/>
            <a:ext cx="1117538" cy="1117538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02768" y="1759732"/>
            <a:ext cx="0" cy="2375714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6618" y="207434"/>
            <a:ext cx="1552300" cy="15522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933" y="2743707"/>
            <a:ext cx="9793067" cy="26673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4359" y="207434"/>
            <a:ext cx="11585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 MODEL</a:t>
            </a:r>
            <a:r>
              <a:rPr lang="en-US" sz="3200" b="1" dirty="0"/>
              <a:t> OPTIMIZATION USING GRID SEARCH </a:t>
            </a:r>
            <a:endParaRPr lang="en-US" sz="3200" b="1" dirty="0" smtClean="0"/>
          </a:p>
          <a:p>
            <a:r>
              <a:rPr lang="en-US" sz="3200" b="1" dirty="0" smtClean="0"/>
              <a:t>TECHNIQUE &amp; MODEL EVALUATION</a:t>
            </a:r>
            <a:endParaRPr lang="en-US" sz="3200" b="1" dirty="0"/>
          </a:p>
        </p:txBody>
      </p:sp>
      <p:sp>
        <p:nvSpPr>
          <p:cNvPr id="10" name="Frame 9"/>
          <p:cNvSpPr/>
          <p:nvPr/>
        </p:nvSpPr>
        <p:spPr>
          <a:xfrm>
            <a:off x="10527053" y="5218220"/>
            <a:ext cx="1279053" cy="1279053"/>
          </a:xfrm>
          <a:prstGeom prst="fram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ardrop 6"/>
          <p:cNvSpPr/>
          <p:nvPr/>
        </p:nvSpPr>
        <p:spPr>
          <a:xfrm rot="18900000">
            <a:off x="443999" y="4366897"/>
            <a:ext cx="1117538" cy="1117538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977601" y="1759732"/>
            <a:ext cx="0" cy="2375714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26618" y="207434"/>
            <a:ext cx="1552300" cy="155229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06" y="2523903"/>
            <a:ext cx="5982535" cy="31817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4359" y="207434"/>
            <a:ext cx="11585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 MODEL</a:t>
            </a:r>
            <a:r>
              <a:rPr lang="en-US" sz="3200" b="1" dirty="0"/>
              <a:t> OPTIMIZATION USING GRID SEARCH </a:t>
            </a:r>
            <a:endParaRPr lang="en-US" sz="3200" b="1" dirty="0" smtClean="0"/>
          </a:p>
          <a:p>
            <a:r>
              <a:rPr lang="en-US" sz="3200" b="1" dirty="0" smtClean="0"/>
              <a:t>TECHNIQUE &amp; MODEL EVALUATION</a:t>
            </a:r>
            <a:endParaRPr lang="en-US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08"/>
          <a:stretch/>
        </p:blipFill>
        <p:spPr>
          <a:xfrm rot="6826983" flipV="1">
            <a:off x="7550591" y="3345978"/>
            <a:ext cx="6252104" cy="9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8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90000"/>
                </a:schemeClr>
              </a:gs>
              <a:gs pos="100000">
                <a:schemeClr val="accent3">
                  <a:alpha val="85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9897" y="1006866"/>
            <a:ext cx="3111839" cy="5851133"/>
          </a:xfrm>
          <a:prstGeom prst="rect">
            <a:avLst/>
          </a:prstGeom>
          <a:solidFill>
            <a:schemeClr val="tx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73441" y="1787703"/>
            <a:ext cx="909261" cy="4505218"/>
          </a:xfrm>
          <a:prstGeom prst="rect">
            <a:avLst/>
          </a:prstGeom>
          <a:solidFill>
            <a:schemeClr val="accent3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40629" y="0"/>
            <a:ext cx="48655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685800"/>
            <a:ext cx="889000" cy="889000"/>
          </a:xfrm>
          <a:prstGeom prst="rect">
            <a:avLst/>
          </a:prstGeom>
          <a:solidFill>
            <a:schemeClr val="tx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5296" y="2321005"/>
            <a:ext cx="105414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 smtClean="0">
                <a:solidFill>
                  <a:schemeClr val="bg1"/>
                </a:solidFill>
                <a:latin typeface="+mj-lt"/>
              </a:rPr>
              <a:t>THANK YOU</a:t>
            </a:r>
            <a:endParaRPr lang="en-US" sz="13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06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13100"/>
            <a:ext cx="11163300" cy="3263900"/>
          </a:xfrm>
          <a:prstGeom prst="rect">
            <a:avLst/>
          </a:prstGeom>
          <a:gradFill>
            <a:gsLst>
              <a:gs pos="0">
                <a:schemeClr val="accent1">
                  <a:alpha val="95000"/>
                </a:schemeClr>
              </a:gs>
              <a:gs pos="100000">
                <a:schemeClr val="accent3">
                  <a:alpha val="85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17058" y="1547785"/>
            <a:ext cx="6923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PROBLEM DEFINITION</a:t>
            </a:r>
            <a:endParaRPr lang="en-US" sz="4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8287" y="3384511"/>
            <a:ext cx="458645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bg1"/>
                </a:solidFill>
              </a:rPr>
              <a:t>Heart Disease is </a:t>
            </a:r>
            <a:r>
              <a:rPr lang="en-US" b="1" dirty="0">
                <a:solidFill>
                  <a:schemeClr val="bg1"/>
                </a:solidFill>
              </a:rPr>
              <a:t>the number 1 cause of death globally, taking an estimated 17.9 million lives each </a:t>
            </a:r>
            <a:r>
              <a:rPr lang="en-US" b="1" dirty="0" smtClean="0">
                <a:solidFill>
                  <a:schemeClr val="bg1"/>
                </a:solidFill>
              </a:rPr>
              <a:t>year.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Isosceles Triangle 9"/>
          <p:cNvSpPr/>
          <p:nvPr/>
        </p:nvSpPr>
        <p:spPr>
          <a:xfrm rot="5400000">
            <a:off x="5894368" y="3551384"/>
            <a:ext cx="265176" cy="22860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22000" y="0"/>
            <a:ext cx="1270000" cy="12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r="26859"/>
          <a:stretch>
            <a:fillRect/>
          </a:stretch>
        </p:blipFill>
        <p:spPr>
          <a:xfrm rot="5400000">
            <a:off x="1109801" y="-2244917"/>
            <a:ext cx="4058034" cy="6858000"/>
          </a:xfrm>
        </p:spPr>
      </p:pic>
      <p:sp>
        <p:nvSpPr>
          <p:cNvPr id="11" name="TextBox 10"/>
          <p:cNvSpPr txBox="1"/>
          <p:nvPr/>
        </p:nvSpPr>
        <p:spPr>
          <a:xfrm>
            <a:off x="6428287" y="5217916"/>
            <a:ext cx="430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90% of Heart Disease is preventable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5922008" y="5294192"/>
            <a:ext cx="265176" cy="228600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45694" y="379257"/>
            <a:ext cx="2300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INDEX</a:t>
            </a:r>
            <a:endParaRPr lang="en-US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 rot="2700000">
            <a:off x="8760826" y="2799450"/>
            <a:ext cx="2695811" cy="2695811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2700000">
            <a:off x="6034460" y="2766377"/>
            <a:ext cx="2695811" cy="2695811"/>
          </a:xfrm>
          <a:prstGeom prst="roundRect">
            <a:avLst/>
          </a:prstGeom>
          <a:ln w="76200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2700000">
            <a:off x="3452576" y="2799451"/>
            <a:ext cx="2695811" cy="2695811"/>
          </a:xfrm>
          <a:prstGeom prst="roundRect">
            <a:avLst/>
          </a:prstGeom>
          <a:solidFill>
            <a:schemeClr val="tx2"/>
          </a:solidFill>
          <a:ln w="76200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 rot="2700000">
            <a:off x="889001" y="2799450"/>
            <a:ext cx="2695811" cy="2695811"/>
          </a:xfrm>
          <a:prstGeom prst="roundRect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  <a:effectLst>
            <a:outerShdw blurRad="190500" dist="38100" dir="2700000" algn="tl" rotWithShape="0">
              <a:prstClr val="black">
                <a:alpha val="3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14670" y="4114282"/>
            <a:ext cx="2429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1247" y="4116959"/>
            <a:ext cx="1801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DATA PRE-PROCESSING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93979" y="4114282"/>
            <a:ext cx="1925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BUILD AND TRAIN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00113" y="4114281"/>
            <a:ext cx="2812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 </a:t>
            </a:r>
            <a:r>
              <a:rPr lang="en-US" b="1" dirty="0" smtClean="0">
                <a:solidFill>
                  <a:schemeClr val="bg1"/>
                </a:solidFill>
              </a:rPr>
              <a:t>OPTIMIZATION &amp; EVALUATION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7156" y="3300930"/>
            <a:ext cx="118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31520" y="3300929"/>
            <a:ext cx="801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06254" y="3300928"/>
            <a:ext cx="74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20862" y="3295320"/>
            <a:ext cx="100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1739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3800" y="152400"/>
            <a:ext cx="5740400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1. EXPLORATORY </a:t>
            </a:r>
            <a:r>
              <a:rPr lang="en-US" sz="24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618" y="2387600"/>
            <a:ext cx="473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INFORMATION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7888" y="3691677"/>
            <a:ext cx="4013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kind of data do we </a:t>
            </a:r>
            <a:r>
              <a:rPr lang="en-US" dirty="0" smtClean="0"/>
              <a:t>have?</a:t>
            </a:r>
          </a:p>
          <a:p>
            <a:pPr>
              <a:lnSpc>
                <a:spcPct val="150000"/>
              </a:lnSpc>
            </a:pPr>
            <a:endParaRPr lang="en-US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What's missing from the data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69483" y="1371600"/>
            <a:ext cx="3408727" cy="3480614"/>
          </a:xfrm>
          <a:custGeom>
            <a:avLst/>
            <a:gdLst>
              <a:gd name="connsiteX0" fmla="*/ 0 w 3556000"/>
              <a:gd name="connsiteY0" fmla="*/ 0 h 3734614"/>
              <a:gd name="connsiteX1" fmla="*/ 3556000 w 3556000"/>
              <a:gd name="connsiteY1" fmla="*/ 0 h 3734614"/>
              <a:gd name="connsiteX2" fmla="*/ 3556000 w 3556000"/>
              <a:gd name="connsiteY2" fmla="*/ 3734614 h 3734614"/>
              <a:gd name="connsiteX3" fmla="*/ 2603500 w 3556000"/>
              <a:gd name="connsiteY3" fmla="*/ 3734614 h 3734614"/>
              <a:gd name="connsiteX4" fmla="*/ 2603500 w 3556000"/>
              <a:gd name="connsiteY4" fmla="*/ 3633019 h 3734614"/>
              <a:gd name="connsiteX5" fmla="*/ 3454405 w 3556000"/>
              <a:gd name="connsiteY5" fmla="*/ 3633019 h 3734614"/>
              <a:gd name="connsiteX6" fmla="*/ 3454405 w 3556000"/>
              <a:gd name="connsiteY6" fmla="*/ 101595 h 3734614"/>
              <a:gd name="connsiteX7" fmla="*/ 101595 w 3556000"/>
              <a:gd name="connsiteY7" fmla="*/ 101595 h 3734614"/>
              <a:gd name="connsiteX8" fmla="*/ 101595 w 3556000"/>
              <a:gd name="connsiteY8" fmla="*/ 571500 h 3734614"/>
              <a:gd name="connsiteX9" fmla="*/ 0 w 3556000"/>
              <a:gd name="connsiteY9" fmla="*/ 571500 h 373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6000" h="3734614">
                <a:moveTo>
                  <a:pt x="0" y="0"/>
                </a:moveTo>
                <a:lnTo>
                  <a:pt x="3556000" y="0"/>
                </a:lnTo>
                <a:lnTo>
                  <a:pt x="3556000" y="3734614"/>
                </a:lnTo>
                <a:lnTo>
                  <a:pt x="2603500" y="3734614"/>
                </a:lnTo>
                <a:lnTo>
                  <a:pt x="2603500" y="3633019"/>
                </a:lnTo>
                <a:lnTo>
                  <a:pt x="3454405" y="3633019"/>
                </a:lnTo>
                <a:lnTo>
                  <a:pt x="3454405" y="101595"/>
                </a:lnTo>
                <a:lnTo>
                  <a:pt x="101595" y="101595"/>
                </a:lnTo>
                <a:lnTo>
                  <a:pt x="101595" y="571500"/>
                </a:lnTo>
                <a:lnTo>
                  <a:pt x="0" y="571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0128" y="3314651"/>
            <a:ext cx="1847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6273800" y="1371600"/>
            <a:ext cx="2684891" cy="31750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67" y="1914174"/>
            <a:ext cx="3897383" cy="45195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980" y="1401532"/>
            <a:ext cx="118126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4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3800" y="152400"/>
            <a:ext cx="5740400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1. EXPLORATORY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28" y="2195307"/>
            <a:ext cx="473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INFORMATION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608" y="3292928"/>
            <a:ext cx="4013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kind of data do we </a:t>
            </a:r>
            <a:r>
              <a:rPr lang="en-US" dirty="0" smtClean="0"/>
              <a:t>have?</a:t>
            </a:r>
          </a:p>
          <a:p>
            <a:pPr>
              <a:lnSpc>
                <a:spcPct val="150000"/>
              </a:lnSpc>
            </a:pPr>
            <a:endParaRPr lang="en-US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What's missing from the data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1415189" y="1385455"/>
            <a:ext cx="3408727" cy="3480614"/>
          </a:xfrm>
          <a:custGeom>
            <a:avLst/>
            <a:gdLst>
              <a:gd name="connsiteX0" fmla="*/ 0 w 3556000"/>
              <a:gd name="connsiteY0" fmla="*/ 0 h 3734614"/>
              <a:gd name="connsiteX1" fmla="*/ 3556000 w 3556000"/>
              <a:gd name="connsiteY1" fmla="*/ 0 h 3734614"/>
              <a:gd name="connsiteX2" fmla="*/ 3556000 w 3556000"/>
              <a:gd name="connsiteY2" fmla="*/ 3734614 h 3734614"/>
              <a:gd name="connsiteX3" fmla="*/ 2603500 w 3556000"/>
              <a:gd name="connsiteY3" fmla="*/ 3734614 h 3734614"/>
              <a:gd name="connsiteX4" fmla="*/ 2603500 w 3556000"/>
              <a:gd name="connsiteY4" fmla="*/ 3633019 h 3734614"/>
              <a:gd name="connsiteX5" fmla="*/ 3454405 w 3556000"/>
              <a:gd name="connsiteY5" fmla="*/ 3633019 h 3734614"/>
              <a:gd name="connsiteX6" fmla="*/ 3454405 w 3556000"/>
              <a:gd name="connsiteY6" fmla="*/ 101595 h 3734614"/>
              <a:gd name="connsiteX7" fmla="*/ 101595 w 3556000"/>
              <a:gd name="connsiteY7" fmla="*/ 101595 h 3734614"/>
              <a:gd name="connsiteX8" fmla="*/ 101595 w 3556000"/>
              <a:gd name="connsiteY8" fmla="*/ 571500 h 3734614"/>
              <a:gd name="connsiteX9" fmla="*/ 0 w 3556000"/>
              <a:gd name="connsiteY9" fmla="*/ 571500 h 373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6000" h="3734614">
                <a:moveTo>
                  <a:pt x="0" y="0"/>
                </a:moveTo>
                <a:lnTo>
                  <a:pt x="3556000" y="0"/>
                </a:lnTo>
                <a:lnTo>
                  <a:pt x="3556000" y="3734614"/>
                </a:lnTo>
                <a:lnTo>
                  <a:pt x="2603500" y="3734614"/>
                </a:lnTo>
                <a:lnTo>
                  <a:pt x="2603500" y="3633019"/>
                </a:lnTo>
                <a:lnTo>
                  <a:pt x="3454405" y="3633019"/>
                </a:lnTo>
                <a:lnTo>
                  <a:pt x="3454405" y="101595"/>
                </a:lnTo>
                <a:lnTo>
                  <a:pt x="101595" y="101595"/>
                </a:lnTo>
                <a:lnTo>
                  <a:pt x="101595" y="571500"/>
                </a:lnTo>
                <a:lnTo>
                  <a:pt x="0" y="571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0128" y="3314651"/>
            <a:ext cx="1847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6273800" y="1371600"/>
            <a:ext cx="2684891" cy="317500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454" y="2149867"/>
            <a:ext cx="6909568" cy="31650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93" y="1392218"/>
            <a:ext cx="1400370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9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3800" y="152400"/>
            <a:ext cx="5740400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1. EXPLORATORY DATA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618" y="2387600"/>
            <a:ext cx="473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INFORMATION</a:t>
            </a:r>
            <a:endParaRPr lang="en-US" sz="36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618" y="3893185"/>
            <a:ext cx="40137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What kind of data do we </a:t>
            </a:r>
            <a:r>
              <a:rPr lang="en-US" dirty="0" smtClean="0"/>
              <a:t>have?</a:t>
            </a:r>
          </a:p>
          <a:p>
            <a:pPr>
              <a:lnSpc>
                <a:spcPct val="150000"/>
              </a:lnSpc>
            </a:pPr>
            <a:endParaRPr lang="en-US" sz="8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What's missing from the data</a:t>
            </a:r>
            <a:endParaRPr 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197927" y="1371600"/>
            <a:ext cx="3408727" cy="3480614"/>
          </a:xfrm>
          <a:custGeom>
            <a:avLst/>
            <a:gdLst>
              <a:gd name="connsiteX0" fmla="*/ 0 w 3556000"/>
              <a:gd name="connsiteY0" fmla="*/ 0 h 3734614"/>
              <a:gd name="connsiteX1" fmla="*/ 3556000 w 3556000"/>
              <a:gd name="connsiteY1" fmla="*/ 0 h 3734614"/>
              <a:gd name="connsiteX2" fmla="*/ 3556000 w 3556000"/>
              <a:gd name="connsiteY2" fmla="*/ 3734614 h 3734614"/>
              <a:gd name="connsiteX3" fmla="*/ 2603500 w 3556000"/>
              <a:gd name="connsiteY3" fmla="*/ 3734614 h 3734614"/>
              <a:gd name="connsiteX4" fmla="*/ 2603500 w 3556000"/>
              <a:gd name="connsiteY4" fmla="*/ 3633019 h 3734614"/>
              <a:gd name="connsiteX5" fmla="*/ 3454405 w 3556000"/>
              <a:gd name="connsiteY5" fmla="*/ 3633019 h 3734614"/>
              <a:gd name="connsiteX6" fmla="*/ 3454405 w 3556000"/>
              <a:gd name="connsiteY6" fmla="*/ 101595 h 3734614"/>
              <a:gd name="connsiteX7" fmla="*/ 101595 w 3556000"/>
              <a:gd name="connsiteY7" fmla="*/ 101595 h 3734614"/>
              <a:gd name="connsiteX8" fmla="*/ 101595 w 3556000"/>
              <a:gd name="connsiteY8" fmla="*/ 571500 h 3734614"/>
              <a:gd name="connsiteX9" fmla="*/ 0 w 3556000"/>
              <a:gd name="connsiteY9" fmla="*/ 571500 h 373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6000" h="3734614">
                <a:moveTo>
                  <a:pt x="0" y="0"/>
                </a:moveTo>
                <a:lnTo>
                  <a:pt x="3556000" y="0"/>
                </a:lnTo>
                <a:lnTo>
                  <a:pt x="3556000" y="3734614"/>
                </a:lnTo>
                <a:lnTo>
                  <a:pt x="2603500" y="3734614"/>
                </a:lnTo>
                <a:lnTo>
                  <a:pt x="2603500" y="3633019"/>
                </a:lnTo>
                <a:lnTo>
                  <a:pt x="3454405" y="3633019"/>
                </a:lnTo>
                <a:lnTo>
                  <a:pt x="3454405" y="101595"/>
                </a:lnTo>
                <a:lnTo>
                  <a:pt x="101595" y="101595"/>
                </a:lnTo>
                <a:lnTo>
                  <a:pt x="101595" y="571500"/>
                </a:lnTo>
                <a:lnTo>
                  <a:pt x="0" y="571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620128" y="3314651"/>
            <a:ext cx="1847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6273800" y="1371600"/>
            <a:ext cx="6477924" cy="54257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2450721"/>
            <a:ext cx="5233592" cy="30613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202" y="1466650"/>
            <a:ext cx="589679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3800" y="152400"/>
            <a:ext cx="5740400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1. 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0128" y="3314651"/>
            <a:ext cx="1847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216593" y="1097346"/>
            <a:ext cx="5740400" cy="54257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Correlation Matrix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5" y="2375958"/>
            <a:ext cx="3858163" cy="28007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20" y="1009051"/>
            <a:ext cx="6114080" cy="584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6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3800" y="152400"/>
            <a:ext cx="5740400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1. 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0128" y="3314651"/>
            <a:ext cx="1847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216593" y="1097346"/>
            <a:ext cx="5740400" cy="54257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Age vs. Max Heart Rate for Heart </a:t>
            </a:r>
            <a:r>
              <a:rPr lang="en-US" b="1" dirty="0" smtClean="0"/>
              <a:t>Disease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3" y="2537558"/>
            <a:ext cx="5144218" cy="231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42" y="1639920"/>
            <a:ext cx="6167058" cy="490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180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3800" y="152400"/>
            <a:ext cx="5740400" cy="99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1. 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20128" y="3314651"/>
            <a:ext cx="1847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00" dirty="0">
              <a:solidFill>
                <a:schemeClr val="tx2"/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216593" y="1097346"/>
            <a:ext cx="5740400" cy="54257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Distribution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23" y="1778356"/>
            <a:ext cx="8697539" cy="2467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16" y="4384111"/>
            <a:ext cx="8697539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4C92FF"/>
      </a:dk2>
      <a:lt2>
        <a:srgbClr val="93BDFF"/>
      </a:lt2>
      <a:accent1>
        <a:srgbClr val="65A1FF"/>
      </a:accent1>
      <a:accent2>
        <a:srgbClr val="5F8BCF"/>
      </a:accent2>
      <a:accent3>
        <a:srgbClr val="618CCF"/>
      </a:accent3>
      <a:accent4>
        <a:srgbClr val="94B2DF"/>
      </a:accent4>
      <a:accent5>
        <a:srgbClr val="618CCF"/>
      </a:accent5>
      <a:accent6>
        <a:srgbClr val="94C3EC"/>
      </a:accent6>
      <a:hlink>
        <a:srgbClr val="5EA5E3"/>
      </a:hlink>
      <a:folHlink>
        <a:srgbClr val="2E75B5"/>
      </a:folHlink>
    </a:clrScheme>
    <a:fontScheme name="Vabito - Default Font">
      <a:majorFont>
        <a:latin typeface="Lato"/>
        <a:ea typeface=""/>
        <a:cs typeface=""/>
      </a:majorFont>
      <a:minorFont>
        <a:latin typeface="Bree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197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Bree Serif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Chinh Chu Duc</cp:lastModifiedBy>
  <cp:revision>185</cp:revision>
  <dcterms:created xsi:type="dcterms:W3CDTF">2019-05-01T10:48:06Z</dcterms:created>
  <dcterms:modified xsi:type="dcterms:W3CDTF">2020-11-14T15:44:49Z</dcterms:modified>
</cp:coreProperties>
</file>