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6FA53-EFC1-45CA-9134-8A987F944051}" v="22" dt="2020-11-14T16:48:48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UC TAI 20195163" userId="ec82b2b4-11f1-4eda-8fde-7928bb66d607" providerId="ADAL" clId="{74F6FA53-EFC1-45CA-9134-8A987F944051}"/>
    <pc:docChg chg="undo custSel mod addSld delSld modSld">
      <pc:chgData name="LE DUC TAI 20195163" userId="ec82b2b4-11f1-4eda-8fde-7928bb66d607" providerId="ADAL" clId="{74F6FA53-EFC1-45CA-9134-8A987F944051}" dt="2020-11-14T16:49:05.225" v="1257" actId="1076"/>
      <pc:docMkLst>
        <pc:docMk/>
      </pc:docMkLst>
      <pc:sldChg chg="modSp mod">
        <pc:chgData name="LE DUC TAI 20195163" userId="ec82b2b4-11f1-4eda-8fde-7928bb66d607" providerId="ADAL" clId="{74F6FA53-EFC1-45CA-9134-8A987F944051}" dt="2020-11-14T01:20:34.227" v="48" actId="1076"/>
        <pc:sldMkLst>
          <pc:docMk/>
          <pc:sldMk cId="2218746189" sldId="256"/>
        </pc:sldMkLst>
        <pc:spChg chg="mod">
          <ac:chgData name="LE DUC TAI 20195163" userId="ec82b2b4-11f1-4eda-8fde-7928bb66d607" providerId="ADAL" clId="{74F6FA53-EFC1-45CA-9134-8A987F944051}" dt="2020-11-14T01:20:27.732" v="47" actId="27636"/>
          <ac:spMkLst>
            <pc:docMk/>
            <pc:sldMk cId="2218746189" sldId="256"/>
            <ac:spMk id="3" creationId="{0B36F174-57E3-449E-AB55-23CAFBCF056D}"/>
          </ac:spMkLst>
        </pc:spChg>
        <pc:picChg chg="mod">
          <ac:chgData name="LE DUC TAI 20195163" userId="ec82b2b4-11f1-4eda-8fde-7928bb66d607" providerId="ADAL" clId="{74F6FA53-EFC1-45CA-9134-8A987F944051}" dt="2020-11-14T01:20:34.227" v="48" actId="1076"/>
          <ac:picMkLst>
            <pc:docMk/>
            <pc:sldMk cId="2218746189" sldId="256"/>
            <ac:picMk id="4" creationId="{9606B66E-C2CF-4DB7-97F7-023F43B29DEF}"/>
          </ac:picMkLst>
        </pc:picChg>
      </pc:sldChg>
      <pc:sldChg chg="modSp del mod">
        <pc:chgData name="LE DUC TAI 20195163" userId="ec82b2b4-11f1-4eda-8fde-7928bb66d607" providerId="ADAL" clId="{74F6FA53-EFC1-45CA-9134-8A987F944051}" dt="2020-11-14T15:42:23.702" v="670" actId="47"/>
        <pc:sldMkLst>
          <pc:docMk/>
          <pc:sldMk cId="1485412338" sldId="258"/>
        </pc:sldMkLst>
        <pc:spChg chg="mod">
          <ac:chgData name="LE DUC TAI 20195163" userId="ec82b2b4-11f1-4eda-8fde-7928bb66d607" providerId="ADAL" clId="{74F6FA53-EFC1-45CA-9134-8A987F944051}" dt="2020-11-14T15:42:18.515" v="668" actId="688"/>
          <ac:spMkLst>
            <pc:docMk/>
            <pc:sldMk cId="1485412338" sldId="258"/>
            <ac:spMk id="2" creationId="{468BB058-8679-49B8-8F5E-F0E22C7FED4D}"/>
          </ac:spMkLst>
        </pc:spChg>
        <pc:spChg chg="mod">
          <ac:chgData name="LE DUC TAI 20195163" userId="ec82b2b4-11f1-4eda-8fde-7928bb66d607" providerId="ADAL" clId="{74F6FA53-EFC1-45CA-9134-8A987F944051}" dt="2020-11-14T15:42:20.658" v="669" actId="5793"/>
          <ac:spMkLst>
            <pc:docMk/>
            <pc:sldMk cId="1485412338" sldId="258"/>
            <ac:spMk id="3" creationId="{FA0894DE-864D-4142-823F-F18DFBDE1B5D}"/>
          </ac:spMkLst>
        </pc:spChg>
      </pc:sldChg>
      <pc:sldChg chg="modSp new mod">
        <pc:chgData name="LE DUC TAI 20195163" userId="ec82b2b4-11f1-4eda-8fde-7928bb66d607" providerId="ADAL" clId="{74F6FA53-EFC1-45CA-9134-8A987F944051}" dt="2020-11-14T01:35:04.300" v="174" actId="255"/>
        <pc:sldMkLst>
          <pc:docMk/>
          <pc:sldMk cId="3679652085" sldId="259"/>
        </pc:sldMkLst>
        <pc:spChg chg="mod">
          <ac:chgData name="LE DUC TAI 20195163" userId="ec82b2b4-11f1-4eda-8fde-7928bb66d607" providerId="ADAL" clId="{74F6FA53-EFC1-45CA-9134-8A987F944051}" dt="2020-11-14T01:34:13.591" v="163" actId="2711"/>
          <ac:spMkLst>
            <pc:docMk/>
            <pc:sldMk cId="3679652085" sldId="259"/>
            <ac:spMk id="2" creationId="{2A158D07-879E-4084-9B4C-87E275352A00}"/>
          </ac:spMkLst>
        </pc:spChg>
        <pc:spChg chg="mod">
          <ac:chgData name="LE DUC TAI 20195163" userId="ec82b2b4-11f1-4eda-8fde-7928bb66d607" providerId="ADAL" clId="{74F6FA53-EFC1-45CA-9134-8A987F944051}" dt="2020-11-14T01:35:04.300" v="174" actId="255"/>
          <ac:spMkLst>
            <pc:docMk/>
            <pc:sldMk cId="3679652085" sldId="259"/>
            <ac:spMk id="3" creationId="{8A32CB8E-DBDF-4722-BFA8-62E57F069C7A}"/>
          </ac:spMkLst>
        </pc:spChg>
      </pc:sldChg>
      <pc:sldChg chg="addSp delSp modSp new mod">
        <pc:chgData name="LE DUC TAI 20195163" userId="ec82b2b4-11f1-4eda-8fde-7928bb66d607" providerId="ADAL" clId="{74F6FA53-EFC1-45CA-9134-8A987F944051}" dt="2020-11-14T02:11:37.284" v="444" actId="20577"/>
        <pc:sldMkLst>
          <pc:docMk/>
          <pc:sldMk cId="899219783" sldId="260"/>
        </pc:sldMkLst>
        <pc:spChg chg="mod">
          <ac:chgData name="LE DUC TAI 20195163" userId="ec82b2b4-11f1-4eda-8fde-7928bb66d607" providerId="ADAL" clId="{74F6FA53-EFC1-45CA-9134-8A987F944051}" dt="2020-11-14T02:05:04.137" v="201" actId="20577"/>
          <ac:spMkLst>
            <pc:docMk/>
            <pc:sldMk cId="899219783" sldId="260"/>
            <ac:spMk id="2" creationId="{7CE8ECF2-96D4-4180-A225-F02798B5BE18}"/>
          </ac:spMkLst>
        </pc:spChg>
        <pc:spChg chg="mod">
          <ac:chgData name="LE DUC TAI 20195163" userId="ec82b2b4-11f1-4eda-8fde-7928bb66d607" providerId="ADAL" clId="{74F6FA53-EFC1-45CA-9134-8A987F944051}" dt="2020-11-14T02:11:37.284" v="444" actId="20577"/>
          <ac:spMkLst>
            <pc:docMk/>
            <pc:sldMk cId="899219783" sldId="260"/>
            <ac:spMk id="3" creationId="{96BA4155-19A2-4B1C-84A3-0FDB116AE7D7}"/>
          </ac:spMkLst>
        </pc:spChg>
        <pc:picChg chg="add del mod">
          <ac:chgData name="LE DUC TAI 20195163" userId="ec82b2b4-11f1-4eda-8fde-7928bb66d607" providerId="ADAL" clId="{74F6FA53-EFC1-45CA-9134-8A987F944051}" dt="2020-11-14T02:09:38.901" v="330" actId="478"/>
          <ac:picMkLst>
            <pc:docMk/>
            <pc:sldMk cId="899219783" sldId="260"/>
            <ac:picMk id="5" creationId="{0DF1A943-77A5-4963-94EF-04B72E077161}"/>
          </ac:picMkLst>
        </pc:picChg>
      </pc:sldChg>
      <pc:sldChg chg="addSp delSp modSp new mod setBg">
        <pc:chgData name="LE DUC TAI 20195163" userId="ec82b2b4-11f1-4eda-8fde-7928bb66d607" providerId="ADAL" clId="{74F6FA53-EFC1-45CA-9134-8A987F944051}" dt="2020-11-14T16:45:30.482" v="1095" actId="20577"/>
        <pc:sldMkLst>
          <pc:docMk/>
          <pc:sldMk cId="2560772925" sldId="261"/>
        </pc:sldMkLst>
        <pc:spChg chg="mod">
          <ac:chgData name="LE DUC TAI 20195163" userId="ec82b2b4-11f1-4eda-8fde-7928bb66d607" providerId="ADAL" clId="{74F6FA53-EFC1-45CA-9134-8A987F944051}" dt="2020-11-14T16:45:30.482" v="1095" actId="20577"/>
          <ac:spMkLst>
            <pc:docMk/>
            <pc:sldMk cId="2560772925" sldId="261"/>
            <ac:spMk id="2" creationId="{2681CA86-33B8-4BA5-B14F-8BBB46FCECFA}"/>
          </ac:spMkLst>
        </pc:spChg>
        <pc:spChg chg="del">
          <ac:chgData name="LE DUC TAI 20195163" userId="ec82b2b4-11f1-4eda-8fde-7928bb66d607" providerId="ADAL" clId="{74F6FA53-EFC1-45CA-9134-8A987F944051}" dt="2020-11-14T15:28:58.018" v="477" actId="931"/>
          <ac:spMkLst>
            <pc:docMk/>
            <pc:sldMk cId="2560772925" sldId="261"/>
            <ac:spMk id="3" creationId="{BB41D3F8-B3D9-43E2-8A9F-2495574B926C}"/>
          </ac:spMkLst>
        </pc:spChg>
        <pc:spChg chg="add del mod">
          <ac:chgData name="LE DUC TAI 20195163" userId="ec82b2b4-11f1-4eda-8fde-7928bb66d607" providerId="ADAL" clId="{74F6FA53-EFC1-45CA-9134-8A987F944051}" dt="2020-11-14T15:31:33.207" v="488" actId="478"/>
          <ac:spMkLst>
            <pc:docMk/>
            <pc:sldMk cId="2560772925" sldId="261"/>
            <ac:spMk id="6" creationId="{E116166F-2469-424B-90FA-5480C9AB1FF1}"/>
          </ac:spMkLst>
        </pc:spChg>
        <pc:spChg chg="add mod">
          <ac:chgData name="LE DUC TAI 20195163" userId="ec82b2b4-11f1-4eda-8fde-7928bb66d607" providerId="ADAL" clId="{74F6FA53-EFC1-45CA-9134-8A987F944051}" dt="2020-11-14T16:02:08.499" v="779" actId="26606"/>
          <ac:spMkLst>
            <pc:docMk/>
            <pc:sldMk cId="2560772925" sldId="261"/>
            <ac:spMk id="8" creationId="{E8D6624C-C7D3-41AB-BD70-D4A86D996E09}"/>
          </ac:spMkLst>
        </pc:spChg>
        <pc:spChg chg="add">
          <ac:chgData name="LE DUC TAI 20195163" userId="ec82b2b4-11f1-4eda-8fde-7928bb66d607" providerId="ADAL" clId="{74F6FA53-EFC1-45CA-9134-8A987F944051}" dt="2020-11-14T16:02:08.499" v="779" actId="26606"/>
          <ac:spMkLst>
            <pc:docMk/>
            <pc:sldMk cId="2560772925" sldId="261"/>
            <ac:spMk id="17" creationId="{743AA782-23D1-4521-8CAD-47662984AA08}"/>
          </ac:spMkLst>
        </pc:spChg>
        <pc:spChg chg="add">
          <ac:chgData name="LE DUC TAI 20195163" userId="ec82b2b4-11f1-4eda-8fde-7928bb66d607" providerId="ADAL" clId="{74F6FA53-EFC1-45CA-9134-8A987F944051}" dt="2020-11-14T16:02:08.499" v="779" actId="26606"/>
          <ac:spMkLst>
            <pc:docMk/>
            <pc:sldMk cId="2560772925" sldId="261"/>
            <ac:spMk id="19" creationId="{3CE8AF5E-D374-4CF1-90CC-35CF73B81C3E}"/>
          </ac:spMkLst>
        </pc:spChg>
        <pc:picChg chg="add del mod">
          <ac:chgData name="LE DUC TAI 20195163" userId="ec82b2b4-11f1-4eda-8fde-7928bb66d607" providerId="ADAL" clId="{74F6FA53-EFC1-45CA-9134-8A987F944051}" dt="2020-11-14T15:34:50.377" v="496" actId="478"/>
          <ac:picMkLst>
            <pc:docMk/>
            <pc:sldMk cId="2560772925" sldId="261"/>
            <ac:picMk id="5" creationId="{6665BC81-113E-43C9-BE3A-450B8DC6BA54}"/>
          </ac:picMkLst>
        </pc:picChg>
        <pc:picChg chg="add del mod">
          <ac:chgData name="LE DUC TAI 20195163" userId="ec82b2b4-11f1-4eda-8fde-7928bb66d607" providerId="ADAL" clId="{74F6FA53-EFC1-45CA-9134-8A987F944051}" dt="2020-11-14T15:35:57.460" v="623" actId="478"/>
          <ac:picMkLst>
            <pc:docMk/>
            <pc:sldMk cId="2560772925" sldId="261"/>
            <ac:picMk id="10" creationId="{B524F9DD-455D-48B7-A782-F0AA4D86EDFE}"/>
          </ac:picMkLst>
        </pc:picChg>
        <pc:picChg chg="add mod">
          <ac:chgData name="LE DUC TAI 20195163" userId="ec82b2b4-11f1-4eda-8fde-7928bb66d607" providerId="ADAL" clId="{74F6FA53-EFC1-45CA-9134-8A987F944051}" dt="2020-11-14T16:02:08.499" v="779" actId="26606"/>
          <ac:picMkLst>
            <pc:docMk/>
            <pc:sldMk cId="2560772925" sldId="261"/>
            <ac:picMk id="12" creationId="{63A9AFE3-755C-427F-B1B9-6CE16AD966DD}"/>
          </ac:picMkLst>
        </pc:picChg>
        <pc:inkChg chg="add">
          <ac:chgData name="LE DUC TAI 20195163" userId="ec82b2b4-11f1-4eda-8fde-7928bb66d607" providerId="ADAL" clId="{74F6FA53-EFC1-45CA-9134-8A987F944051}" dt="2020-11-14T16:02:08.499" v="779" actId="26606"/>
          <ac:inkMkLst>
            <pc:docMk/>
            <pc:sldMk cId="2560772925" sldId="261"/>
            <ac:inkMk id="21" creationId="{070477C5-0410-4E4F-97A1-F84C2465C187}"/>
          </ac:inkMkLst>
        </pc:inkChg>
      </pc:sldChg>
      <pc:sldChg chg="modSp new del mod">
        <pc:chgData name="LE DUC TAI 20195163" userId="ec82b2b4-11f1-4eda-8fde-7928bb66d607" providerId="ADAL" clId="{74F6FA53-EFC1-45CA-9134-8A987F944051}" dt="2020-11-14T15:42:59.072" v="677" actId="47"/>
        <pc:sldMkLst>
          <pc:docMk/>
          <pc:sldMk cId="1109979669" sldId="262"/>
        </pc:sldMkLst>
        <pc:spChg chg="mod">
          <ac:chgData name="LE DUC TAI 20195163" userId="ec82b2b4-11f1-4eda-8fde-7928bb66d607" providerId="ADAL" clId="{74F6FA53-EFC1-45CA-9134-8A987F944051}" dt="2020-11-14T15:42:34.377" v="674" actId="27636"/>
          <ac:spMkLst>
            <pc:docMk/>
            <pc:sldMk cId="1109979669" sldId="262"/>
            <ac:spMk id="2" creationId="{0D5BAD58-6D06-46A5-9077-37A4AA81F1A5}"/>
          </ac:spMkLst>
        </pc:spChg>
        <pc:spChg chg="mod">
          <ac:chgData name="LE DUC TAI 20195163" userId="ec82b2b4-11f1-4eda-8fde-7928bb66d607" providerId="ADAL" clId="{74F6FA53-EFC1-45CA-9134-8A987F944051}" dt="2020-11-14T15:42:54.143" v="676" actId="1076"/>
          <ac:spMkLst>
            <pc:docMk/>
            <pc:sldMk cId="1109979669" sldId="262"/>
            <ac:spMk id="3" creationId="{45E3386A-3867-48EF-9B26-EC6BC9E3FFFA}"/>
          </ac:spMkLst>
        </pc:spChg>
      </pc:sldChg>
      <pc:sldChg chg="addSp modSp new mod setBg">
        <pc:chgData name="LE DUC TAI 20195163" userId="ec82b2b4-11f1-4eda-8fde-7928bb66d607" providerId="ADAL" clId="{74F6FA53-EFC1-45CA-9134-8A987F944051}" dt="2020-11-14T15:59:54.381" v="732" actId="1076"/>
        <pc:sldMkLst>
          <pc:docMk/>
          <pc:sldMk cId="1501276438" sldId="262"/>
        </pc:sldMkLst>
        <pc:spChg chg="mod">
          <ac:chgData name="LE DUC TAI 20195163" userId="ec82b2b4-11f1-4eda-8fde-7928bb66d607" providerId="ADAL" clId="{74F6FA53-EFC1-45CA-9134-8A987F944051}" dt="2020-11-14T15:59:54.381" v="732" actId="1076"/>
          <ac:spMkLst>
            <pc:docMk/>
            <pc:sldMk cId="1501276438" sldId="262"/>
            <ac:spMk id="2" creationId="{098FDCD2-2112-4ADA-89CA-1E1177A9462C}"/>
          </ac:spMkLst>
        </pc:spChg>
        <pc:spChg chg="mod">
          <ac:chgData name="LE DUC TAI 20195163" userId="ec82b2b4-11f1-4eda-8fde-7928bb66d607" providerId="ADAL" clId="{74F6FA53-EFC1-45CA-9134-8A987F944051}" dt="2020-11-14T15:54:35.723" v="728" actId="26606"/>
          <ac:spMkLst>
            <pc:docMk/>
            <pc:sldMk cId="1501276438" sldId="262"/>
            <ac:spMk id="3" creationId="{F9462519-3CB0-4E0E-A3C4-AA0065BE13DA}"/>
          </ac:spMkLst>
        </pc:spChg>
        <pc:spChg chg="add">
          <ac:chgData name="LE DUC TAI 20195163" userId="ec82b2b4-11f1-4eda-8fde-7928bb66d607" providerId="ADAL" clId="{74F6FA53-EFC1-45CA-9134-8A987F944051}" dt="2020-11-14T15:54:35.723" v="728" actId="26606"/>
          <ac:spMkLst>
            <pc:docMk/>
            <pc:sldMk cId="1501276438" sldId="262"/>
            <ac:spMk id="10" creationId="{743AA782-23D1-4521-8CAD-47662984AA08}"/>
          </ac:spMkLst>
        </pc:spChg>
        <pc:spChg chg="add">
          <ac:chgData name="LE DUC TAI 20195163" userId="ec82b2b4-11f1-4eda-8fde-7928bb66d607" providerId="ADAL" clId="{74F6FA53-EFC1-45CA-9134-8A987F944051}" dt="2020-11-14T15:54:35.723" v="728" actId="26606"/>
          <ac:spMkLst>
            <pc:docMk/>
            <pc:sldMk cId="1501276438" sldId="262"/>
            <ac:spMk id="12" creationId="{3CE8AF5E-D374-4CF1-90CC-35CF73B81C3E}"/>
          </ac:spMkLst>
        </pc:spChg>
        <pc:picChg chg="add mod">
          <ac:chgData name="LE DUC TAI 20195163" userId="ec82b2b4-11f1-4eda-8fde-7928bb66d607" providerId="ADAL" clId="{74F6FA53-EFC1-45CA-9134-8A987F944051}" dt="2020-11-14T15:54:55.854" v="730" actId="1076"/>
          <ac:picMkLst>
            <pc:docMk/>
            <pc:sldMk cId="1501276438" sldId="262"/>
            <ac:picMk id="5" creationId="{BC8E566B-7BE0-4E17-A380-08D86A05DA84}"/>
          </ac:picMkLst>
        </pc:picChg>
        <pc:inkChg chg="add">
          <ac:chgData name="LE DUC TAI 20195163" userId="ec82b2b4-11f1-4eda-8fde-7928bb66d607" providerId="ADAL" clId="{74F6FA53-EFC1-45CA-9134-8A987F944051}" dt="2020-11-14T15:54:35.723" v="728" actId="26606"/>
          <ac:inkMkLst>
            <pc:docMk/>
            <pc:sldMk cId="1501276438" sldId="262"/>
            <ac:inkMk id="14" creationId="{070477C5-0410-4E4F-97A1-F84C2465C187}"/>
          </ac:inkMkLst>
        </pc:inkChg>
      </pc:sldChg>
      <pc:sldChg chg="addSp delSp modSp new del mod setBg">
        <pc:chgData name="LE DUC TAI 20195163" userId="ec82b2b4-11f1-4eda-8fde-7928bb66d607" providerId="ADAL" clId="{74F6FA53-EFC1-45CA-9134-8A987F944051}" dt="2020-11-14T16:07:01.007" v="795" actId="47"/>
        <pc:sldMkLst>
          <pc:docMk/>
          <pc:sldMk cId="2617800136" sldId="263"/>
        </pc:sldMkLst>
        <pc:spChg chg="mod">
          <ac:chgData name="LE DUC TAI 20195163" userId="ec82b2b4-11f1-4eda-8fde-7928bb66d607" providerId="ADAL" clId="{74F6FA53-EFC1-45CA-9134-8A987F944051}" dt="2020-11-14T16:02:50.279" v="788" actId="26606"/>
          <ac:spMkLst>
            <pc:docMk/>
            <pc:sldMk cId="2617800136" sldId="263"/>
            <ac:spMk id="2" creationId="{AC5684F5-52E9-4846-89A8-C87CFF5B65A9}"/>
          </ac:spMkLst>
        </pc:spChg>
        <pc:spChg chg="del">
          <ac:chgData name="LE DUC TAI 20195163" userId="ec82b2b4-11f1-4eda-8fde-7928bb66d607" providerId="ADAL" clId="{74F6FA53-EFC1-45CA-9134-8A987F944051}" dt="2020-11-14T16:01:30.106" v="764" actId="931"/>
          <ac:spMkLst>
            <pc:docMk/>
            <pc:sldMk cId="2617800136" sldId="263"/>
            <ac:spMk id="3" creationId="{026E13BD-4881-4112-8C76-E1D9591B3B67}"/>
          </ac:spMkLst>
        </pc:spChg>
        <pc:spChg chg="add del">
          <ac:chgData name="LE DUC TAI 20195163" userId="ec82b2b4-11f1-4eda-8fde-7928bb66d607" providerId="ADAL" clId="{74F6FA53-EFC1-45CA-9134-8A987F944051}" dt="2020-11-14T16:01:54.160" v="771" actId="26606"/>
          <ac:spMkLst>
            <pc:docMk/>
            <pc:sldMk cId="2617800136" sldId="263"/>
            <ac:spMk id="9" creationId="{7D22E3F6-94DE-4AAF-ADC4-B0DCC56B8F7D}"/>
          </ac:spMkLst>
        </pc:spChg>
        <pc:spChg chg="add del">
          <ac:chgData name="LE DUC TAI 20195163" userId="ec82b2b4-11f1-4eda-8fde-7928bb66d607" providerId="ADAL" clId="{74F6FA53-EFC1-45CA-9134-8A987F944051}" dt="2020-11-14T16:01:57.007" v="775" actId="26606"/>
          <ac:spMkLst>
            <pc:docMk/>
            <pc:sldMk cId="2617800136" sldId="263"/>
            <ac:spMk id="10" creationId="{DA381740-063A-41A4-836D-85D14980EEF0}"/>
          </ac:spMkLst>
        </pc:spChg>
        <pc:spChg chg="add mod">
          <ac:chgData name="LE DUC TAI 20195163" userId="ec82b2b4-11f1-4eda-8fde-7928bb66d607" providerId="ADAL" clId="{74F6FA53-EFC1-45CA-9134-8A987F944051}" dt="2020-11-14T16:06:56.860" v="794" actId="478"/>
          <ac:spMkLst>
            <pc:docMk/>
            <pc:sldMk cId="2617800136" sldId="263"/>
            <ac:spMk id="11" creationId="{CBB013FD-060D-48A0-B67A-C3EF6D2B6071}"/>
          </ac:spMkLst>
        </pc:spChg>
        <pc:spChg chg="add del">
          <ac:chgData name="LE DUC TAI 20195163" userId="ec82b2b4-11f1-4eda-8fde-7928bb66d607" providerId="ADAL" clId="{74F6FA53-EFC1-45CA-9134-8A987F944051}" dt="2020-11-14T16:01:54.160" v="771" actId="26606"/>
          <ac:spMkLst>
            <pc:docMk/>
            <pc:sldMk cId="2617800136" sldId="263"/>
            <ac:spMk id="12" creationId="{A8908DB7-C3A6-4FCB-9820-CEE02B398C4A}"/>
          </ac:spMkLst>
        </pc:spChg>
        <pc:spChg chg="add del">
          <ac:chgData name="LE DUC TAI 20195163" userId="ec82b2b4-11f1-4eda-8fde-7928bb66d607" providerId="ADAL" clId="{74F6FA53-EFC1-45CA-9134-8A987F944051}" dt="2020-11-14T16:01:54.160" v="771" actId="26606"/>
          <ac:spMkLst>
            <pc:docMk/>
            <pc:sldMk cId="2617800136" sldId="263"/>
            <ac:spMk id="14" creationId="{D010E05E-9237-4321-84BB-69C0F22568EE}"/>
          </ac:spMkLst>
        </pc:spChg>
        <pc:spChg chg="add del">
          <ac:chgData name="LE DUC TAI 20195163" userId="ec82b2b4-11f1-4eda-8fde-7928bb66d607" providerId="ADAL" clId="{74F6FA53-EFC1-45CA-9134-8A987F944051}" dt="2020-11-14T16:01:55.545" v="773" actId="26606"/>
          <ac:spMkLst>
            <pc:docMk/>
            <pc:sldMk cId="2617800136" sldId="263"/>
            <ac:spMk id="18" creationId="{2B97F24A-32CE-4C1C-A50D-3016B394DCFB}"/>
          </ac:spMkLst>
        </pc:spChg>
        <pc:spChg chg="add del">
          <ac:chgData name="LE DUC TAI 20195163" userId="ec82b2b4-11f1-4eda-8fde-7928bb66d607" providerId="ADAL" clId="{74F6FA53-EFC1-45CA-9134-8A987F944051}" dt="2020-11-14T16:01:55.545" v="773" actId="26606"/>
          <ac:spMkLst>
            <pc:docMk/>
            <pc:sldMk cId="2617800136" sldId="263"/>
            <ac:spMk id="19" creationId="{3CE8AF5E-D374-4CF1-90CC-35CF73B81C3E}"/>
          </ac:spMkLst>
        </pc:spChg>
        <pc:spChg chg="add del">
          <ac:chgData name="LE DUC TAI 20195163" userId="ec82b2b4-11f1-4eda-8fde-7928bb66d607" providerId="ADAL" clId="{74F6FA53-EFC1-45CA-9134-8A987F944051}" dt="2020-11-14T16:01:55.545" v="773" actId="26606"/>
          <ac:spMkLst>
            <pc:docMk/>
            <pc:sldMk cId="2617800136" sldId="263"/>
            <ac:spMk id="20" creationId="{8630F967-1D3D-4A1D-8D70-A7DE7AD108E3}"/>
          </ac:spMkLst>
        </pc:spChg>
        <pc:spChg chg="add del">
          <ac:chgData name="LE DUC TAI 20195163" userId="ec82b2b4-11f1-4eda-8fde-7928bb66d607" providerId="ADAL" clId="{74F6FA53-EFC1-45CA-9134-8A987F944051}" dt="2020-11-14T16:01:57.007" v="775" actId="26606"/>
          <ac:spMkLst>
            <pc:docMk/>
            <pc:sldMk cId="2617800136" sldId="263"/>
            <ac:spMk id="23" creationId="{76906711-0AFB-47DD-A4B6-4E94B38B8C91}"/>
          </ac:spMkLst>
        </pc:spChg>
        <pc:spChg chg="add del">
          <ac:chgData name="LE DUC TAI 20195163" userId="ec82b2b4-11f1-4eda-8fde-7928bb66d607" providerId="ADAL" clId="{74F6FA53-EFC1-45CA-9134-8A987F944051}" dt="2020-11-14T16:01:57.007" v="775" actId="26606"/>
          <ac:spMkLst>
            <pc:docMk/>
            <pc:sldMk cId="2617800136" sldId="263"/>
            <ac:spMk id="24" creationId="{AA91F649-894C-41F6-A21D-3D1AC558E934}"/>
          </ac:spMkLst>
        </pc:spChg>
        <pc:spChg chg="add del">
          <ac:chgData name="LE DUC TAI 20195163" userId="ec82b2b4-11f1-4eda-8fde-7928bb66d607" providerId="ADAL" clId="{74F6FA53-EFC1-45CA-9134-8A987F944051}" dt="2020-11-14T16:01:57.007" v="775" actId="26606"/>
          <ac:spMkLst>
            <pc:docMk/>
            <pc:sldMk cId="2617800136" sldId="263"/>
            <ac:spMk id="25" creationId="{56037404-66BD-46B5-9323-1B531319671A}"/>
          </ac:spMkLst>
        </pc:spChg>
        <pc:spChg chg="add del">
          <ac:chgData name="LE DUC TAI 20195163" userId="ec82b2b4-11f1-4eda-8fde-7928bb66d607" providerId="ADAL" clId="{74F6FA53-EFC1-45CA-9134-8A987F944051}" dt="2020-11-14T16:01:57.379" v="777" actId="26606"/>
          <ac:spMkLst>
            <pc:docMk/>
            <pc:sldMk cId="2617800136" sldId="263"/>
            <ac:spMk id="27" creationId="{A8908DB7-C3A6-4FCB-9820-CEE02B398C4A}"/>
          </ac:spMkLst>
        </pc:spChg>
        <pc:spChg chg="add del">
          <ac:chgData name="LE DUC TAI 20195163" userId="ec82b2b4-11f1-4eda-8fde-7928bb66d607" providerId="ADAL" clId="{74F6FA53-EFC1-45CA-9134-8A987F944051}" dt="2020-11-14T16:01:57.379" v="777" actId="26606"/>
          <ac:spMkLst>
            <pc:docMk/>
            <pc:sldMk cId="2617800136" sldId="263"/>
            <ac:spMk id="28" creationId="{D010E05E-9237-4321-84BB-69C0F22568EE}"/>
          </ac:spMkLst>
        </pc:spChg>
        <pc:spChg chg="add del">
          <ac:chgData name="LE DUC TAI 20195163" userId="ec82b2b4-11f1-4eda-8fde-7928bb66d607" providerId="ADAL" clId="{74F6FA53-EFC1-45CA-9134-8A987F944051}" dt="2020-11-14T16:01:57.379" v="777" actId="26606"/>
          <ac:spMkLst>
            <pc:docMk/>
            <pc:sldMk cId="2617800136" sldId="263"/>
            <ac:spMk id="30" creationId="{7D22E3F6-94DE-4AAF-ADC4-B0DCC56B8F7D}"/>
          </ac:spMkLst>
        </pc:spChg>
        <pc:spChg chg="add del">
          <ac:chgData name="LE DUC TAI 20195163" userId="ec82b2b4-11f1-4eda-8fde-7928bb66d607" providerId="ADAL" clId="{74F6FA53-EFC1-45CA-9134-8A987F944051}" dt="2020-11-14T16:02:50.279" v="788" actId="26606"/>
          <ac:spMkLst>
            <pc:docMk/>
            <pc:sldMk cId="2617800136" sldId="263"/>
            <ac:spMk id="32" creationId="{DA381740-063A-41A4-836D-85D14980EEF0}"/>
          </ac:spMkLst>
        </pc:spChg>
        <pc:spChg chg="add del">
          <ac:chgData name="LE DUC TAI 20195163" userId="ec82b2b4-11f1-4eda-8fde-7928bb66d607" providerId="ADAL" clId="{74F6FA53-EFC1-45CA-9134-8A987F944051}" dt="2020-11-14T16:02:50.279" v="788" actId="26606"/>
          <ac:spMkLst>
            <pc:docMk/>
            <pc:sldMk cId="2617800136" sldId="263"/>
            <ac:spMk id="33" creationId="{665DBBEF-238B-476B-96AB-8AAC3224ECEA}"/>
          </ac:spMkLst>
        </pc:spChg>
        <pc:spChg chg="add del">
          <ac:chgData name="LE DUC TAI 20195163" userId="ec82b2b4-11f1-4eda-8fde-7928bb66d607" providerId="ADAL" clId="{74F6FA53-EFC1-45CA-9134-8A987F944051}" dt="2020-11-14T16:02:50.279" v="788" actId="26606"/>
          <ac:spMkLst>
            <pc:docMk/>
            <pc:sldMk cId="2617800136" sldId="263"/>
            <ac:spMk id="34" creationId="{3FCFB1DE-0B7E-48CC-BA90-B2AB0889F9D6}"/>
          </ac:spMkLst>
        </pc:spChg>
        <pc:spChg chg="add del">
          <ac:chgData name="LE DUC TAI 20195163" userId="ec82b2b4-11f1-4eda-8fde-7928bb66d607" providerId="ADAL" clId="{74F6FA53-EFC1-45CA-9134-8A987F944051}" dt="2020-11-14T16:02:44.102" v="781" actId="26606"/>
          <ac:spMkLst>
            <pc:docMk/>
            <pc:sldMk cId="2617800136" sldId="263"/>
            <ac:spMk id="38" creationId="{8DD55AC8-B7CE-45C1-A939-455AEB8C1CB4}"/>
          </ac:spMkLst>
        </pc:spChg>
        <pc:spChg chg="add del">
          <ac:chgData name="LE DUC TAI 20195163" userId="ec82b2b4-11f1-4eda-8fde-7928bb66d607" providerId="ADAL" clId="{74F6FA53-EFC1-45CA-9134-8A987F944051}" dt="2020-11-14T16:02:45.877" v="783" actId="26606"/>
          <ac:spMkLst>
            <pc:docMk/>
            <pc:sldMk cId="2617800136" sldId="263"/>
            <ac:spMk id="39" creationId="{DA381740-063A-41A4-836D-85D14980EEF0}"/>
          </ac:spMkLst>
        </pc:spChg>
        <pc:spChg chg="add del">
          <ac:chgData name="LE DUC TAI 20195163" userId="ec82b2b4-11f1-4eda-8fde-7928bb66d607" providerId="ADAL" clId="{74F6FA53-EFC1-45CA-9134-8A987F944051}" dt="2020-11-14T16:02:44.102" v="781" actId="26606"/>
          <ac:spMkLst>
            <pc:docMk/>
            <pc:sldMk cId="2617800136" sldId="263"/>
            <ac:spMk id="41" creationId="{A8908DB7-C3A6-4FCB-9820-CEE02B398C4A}"/>
          </ac:spMkLst>
        </pc:spChg>
        <pc:spChg chg="add del">
          <ac:chgData name="LE DUC TAI 20195163" userId="ec82b2b4-11f1-4eda-8fde-7928bb66d607" providerId="ADAL" clId="{74F6FA53-EFC1-45CA-9134-8A987F944051}" dt="2020-11-14T16:02:44.102" v="781" actId="26606"/>
          <ac:spMkLst>
            <pc:docMk/>
            <pc:sldMk cId="2617800136" sldId="263"/>
            <ac:spMk id="45" creationId="{535742DD-1B16-4E9D-B715-0D74B4574A68}"/>
          </ac:spMkLst>
        </pc:spChg>
        <pc:spChg chg="add del">
          <ac:chgData name="LE DUC TAI 20195163" userId="ec82b2b4-11f1-4eda-8fde-7928bb66d607" providerId="ADAL" clId="{74F6FA53-EFC1-45CA-9134-8A987F944051}" dt="2020-11-14T16:02:45.877" v="783" actId="26606"/>
          <ac:spMkLst>
            <pc:docMk/>
            <pc:sldMk cId="2617800136" sldId="263"/>
            <ac:spMk id="47" creationId="{665DBBEF-238B-476B-96AB-8AAC3224ECEA}"/>
          </ac:spMkLst>
        </pc:spChg>
        <pc:spChg chg="add del">
          <ac:chgData name="LE DUC TAI 20195163" userId="ec82b2b4-11f1-4eda-8fde-7928bb66d607" providerId="ADAL" clId="{74F6FA53-EFC1-45CA-9134-8A987F944051}" dt="2020-11-14T16:02:45.877" v="783" actId="26606"/>
          <ac:spMkLst>
            <pc:docMk/>
            <pc:sldMk cId="2617800136" sldId="263"/>
            <ac:spMk id="48" creationId="{3FCFB1DE-0B7E-48CC-BA90-B2AB0889F9D6}"/>
          </ac:spMkLst>
        </pc:spChg>
        <pc:spChg chg="add del">
          <ac:chgData name="LE DUC TAI 20195163" userId="ec82b2b4-11f1-4eda-8fde-7928bb66d607" providerId="ADAL" clId="{74F6FA53-EFC1-45CA-9134-8A987F944051}" dt="2020-11-14T16:02:46.527" v="785" actId="26606"/>
          <ac:spMkLst>
            <pc:docMk/>
            <pc:sldMk cId="2617800136" sldId="263"/>
            <ac:spMk id="50" creationId="{A8908DB7-C3A6-4FCB-9820-CEE02B398C4A}"/>
          </ac:spMkLst>
        </pc:spChg>
        <pc:spChg chg="add del">
          <ac:chgData name="LE DUC TAI 20195163" userId="ec82b2b4-11f1-4eda-8fde-7928bb66d607" providerId="ADAL" clId="{74F6FA53-EFC1-45CA-9134-8A987F944051}" dt="2020-11-14T16:02:46.527" v="785" actId="26606"/>
          <ac:spMkLst>
            <pc:docMk/>
            <pc:sldMk cId="2617800136" sldId="263"/>
            <ac:spMk id="51" creationId="{D010E05E-9237-4321-84BB-69C0F22568EE}"/>
          </ac:spMkLst>
        </pc:spChg>
        <pc:spChg chg="add del">
          <ac:chgData name="LE DUC TAI 20195163" userId="ec82b2b4-11f1-4eda-8fde-7928bb66d607" providerId="ADAL" clId="{74F6FA53-EFC1-45CA-9134-8A987F944051}" dt="2020-11-14T16:02:46.527" v="785" actId="26606"/>
          <ac:spMkLst>
            <pc:docMk/>
            <pc:sldMk cId="2617800136" sldId="263"/>
            <ac:spMk id="53" creationId="{1039275F-5DAB-4BC7-84BF-A2BEF100DF44}"/>
          </ac:spMkLst>
        </pc:spChg>
        <pc:spChg chg="add del">
          <ac:chgData name="LE DUC TAI 20195163" userId="ec82b2b4-11f1-4eda-8fde-7928bb66d607" providerId="ADAL" clId="{74F6FA53-EFC1-45CA-9134-8A987F944051}" dt="2020-11-14T16:02:50.269" v="787" actId="26606"/>
          <ac:spMkLst>
            <pc:docMk/>
            <pc:sldMk cId="2617800136" sldId="263"/>
            <ac:spMk id="55" creationId="{743AA782-23D1-4521-8CAD-47662984AA08}"/>
          </ac:spMkLst>
        </pc:spChg>
        <pc:spChg chg="add del">
          <ac:chgData name="LE DUC TAI 20195163" userId="ec82b2b4-11f1-4eda-8fde-7928bb66d607" providerId="ADAL" clId="{74F6FA53-EFC1-45CA-9134-8A987F944051}" dt="2020-11-14T16:02:50.269" v="787" actId="26606"/>
          <ac:spMkLst>
            <pc:docMk/>
            <pc:sldMk cId="2617800136" sldId="263"/>
            <ac:spMk id="56" creationId="{3CE8AF5E-D374-4CF1-90CC-35CF73B81C3E}"/>
          </ac:spMkLst>
        </pc:spChg>
        <pc:spChg chg="add del">
          <ac:chgData name="LE DUC TAI 20195163" userId="ec82b2b4-11f1-4eda-8fde-7928bb66d607" providerId="ADAL" clId="{74F6FA53-EFC1-45CA-9134-8A987F944051}" dt="2020-11-14T16:02:50.269" v="787" actId="26606"/>
          <ac:spMkLst>
            <pc:docMk/>
            <pc:sldMk cId="2617800136" sldId="263"/>
            <ac:spMk id="57" creationId="{E4E72D51-ACAF-46B1-94AB-9A2CA7DF508E}"/>
          </ac:spMkLst>
        </pc:spChg>
        <pc:spChg chg="add">
          <ac:chgData name="LE DUC TAI 20195163" userId="ec82b2b4-11f1-4eda-8fde-7928bb66d607" providerId="ADAL" clId="{74F6FA53-EFC1-45CA-9134-8A987F944051}" dt="2020-11-14T16:02:50.279" v="788" actId="26606"/>
          <ac:spMkLst>
            <pc:docMk/>
            <pc:sldMk cId="2617800136" sldId="263"/>
            <ac:spMk id="60" creationId="{A8908DB7-C3A6-4FCB-9820-CEE02B398C4A}"/>
          </ac:spMkLst>
        </pc:spChg>
        <pc:spChg chg="add">
          <ac:chgData name="LE DUC TAI 20195163" userId="ec82b2b4-11f1-4eda-8fde-7928bb66d607" providerId="ADAL" clId="{74F6FA53-EFC1-45CA-9134-8A987F944051}" dt="2020-11-14T16:02:50.279" v="788" actId="26606"/>
          <ac:spMkLst>
            <pc:docMk/>
            <pc:sldMk cId="2617800136" sldId="263"/>
            <ac:spMk id="62" creationId="{535742DD-1B16-4E9D-B715-0D74B4574A68}"/>
          </ac:spMkLst>
        </pc:spChg>
        <pc:spChg chg="add del">
          <ac:chgData name="LE DUC TAI 20195163" userId="ec82b2b4-11f1-4eda-8fde-7928bb66d607" providerId="ADAL" clId="{74F6FA53-EFC1-45CA-9134-8A987F944051}" dt="2020-11-14T16:06:48.765" v="789" actId="931"/>
          <ac:spMkLst>
            <pc:docMk/>
            <pc:sldMk cId="2617800136" sldId="263"/>
            <ac:spMk id="63" creationId="{8DD55AC8-B7CE-45C1-A939-455AEB8C1CB4}"/>
          </ac:spMkLst>
        </pc:spChg>
        <pc:picChg chg="add mod">
          <ac:chgData name="LE DUC TAI 20195163" userId="ec82b2b4-11f1-4eda-8fde-7928bb66d607" providerId="ADAL" clId="{74F6FA53-EFC1-45CA-9134-8A987F944051}" dt="2020-11-14T16:02:50.279" v="788" actId="26606"/>
          <ac:picMkLst>
            <pc:docMk/>
            <pc:sldMk cId="2617800136" sldId="263"/>
            <ac:picMk id="5" creationId="{D8D88D76-2B05-479E-B7A1-78ADD1A21695}"/>
          </ac:picMkLst>
        </pc:picChg>
        <pc:picChg chg="add del mod">
          <ac:chgData name="LE DUC TAI 20195163" userId="ec82b2b4-11f1-4eda-8fde-7928bb66d607" providerId="ADAL" clId="{74F6FA53-EFC1-45CA-9134-8A987F944051}" dt="2020-11-14T16:06:56.860" v="794" actId="478"/>
          <ac:picMkLst>
            <pc:docMk/>
            <pc:sldMk cId="2617800136" sldId="263"/>
            <ac:picMk id="7" creationId="{D7869DBA-FDD0-40E9-AFD1-29A227567E18}"/>
          </ac:picMkLst>
        </pc:picChg>
        <pc:inkChg chg="add del">
          <ac:chgData name="LE DUC TAI 20195163" userId="ec82b2b4-11f1-4eda-8fde-7928bb66d607" providerId="ADAL" clId="{74F6FA53-EFC1-45CA-9134-8A987F944051}" dt="2020-11-14T16:01:54.160" v="771" actId="26606"/>
          <ac:inkMkLst>
            <pc:docMk/>
            <pc:sldMk cId="2617800136" sldId="263"/>
            <ac:inkMk id="16" creationId="{070477C5-0410-4E4F-97A1-F84C2465C187}"/>
          </ac:inkMkLst>
        </pc:inkChg>
        <pc:inkChg chg="add del">
          <ac:chgData name="LE DUC TAI 20195163" userId="ec82b2b4-11f1-4eda-8fde-7928bb66d607" providerId="ADAL" clId="{74F6FA53-EFC1-45CA-9134-8A987F944051}" dt="2020-11-14T16:01:55.545" v="773" actId="26606"/>
          <ac:inkMkLst>
            <pc:docMk/>
            <pc:sldMk cId="2617800136" sldId="263"/>
            <ac:inkMk id="21" creationId="{070477C5-0410-4E4F-97A1-F84C2465C187}"/>
          </ac:inkMkLst>
        </pc:inkChg>
        <pc:inkChg chg="add del">
          <ac:chgData name="LE DUC TAI 20195163" userId="ec82b2b4-11f1-4eda-8fde-7928bb66d607" providerId="ADAL" clId="{74F6FA53-EFC1-45CA-9134-8A987F944051}" dt="2020-11-14T16:01:57.379" v="777" actId="26606"/>
          <ac:inkMkLst>
            <pc:docMk/>
            <pc:sldMk cId="2617800136" sldId="263"/>
            <ac:inkMk id="29" creationId="{070477C5-0410-4E4F-97A1-F84C2465C187}"/>
          </ac:inkMkLst>
        </pc:inkChg>
        <pc:inkChg chg="add del">
          <ac:chgData name="LE DUC TAI 20195163" userId="ec82b2b4-11f1-4eda-8fde-7928bb66d607" providerId="ADAL" clId="{74F6FA53-EFC1-45CA-9134-8A987F944051}" dt="2020-11-14T16:02:44.102" v="781" actId="26606"/>
          <ac:inkMkLst>
            <pc:docMk/>
            <pc:sldMk cId="2617800136" sldId="263"/>
            <ac:inkMk id="43" creationId="{070477C5-0410-4E4F-97A1-F84C2465C187}"/>
          </ac:inkMkLst>
        </pc:inkChg>
        <pc:inkChg chg="add del">
          <ac:chgData name="LE DUC TAI 20195163" userId="ec82b2b4-11f1-4eda-8fde-7928bb66d607" providerId="ADAL" clId="{74F6FA53-EFC1-45CA-9134-8A987F944051}" dt="2020-11-14T16:02:46.527" v="785" actId="26606"/>
          <ac:inkMkLst>
            <pc:docMk/>
            <pc:sldMk cId="2617800136" sldId="263"/>
            <ac:inkMk id="52" creationId="{070477C5-0410-4E4F-97A1-F84C2465C187}"/>
          </ac:inkMkLst>
        </pc:inkChg>
        <pc:inkChg chg="add del">
          <ac:chgData name="LE DUC TAI 20195163" userId="ec82b2b4-11f1-4eda-8fde-7928bb66d607" providerId="ADAL" clId="{74F6FA53-EFC1-45CA-9134-8A987F944051}" dt="2020-11-14T16:02:50.269" v="787" actId="26606"/>
          <ac:inkMkLst>
            <pc:docMk/>
            <pc:sldMk cId="2617800136" sldId="263"/>
            <ac:inkMk id="58" creationId="{070477C5-0410-4E4F-97A1-F84C2465C187}"/>
          </ac:inkMkLst>
        </pc:inkChg>
        <pc:inkChg chg="add">
          <ac:chgData name="LE DUC TAI 20195163" userId="ec82b2b4-11f1-4eda-8fde-7928bb66d607" providerId="ADAL" clId="{74F6FA53-EFC1-45CA-9134-8A987F944051}" dt="2020-11-14T16:02:50.279" v="788" actId="26606"/>
          <ac:inkMkLst>
            <pc:docMk/>
            <pc:sldMk cId="2617800136" sldId="263"/>
            <ac:inkMk id="61" creationId="{070477C5-0410-4E4F-97A1-F84C2465C187}"/>
          </ac:inkMkLst>
        </pc:inkChg>
      </pc:sldChg>
      <pc:sldChg chg="addSp delSp modSp new mod">
        <pc:chgData name="LE DUC TAI 20195163" userId="ec82b2b4-11f1-4eda-8fde-7928bb66d607" providerId="ADAL" clId="{74F6FA53-EFC1-45CA-9134-8A987F944051}" dt="2020-11-14T16:45:36.453" v="1096" actId="20577"/>
        <pc:sldMkLst>
          <pc:docMk/>
          <pc:sldMk cId="2512598014" sldId="264"/>
        </pc:sldMkLst>
        <pc:spChg chg="mod">
          <ac:chgData name="LE DUC TAI 20195163" userId="ec82b2b4-11f1-4eda-8fde-7928bb66d607" providerId="ADAL" clId="{74F6FA53-EFC1-45CA-9134-8A987F944051}" dt="2020-11-14T16:45:36.453" v="1096" actId="20577"/>
          <ac:spMkLst>
            <pc:docMk/>
            <pc:sldMk cId="2512598014" sldId="264"/>
            <ac:spMk id="2" creationId="{8028626D-70FD-45FC-88C0-08C92C2172A5}"/>
          </ac:spMkLst>
        </pc:spChg>
        <pc:spChg chg="del">
          <ac:chgData name="LE DUC TAI 20195163" userId="ec82b2b4-11f1-4eda-8fde-7928bb66d607" providerId="ADAL" clId="{74F6FA53-EFC1-45CA-9134-8A987F944051}" dt="2020-11-14T16:07:28.438" v="831" actId="931"/>
          <ac:spMkLst>
            <pc:docMk/>
            <pc:sldMk cId="2512598014" sldId="264"/>
            <ac:spMk id="3" creationId="{FD1499B9-CD09-4639-BF96-79C46E29802F}"/>
          </ac:spMkLst>
        </pc:spChg>
        <pc:picChg chg="add mod">
          <ac:chgData name="LE DUC TAI 20195163" userId="ec82b2b4-11f1-4eda-8fde-7928bb66d607" providerId="ADAL" clId="{74F6FA53-EFC1-45CA-9134-8A987F944051}" dt="2020-11-14T16:07:33.693" v="835" actId="14100"/>
          <ac:picMkLst>
            <pc:docMk/>
            <pc:sldMk cId="2512598014" sldId="264"/>
            <ac:picMk id="5" creationId="{1E27A0ED-F51C-415A-8D20-FB4FB8805E84}"/>
          </ac:picMkLst>
        </pc:picChg>
      </pc:sldChg>
      <pc:sldChg chg="addSp delSp modSp new mod">
        <pc:chgData name="LE DUC TAI 20195163" userId="ec82b2b4-11f1-4eda-8fde-7928bb66d607" providerId="ADAL" clId="{74F6FA53-EFC1-45CA-9134-8A987F944051}" dt="2020-11-14T16:07:57.901" v="840" actId="14100"/>
        <pc:sldMkLst>
          <pc:docMk/>
          <pc:sldMk cId="1369666986" sldId="265"/>
        </pc:sldMkLst>
        <pc:spChg chg="del">
          <ac:chgData name="LE DUC TAI 20195163" userId="ec82b2b4-11f1-4eda-8fde-7928bb66d607" providerId="ADAL" clId="{74F6FA53-EFC1-45CA-9134-8A987F944051}" dt="2020-11-14T16:07:54.529" v="837" actId="931"/>
          <ac:spMkLst>
            <pc:docMk/>
            <pc:sldMk cId="1369666986" sldId="265"/>
            <ac:spMk id="3" creationId="{2DC4F664-BF4F-44EC-90F6-D48FCFE1C1A2}"/>
          </ac:spMkLst>
        </pc:spChg>
        <pc:picChg chg="add mod">
          <ac:chgData name="LE DUC TAI 20195163" userId="ec82b2b4-11f1-4eda-8fde-7928bb66d607" providerId="ADAL" clId="{74F6FA53-EFC1-45CA-9134-8A987F944051}" dt="2020-11-14T16:07:57.901" v="840" actId="14100"/>
          <ac:picMkLst>
            <pc:docMk/>
            <pc:sldMk cId="1369666986" sldId="265"/>
            <ac:picMk id="5" creationId="{68B8AA9E-8052-4655-845E-BFBD5517561A}"/>
          </ac:picMkLst>
        </pc:picChg>
      </pc:sldChg>
      <pc:sldChg chg="addSp delSp modSp new mod">
        <pc:chgData name="LE DUC TAI 20195163" userId="ec82b2b4-11f1-4eda-8fde-7928bb66d607" providerId="ADAL" clId="{74F6FA53-EFC1-45CA-9134-8A987F944051}" dt="2020-11-14T16:45:41.135" v="1097" actId="20577"/>
        <pc:sldMkLst>
          <pc:docMk/>
          <pc:sldMk cId="4034648011" sldId="266"/>
        </pc:sldMkLst>
        <pc:spChg chg="mod">
          <ac:chgData name="LE DUC TAI 20195163" userId="ec82b2b4-11f1-4eda-8fde-7928bb66d607" providerId="ADAL" clId="{74F6FA53-EFC1-45CA-9134-8A987F944051}" dt="2020-11-14T16:45:41.135" v="1097" actId="20577"/>
          <ac:spMkLst>
            <pc:docMk/>
            <pc:sldMk cId="4034648011" sldId="266"/>
            <ac:spMk id="2" creationId="{9DDC8243-D8CE-4B99-BCAD-7CC7291F16EF}"/>
          </ac:spMkLst>
        </pc:spChg>
        <pc:spChg chg="del">
          <ac:chgData name="LE DUC TAI 20195163" userId="ec82b2b4-11f1-4eda-8fde-7928bb66d607" providerId="ADAL" clId="{74F6FA53-EFC1-45CA-9134-8A987F944051}" dt="2020-11-14T16:21:44.180" v="865" actId="931"/>
          <ac:spMkLst>
            <pc:docMk/>
            <pc:sldMk cId="4034648011" sldId="266"/>
            <ac:spMk id="3" creationId="{7DD08BFC-AA0C-4024-95EA-DCE25FF01F3F}"/>
          </ac:spMkLst>
        </pc:spChg>
        <pc:picChg chg="add mod">
          <ac:chgData name="LE DUC TAI 20195163" userId="ec82b2b4-11f1-4eda-8fde-7928bb66d607" providerId="ADAL" clId="{74F6FA53-EFC1-45CA-9134-8A987F944051}" dt="2020-11-14T16:21:46.188" v="867" actId="962"/>
          <ac:picMkLst>
            <pc:docMk/>
            <pc:sldMk cId="4034648011" sldId="266"/>
            <ac:picMk id="5" creationId="{A6446D88-0E7C-4ECF-ADA7-E56896EC3FAD}"/>
          </ac:picMkLst>
        </pc:picChg>
      </pc:sldChg>
      <pc:sldChg chg="addSp delSp modSp new mod">
        <pc:chgData name="LE DUC TAI 20195163" userId="ec82b2b4-11f1-4eda-8fde-7928bb66d607" providerId="ADAL" clId="{74F6FA53-EFC1-45CA-9134-8A987F944051}" dt="2020-11-14T16:22:50.244" v="875" actId="14100"/>
        <pc:sldMkLst>
          <pc:docMk/>
          <pc:sldMk cId="645697783" sldId="267"/>
        </pc:sldMkLst>
        <pc:spChg chg="del">
          <ac:chgData name="LE DUC TAI 20195163" userId="ec82b2b4-11f1-4eda-8fde-7928bb66d607" providerId="ADAL" clId="{74F6FA53-EFC1-45CA-9134-8A987F944051}" dt="2020-11-14T16:22:40.359" v="869" actId="931"/>
          <ac:spMkLst>
            <pc:docMk/>
            <pc:sldMk cId="645697783" sldId="267"/>
            <ac:spMk id="3" creationId="{333DAADF-E0C5-4676-88F0-78BDA63F22EE}"/>
          </ac:spMkLst>
        </pc:spChg>
        <pc:picChg chg="add mod">
          <ac:chgData name="LE DUC TAI 20195163" userId="ec82b2b4-11f1-4eda-8fde-7928bb66d607" providerId="ADAL" clId="{74F6FA53-EFC1-45CA-9134-8A987F944051}" dt="2020-11-14T16:22:50.244" v="875" actId="14100"/>
          <ac:picMkLst>
            <pc:docMk/>
            <pc:sldMk cId="645697783" sldId="267"/>
            <ac:picMk id="5" creationId="{601E6C2D-C60F-4B7C-A87D-C380225D39D4}"/>
          </ac:picMkLst>
        </pc:picChg>
      </pc:sldChg>
      <pc:sldChg chg="addSp modSp new mod">
        <pc:chgData name="LE DUC TAI 20195163" userId="ec82b2b4-11f1-4eda-8fde-7928bb66d607" providerId="ADAL" clId="{74F6FA53-EFC1-45CA-9134-8A987F944051}" dt="2020-11-14T16:45:24.466" v="1094" actId="14100"/>
        <pc:sldMkLst>
          <pc:docMk/>
          <pc:sldMk cId="2909899752" sldId="268"/>
        </pc:sldMkLst>
        <pc:spChg chg="mod">
          <ac:chgData name="LE DUC TAI 20195163" userId="ec82b2b4-11f1-4eda-8fde-7928bb66d607" providerId="ADAL" clId="{74F6FA53-EFC1-45CA-9134-8A987F944051}" dt="2020-11-14T16:29:39.860" v="1012" actId="2711"/>
          <ac:spMkLst>
            <pc:docMk/>
            <pc:sldMk cId="2909899752" sldId="268"/>
            <ac:spMk id="2" creationId="{9F620F56-67E4-457E-87D2-0018A31C526E}"/>
          </ac:spMkLst>
        </pc:spChg>
        <pc:spChg chg="mod">
          <ac:chgData name="LE DUC TAI 20195163" userId="ec82b2b4-11f1-4eda-8fde-7928bb66d607" providerId="ADAL" clId="{74F6FA53-EFC1-45CA-9134-8A987F944051}" dt="2020-11-14T16:39:59.178" v="1059" actId="14100"/>
          <ac:spMkLst>
            <pc:docMk/>
            <pc:sldMk cId="2909899752" sldId="268"/>
            <ac:spMk id="3" creationId="{7DDBE202-1592-482F-8DBB-3580182AFFB1}"/>
          </ac:spMkLst>
        </pc:spChg>
        <pc:picChg chg="add mod">
          <ac:chgData name="LE DUC TAI 20195163" userId="ec82b2b4-11f1-4eda-8fde-7928bb66d607" providerId="ADAL" clId="{74F6FA53-EFC1-45CA-9134-8A987F944051}" dt="2020-11-14T16:33:51.425" v="1018" actId="14100"/>
          <ac:picMkLst>
            <pc:docMk/>
            <pc:sldMk cId="2909899752" sldId="268"/>
            <ac:picMk id="5" creationId="{5C7A4B65-7EED-4D95-BD28-70C0A325168D}"/>
          </ac:picMkLst>
        </pc:picChg>
        <pc:picChg chg="add mod">
          <ac:chgData name="LE DUC TAI 20195163" userId="ec82b2b4-11f1-4eda-8fde-7928bb66d607" providerId="ADAL" clId="{74F6FA53-EFC1-45CA-9134-8A987F944051}" dt="2020-11-14T16:34:56.986" v="1025" actId="14100"/>
          <ac:picMkLst>
            <pc:docMk/>
            <pc:sldMk cId="2909899752" sldId="268"/>
            <ac:picMk id="7" creationId="{567F8097-113C-48B6-85E6-7D8D10BDEB45}"/>
          </ac:picMkLst>
        </pc:picChg>
        <pc:picChg chg="add mod">
          <ac:chgData name="LE DUC TAI 20195163" userId="ec82b2b4-11f1-4eda-8fde-7928bb66d607" providerId="ADAL" clId="{74F6FA53-EFC1-45CA-9134-8A987F944051}" dt="2020-11-14T16:37:21.354" v="1037" actId="14100"/>
          <ac:picMkLst>
            <pc:docMk/>
            <pc:sldMk cId="2909899752" sldId="268"/>
            <ac:picMk id="9" creationId="{1847A274-25D1-4179-BEF1-2DDB9CFE648A}"/>
          </ac:picMkLst>
        </pc:picChg>
        <pc:picChg chg="add mod">
          <ac:chgData name="LE DUC TAI 20195163" userId="ec82b2b4-11f1-4eda-8fde-7928bb66d607" providerId="ADAL" clId="{74F6FA53-EFC1-45CA-9134-8A987F944051}" dt="2020-11-14T16:44:20.954" v="1083" actId="1076"/>
          <ac:picMkLst>
            <pc:docMk/>
            <pc:sldMk cId="2909899752" sldId="268"/>
            <ac:picMk id="11" creationId="{584FDCC1-F4FC-4A3F-AB51-DE20150E76E3}"/>
          </ac:picMkLst>
        </pc:picChg>
        <pc:picChg chg="add mod">
          <ac:chgData name="LE DUC TAI 20195163" userId="ec82b2b4-11f1-4eda-8fde-7928bb66d607" providerId="ADAL" clId="{74F6FA53-EFC1-45CA-9134-8A987F944051}" dt="2020-11-14T16:38:58.602" v="1049" actId="14100"/>
          <ac:picMkLst>
            <pc:docMk/>
            <pc:sldMk cId="2909899752" sldId="268"/>
            <ac:picMk id="13" creationId="{23C270F2-2015-4049-A2D2-8D0E4CFF1E08}"/>
          </ac:picMkLst>
        </pc:picChg>
        <pc:picChg chg="add mod">
          <ac:chgData name="LE DUC TAI 20195163" userId="ec82b2b4-11f1-4eda-8fde-7928bb66d607" providerId="ADAL" clId="{74F6FA53-EFC1-45CA-9134-8A987F944051}" dt="2020-11-14T16:39:53.194" v="1058" actId="14100"/>
          <ac:picMkLst>
            <pc:docMk/>
            <pc:sldMk cId="2909899752" sldId="268"/>
            <ac:picMk id="15" creationId="{CC30233B-4C10-49F5-ABC1-81AC685466BA}"/>
          </ac:picMkLst>
        </pc:picChg>
        <pc:picChg chg="add mod">
          <ac:chgData name="LE DUC TAI 20195163" userId="ec82b2b4-11f1-4eda-8fde-7928bb66d607" providerId="ADAL" clId="{74F6FA53-EFC1-45CA-9134-8A987F944051}" dt="2020-11-14T16:42:45.570" v="1075" actId="14100"/>
          <ac:picMkLst>
            <pc:docMk/>
            <pc:sldMk cId="2909899752" sldId="268"/>
            <ac:picMk id="17" creationId="{732A39E7-6B42-45EA-B1DD-010E6545A018}"/>
          </ac:picMkLst>
        </pc:picChg>
        <pc:picChg chg="add mod">
          <ac:chgData name="LE DUC TAI 20195163" userId="ec82b2b4-11f1-4eda-8fde-7928bb66d607" providerId="ADAL" clId="{74F6FA53-EFC1-45CA-9134-8A987F944051}" dt="2020-11-14T16:42:33.602" v="1073" actId="14100"/>
          <ac:picMkLst>
            <pc:docMk/>
            <pc:sldMk cId="2909899752" sldId="268"/>
            <ac:picMk id="19" creationId="{439D35EC-4217-4302-830C-F2C8CB7D2707}"/>
          </ac:picMkLst>
        </pc:picChg>
        <pc:picChg chg="add mod">
          <ac:chgData name="LE DUC TAI 20195163" userId="ec82b2b4-11f1-4eda-8fde-7928bb66d607" providerId="ADAL" clId="{74F6FA53-EFC1-45CA-9134-8A987F944051}" dt="2020-11-14T16:44:14.186" v="1082" actId="14100"/>
          <ac:picMkLst>
            <pc:docMk/>
            <pc:sldMk cId="2909899752" sldId="268"/>
            <ac:picMk id="21" creationId="{86AF6DAD-7977-4B17-9643-D9B95487CB9C}"/>
          </ac:picMkLst>
        </pc:picChg>
        <pc:picChg chg="add mod">
          <ac:chgData name="LE DUC TAI 20195163" userId="ec82b2b4-11f1-4eda-8fde-7928bb66d607" providerId="ADAL" clId="{74F6FA53-EFC1-45CA-9134-8A987F944051}" dt="2020-11-14T16:45:24.466" v="1094" actId="14100"/>
          <ac:picMkLst>
            <pc:docMk/>
            <pc:sldMk cId="2909899752" sldId="268"/>
            <ac:picMk id="23" creationId="{7D328E89-846E-46D0-B84F-C4938D046130}"/>
          </ac:picMkLst>
        </pc:picChg>
      </pc:sldChg>
      <pc:sldChg chg="addSp modSp new mod">
        <pc:chgData name="LE DUC TAI 20195163" userId="ec82b2b4-11f1-4eda-8fde-7928bb66d607" providerId="ADAL" clId="{74F6FA53-EFC1-45CA-9134-8A987F944051}" dt="2020-11-14T16:49:05.225" v="1257" actId="1076"/>
        <pc:sldMkLst>
          <pc:docMk/>
          <pc:sldMk cId="595919860" sldId="269"/>
        </pc:sldMkLst>
        <pc:spChg chg="mod">
          <ac:chgData name="LE DUC TAI 20195163" userId="ec82b2b4-11f1-4eda-8fde-7928bb66d607" providerId="ADAL" clId="{74F6FA53-EFC1-45CA-9134-8A987F944051}" dt="2020-11-14T16:47:47.892" v="1249" actId="255"/>
          <ac:spMkLst>
            <pc:docMk/>
            <pc:sldMk cId="595919860" sldId="269"/>
            <ac:spMk id="3" creationId="{4DFA8D4C-3F4D-4717-AE1A-C7177CEE9FFB}"/>
          </ac:spMkLst>
        </pc:spChg>
        <pc:picChg chg="add mod">
          <ac:chgData name="LE DUC TAI 20195163" userId="ec82b2b4-11f1-4eda-8fde-7928bb66d607" providerId="ADAL" clId="{74F6FA53-EFC1-45CA-9134-8A987F944051}" dt="2020-11-14T16:49:05.225" v="1257" actId="1076"/>
          <ac:picMkLst>
            <pc:docMk/>
            <pc:sldMk cId="595919860" sldId="269"/>
            <ac:picMk id="5" creationId="{A9C10341-DA59-4311-B6BC-F2E24A0C5A0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16:02:03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15:54:26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3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0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6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0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6B66E-C2CF-4DB7-97F7-023F43B2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139" r="-1" b="5612"/>
          <a:stretch/>
        </p:blipFill>
        <p:spPr>
          <a:xfrm>
            <a:off x="479415" y="390627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2D629-F8BB-4D2C-841B-ABE1D2E1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b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3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hân</a:t>
            </a:r>
            <a:r>
              <a:rPr lang="en-US" sz="53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53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53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53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53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br>
              <a:rPr lang="en-US" sz="53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F174-57E3-449E-AB55-23CAFBCF0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1710"/>
            <a:ext cx="9144000" cy="12352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46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8243-D8CE-4B99-BCAD-7CC7291F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6446D88-0E7C-4ECF-ADA7-E56896EC3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2088082"/>
            <a:ext cx="8916644" cy="3934374"/>
          </a:xfrm>
        </p:spPr>
      </p:pic>
    </p:spTree>
    <p:extLst>
      <p:ext uri="{BB962C8B-B14F-4D97-AF65-F5344CB8AC3E}">
        <p14:creationId xmlns:p14="http://schemas.microsoft.com/office/powerpoint/2010/main" val="403464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0F3B-7458-4E05-95D6-DD41A124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01E6C2D-C60F-4B7C-A87D-C380225D3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905000"/>
            <a:ext cx="5524499" cy="4210049"/>
          </a:xfrm>
        </p:spPr>
      </p:pic>
    </p:spTree>
    <p:extLst>
      <p:ext uri="{BB962C8B-B14F-4D97-AF65-F5344CB8AC3E}">
        <p14:creationId xmlns:p14="http://schemas.microsoft.com/office/powerpoint/2010/main" val="64569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C5D9-F11F-4C96-AECD-B68907FC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8D4C-3F4D-4717-AE1A-C7177CEE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9C10341-DA59-4311-B6BC-F2E24A0C5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" y="-91032"/>
            <a:ext cx="12639133" cy="73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1CDE-D2E3-4DBD-B88A-D5175F18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FC96-56B2-4DA2-B7CB-206AC34D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chi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ngân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bưu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chung.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riêng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nghiên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luôn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ngôn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không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luôn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xây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/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0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8D07-879E-4084-9B4C-87E27535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CB8E-DBDF-4722-BFA8-62E57F06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(label)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</p:txBody>
      </p:sp>
    </p:spTree>
    <p:extLst>
      <p:ext uri="{BB962C8B-B14F-4D97-AF65-F5344CB8AC3E}">
        <p14:creationId xmlns:p14="http://schemas.microsoft.com/office/powerpoint/2010/main" val="367965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ECF2-96D4-4180-A225-F02798B5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155-19A2-4B1C-84A3-0FDB116A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1797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pixel.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name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1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0F56-67E4-457E-87D2-0018A31C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E202-1592-482F-8DBB-3580182A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846051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pixel (8 x 8).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5C7A4B65-7EED-4D95-BD28-70C0A325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60" y="2626696"/>
            <a:ext cx="1869015" cy="1846292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67F8097-113C-48B6-85E6-7D8D10BDE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6" y="2549525"/>
            <a:ext cx="1962150" cy="192346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847A274-25D1-4179-BEF1-2DDB9CFE6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2549525"/>
            <a:ext cx="1869015" cy="2067143"/>
          </a:xfrm>
          <a:prstGeom prst="rect">
            <a:avLst/>
          </a:prstGeom>
        </p:spPr>
      </p:pic>
      <p:pic>
        <p:nvPicPr>
          <p:cNvPr id="11" name="Picture 10" descr="A picture containing crossword, text, fruit&#10;&#10;Description automatically generated">
            <a:extLst>
              <a:ext uri="{FF2B5EF4-FFF2-40B4-BE49-F238E27FC236}">
                <a16:creationId xmlns:a16="http://schemas.microsoft.com/office/drawing/2014/main" id="{584FDCC1-F4FC-4A3F-AB51-DE20150E7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6" y="2499310"/>
            <a:ext cx="1869015" cy="2067143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3C270F2-2015-4049-A2D2-8D0E4CFF1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06" y="2576867"/>
            <a:ext cx="1869015" cy="1896121"/>
          </a:xfrm>
          <a:prstGeom prst="rect">
            <a:avLst/>
          </a:prstGeom>
        </p:spPr>
      </p:pic>
      <p:pic>
        <p:nvPicPr>
          <p:cNvPr id="15" name="Picture 14" descr="A picture containing crossword, drawing&#10;&#10;Description automatically generated">
            <a:extLst>
              <a:ext uri="{FF2B5EF4-FFF2-40B4-BE49-F238E27FC236}">
                <a16:creationId xmlns:a16="http://schemas.microsoft.com/office/drawing/2014/main" id="{CC30233B-4C10-49F5-ABC1-81AC685466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2" y="4472988"/>
            <a:ext cx="1754714" cy="2302447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732A39E7-6B42-45EA-B1DD-010E6545A0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46" y="4616668"/>
            <a:ext cx="1913880" cy="2158766"/>
          </a:xfrm>
          <a:prstGeom prst="rect">
            <a:avLst/>
          </a:prstGeom>
        </p:spPr>
      </p:pic>
      <p:pic>
        <p:nvPicPr>
          <p:cNvPr id="19" name="Picture 18" descr="A picture containing crossword, text, drawing&#10;&#10;Description automatically generated">
            <a:extLst>
              <a:ext uri="{FF2B5EF4-FFF2-40B4-BE49-F238E27FC236}">
                <a16:creationId xmlns:a16="http://schemas.microsoft.com/office/drawing/2014/main" id="{439D35EC-4217-4302-830C-F2C8CB7D27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795" y="4472988"/>
            <a:ext cx="1794722" cy="2302447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6AF6DAD-7977-4B17-9643-D9B95487CB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90" y="4557035"/>
            <a:ext cx="1869016" cy="224574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7D328E89-846E-46D0-B84F-C4938D0461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080" y="4519679"/>
            <a:ext cx="1764242" cy="22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9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1CA86-33B8-4BA5-B14F-8BBB46FC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CB477"/>
          </a:solidFill>
          <a:ln w="38100" cap="rnd">
            <a:solidFill>
              <a:srgbClr val="FCB47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D6624C-C7D3-41AB-BD70-D4A86D99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0.966599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LinearDiscriminantAnalysis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0.953365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0.984688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0.853822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0.830167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SVM: 0.986772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A9AFE3-755C-427F-B1B9-6CE16AD96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08695"/>
            <a:ext cx="5458968" cy="52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7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FDCD2-2112-4ADA-89CA-1E1177A9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33" y="649224"/>
            <a:ext cx="4818888" cy="1481328"/>
          </a:xfrm>
        </p:spPr>
        <p:txBody>
          <a:bodyPr anchor="b">
            <a:normAutofit/>
          </a:bodyPr>
          <a:lstStyle/>
          <a:p>
            <a:endParaRPr lang="en-US" sz="56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C9D49"/>
          </a:solidFill>
          <a:ln w="38100" cap="rnd">
            <a:solidFill>
              <a:srgbClr val="FC9D4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2519-3CB0-4E0E-A3C4-AA0065BE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ScaledLR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0.965890</a:t>
            </a:r>
          </a:p>
          <a:p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ScaledLDA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0.953365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ScaledKNN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0.972858</a:t>
            </a:r>
          </a:p>
          <a:p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ScaledCART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0.856600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ScaledNB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0.768910</a:t>
            </a:r>
          </a:p>
          <a:p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ScaledSVM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0.979808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8E566B-7BE0-4E17-A380-08D86A05D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48" y="1300544"/>
            <a:ext cx="5458968" cy="51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626D-70FD-45FC-88C0-08C92C21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E27A0ED-F51C-415A-8D20-FB4FB8805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928813"/>
            <a:ext cx="8023914" cy="4386262"/>
          </a:xfrm>
        </p:spPr>
      </p:pic>
    </p:spTree>
    <p:extLst>
      <p:ext uri="{BB962C8B-B14F-4D97-AF65-F5344CB8AC3E}">
        <p14:creationId xmlns:p14="http://schemas.microsoft.com/office/powerpoint/2010/main" val="251259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B724-9B73-4835-8D51-A4B9D16A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8B8AA9E-8052-4655-845E-BFBD5517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050"/>
            <a:ext cx="10515600" cy="3978633"/>
          </a:xfrm>
        </p:spPr>
      </p:pic>
    </p:spTree>
    <p:extLst>
      <p:ext uri="{BB962C8B-B14F-4D97-AF65-F5344CB8AC3E}">
        <p14:creationId xmlns:p14="http://schemas.microsoft.com/office/powerpoint/2010/main" val="136966698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340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Modern Love</vt:lpstr>
      <vt:lpstr>The Hand</vt:lpstr>
      <vt:lpstr>Times New Roman</vt:lpstr>
      <vt:lpstr>SketchyVTI</vt:lpstr>
      <vt:lpstr>Báo cáo project Chủ đề: Phân nhóm chữ số viết tay </vt:lpstr>
      <vt:lpstr>I- Đặt vấn đề: </vt:lpstr>
      <vt:lpstr>II- Input và Output bài toán:</vt:lpstr>
      <vt:lpstr>III – Data set:</vt:lpstr>
      <vt:lpstr>IV- Phân tích</vt:lpstr>
      <vt:lpstr>V- Các mô hình:</vt:lpstr>
      <vt:lpstr>PowerPoint Presentation</vt:lpstr>
      <vt:lpstr>VI- Tối ưu mô hình</vt:lpstr>
      <vt:lpstr>PowerPoint Presentation</vt:lpstr>
      <vt:lpstr>VII- Đánh giá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Chủ đề: Phân nhóm chữ số viết tay </dc:title>
  <dc:creator>LE DUC TAI 20195163</dc:creator>
  <cp:lastModifiedBy>LE DUC TAI 20195163</cp:lastModifiedBy>
  <cp:revision>1</cp:revision>
  <dcterms:created xsi:type="dcterms:W3CDTF">2020-11-14T16:02:50Z</dcterms:created>
  <dcterms:modified xsi:type="dcterms:W3CDTF">2020-11-14T16:49:14Z</dcterms:modified>
</cp:coreProperties>
</file>