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49FA-5FFD-894D-9E4F-E384E85B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DD47-9D28-C245-A735-DB2E3661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B77A-4F80-AB4B-87DC-263788F7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2597-654D-6349-B5AE-36C52D45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C5E8-F2F3-F54F-8EFB-2794C42B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48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689B-6B04-FF4D-9BC5-F1A98C13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501D-E2DF-4748-B28B-1A93F0EB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BD44-0728-AF4A-B94D-D32CD8C9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A8B0-A3A8-CC44-A4BC-8F86020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84AC-504F-B841-80FC-26BFEC5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65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BC177-FD8B-3645-A47B-55505B89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AFA5-AB98-FA44-9C58-5F485E74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3594-698A-604D-A99E-31DB947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E127-6742-BD4D-860F-A012AE4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008F-7A5F-BF40-BF36-3BB3719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1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3BF2-156B-C04C-8786-0C0AFF1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878D-BB5B-5D48-A039-4C011F56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8E2B-0ACB-5442-B889-634DE843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7ABC-8986-0943-AEBE-2790DC2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58A-E1CC-3449-B914-B476823D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84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9E7D-98D0-F547-A71B-3B3BD63E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D274-C4A5-B04A-9CCB-41CF35A3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31A3-166E-5741-8B1B-912BD456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6F25-7852-C341-BD4F-7770AF1F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29BC-C869-8344-A86C-2FA753E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04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0D0-A7CE-4B49-A202-3D873AE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976-276B-D644-ABD9-7EE615AF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9C35-A122-424A-AB90-D589A763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BBE6-5229-DB41-9E15-3D417EC6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4CFF-610A-2249-A78E-9E24748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ABC7-0868-FD42-8067-1A3D6B7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48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C168-E778-7440-9B22-A4B87C16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91D7-BF24-8849-9703-8D439893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AD21-41AC-134E-BF45-B27176D3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3197-7C97-8641-A0C4-C81AC6B6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0E180-6144-4941-AA63-BC3C2C9F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6C5E1-5164-7D4A-BD07-92FF0C0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A0BE3-2C41-0845-838A-EBEBB13E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ACEAB-3D9F-954D-8FC1-02AFACBF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01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6BE9-B156-A344-924F-4A75DC46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94D4-139A-C34A-98B5-BDDA8956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FAB0-A39B-E74F-8266-5B3F5FA7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253C1-7CA2-C84B-B7BB-552E5787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99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424C8-4BF5-2946-B774-7060F453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422C2-5DCE-9C44-99E3-C6C7DCFD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CBA2-CB89-8A4C-A3CF-E8EC1801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8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2C12-E707-B541-ADB5-2724F105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6CEB-51CC-AC49-9658-4FB41D47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F4F7E-1097-B748-9B44-F1B832A5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F4A7-076F-1446-BFBE-7C50804D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F5FE-AAD1-284D-BD4E-D4D82524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EE3E-D4DC-0641-9EC4-3C0DBF79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2A22-1170-394A-A3BB-69679119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43B53-4D24-DE4E-9436-0FC4F41F7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EB81-2E49-DA48-B94D-34BDC07D5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BCA9-294A-E740-AC78-5C98CB8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296A-21E6-344F-AA3C-9EA78AD2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BD920-9675-9444-A74C-7FD7A145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0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B858-EDE3-1040-A8E8-98BC2ACC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C142-BD07-AA45-8A00-9B1B4DCA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7992-4E43-0F49-985D-C046EBEE9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CD72-7151-3747-8D42-F5635977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8CE3-84AB-A84B-B0AD-3993C18B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6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3A16F-57AD-8B46-BDF1-92D9F8A5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33655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4A209-DC5F-4141-8EE9-9E6DB49B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84" y="-12700"/>
            <a:ext cx="3352800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934A9-3247-1F45-B90E-E75E6A51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0"/>
            <a:ext cx="33528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AA1A37-37F5-AE47-BF83-6D942980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" y="3314700"/>
            <a:ext cx="33528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E5087-0F56-2E48-BDEF-09E4A287B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664" y="3302000"/>
            <a:ext cx="33528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BC2F5-0DD0-8F4F-AB1D-1F5E72628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988" y="3327400"/>
            <a:ext cx="3352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80C922-3E51-B046-A89F-9E809DD7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0587"/>
            <a:ext cx="5523470" cy="3436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D6DDB-4885-E642-94E5-F9023A3E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1" y="1718413"/>
            <a:ext cx="548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B897F-FA92-874F-91BB-4D5D8D7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" y="0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E642A-0C5C-E543-8CC5-EFCE116E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21" y="0"/>
            <a:ext cx="3276600" cy="3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98C73-A126-9A44-8292-F211F277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81" y="0"/>
            <a:ext cx="32893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3539F-6C4D-B24A-A0D7-96BB9468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1" y="3113521"/>
            <a:ext cx="3263900" cy="35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F7AF1-5498-6247-BC4D-FE3B7D704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221" y="3126221"/>
            <a:ext cx="32766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6C019-5A54-F646-A228-A84F5F232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381" y="3126221"/>
            <a:ext cx="3263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688B8-A2C4-DE40-A309-49B83B8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5" y="-113984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9F435-5233-A940-884A-91D9ED6E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48" y="-107634"/>
            <a:ext cx="3276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3C7AF-2D16-9640-B871-264F4BFF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50" y="3205251"/>
            <a:ext cx="3263900" cy="354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9F2F9-D9D6-7C41-8F7D-5B92CCC9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45" y="3205251"/>
            <a:ext cx="32639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CAE59-CB24-C844-B4E3-7BC8F74CE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348" y="3205251"/>
            <a:ext cx="32639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36CB5-D903-4449-A90C-167CB0803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050" y="-113984"/>
            <a:ext cx="3276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5EB0B-40A0-AF47-9982-6915A605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20" y="990601"/>
            <a:ext cx="1974751" cy="1974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D63BF-19DE-DE45-9EE9-9ADD8D99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31" y="990601"/>
            <a:ext cx="1974751" cy="1974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37217F-52FC-DD4F-8455-886A7A51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620" y="3293074"/>
            <a:ext cx="1974751" cy="19747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4D3114-3C65-DC4C-8988-414870DB6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1" y="3293075"/>
            <a:ext cx="1974751" cy="19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2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9D7688-78C1-9C49-881A-9A02D72D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536491"/>
            <a:ext cx="76454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F4CC5E-1093-A74F-A26C-FBF2E69E031B}"/>
              </a:ext>
            </a:extLst>
          </p:cNvPr>
          <p:cNvSpPr/>
          <p:nvPr/>
        </p:nvSpPr>
        <p:spPr>
          <a:xfrm>
            <a:off x="1787611" y="5398179"/>
            <a:ext cx="8616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&lt;fig-time-reduction&gt;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A boxplot showing Total of run-time (in seconds) of FC model running various datasets comparing between raw data and data visualized by geneFS2Img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80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0D16E5-B8EF-0F4A-80B4-6E613005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114"/>
            <a:ext cx="9321800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314841-F443-B543-A3BE-39B2E8F234B6}"/>
              </a:ext>
            </a:extLst>
          </p:cNvPr>
          <p:cNvSpPr/>
          <p:nvPr/>
        </p:nvSpPr>
        <p:spPr>
          <a:xfrm>
            <a:off x="661944" y="5812300"/>
            <a:ext cx="10868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Fig &lt;geneFS2Img-best-FC-CNN&gt;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Performance Comparison in Average Accuracy when applying geneFS2Img approach using FC and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CNN2D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model on gene family datasets. The left chart shows the performance in training while the other exhibits the generalization (testing performance) of models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38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E07B03-9A8B-D64E-87C9-95DF0A06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84448"/>
              </p:ext>
            </p:extLst>
          </p:nvPr>
        </p:nvGraphicFramePr>
        <p:xfrm>
          <a:off x="1647566" y="1332058"/>
          <a:ext cx="8896867" cy="4193883"/>
        </p:xfrm>
        <a:graphic>
          <a:graphicData uri="http://schemas.openxmlformats.org/drawingml/2006/table">
            <a:tbl>
              <a:tblPr/>
              <a:tblGrid>
                <a:gridCol w="2113006">
                  <a:extLst>
                    <a:ext uri="{9D8B030D-6E8A-4147-A177-3AD203B41FA5}">
                      <a16:colId xmlns:a16="http://schemas.microsoft.com/office/drawing/2014/main" val="22691398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4001336679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827984733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03327525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2619260122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43722015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21856040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18079579"/>
                    </a:ext>
                  </a:extLst>
                </a:gridCol>
              </a:tblGrid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CIR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OBE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WT2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4797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PCA*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98116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RD_PRO*[sota]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7883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29224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9989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0440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619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726484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024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5DC717-184D-5946-8A55-8F81F796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319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VN" altLang="en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404070-3DA6-854C-8B4A-2C19018D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5" y="1714500"/>
            <a:ext cx="5548045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E4CD19-2132-0D40-BDC1-4F1602FE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4500"/>
            <a:ext cx="548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3074F5-8857-EC4A-9A08-029C493D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11" y="1714499"/>
            <a:ext cx="54864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6156E-7279-DC47-B303-C6750194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4499"/>
            <a:ext cx="54864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3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184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16</cp:revision>
  <dcterms:created xsi:type="dcterms:W3CDTF">2020-02-27T10:45:25Z</dcterms:created>
  <dcterms:modified xsi:type="dcterms:W3CDTF">2020-03-01T12:26:23Z</dcterms:modified>
</cp:coreProperties>
</file>