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FB74-0A68-491C-B17F-39CB1B369F12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07F8-07D2-430D-9800-B905648A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2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FB74-0A68-491C-B17F-39CB1B369F12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07F8-07D2-430D-9800-B905648A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8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FB74-0A68-491C-B17F-39CB1B369F12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07F8-07D2-430D-9800-B905648A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0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FB74-0A68-491C-B17F-39CB1B369F12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07F8-07D2-430D-9800-B905648A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2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FB74-0A68-491C-B17F-39CB1B369F12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07F8-07D2-430D-9800-B905648A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3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FB74-0A68-491C-B17F-39CB1B369F12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07F8-07D2-430D-9800-B905648A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8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FB74-0A68-491C-B17F-39CB1B369F12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07F8-07D2-430D-9800-B905648A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8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FB74-0A68-491C-B17F-39CB1B369F12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07F8-07D2-430D-9800-B905648A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FB74-0A68-491C-B17F-39CB1B369F12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07F8-07D2-430D-9800-B905648A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7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FB74-0A68-491C-B17F-39CB1B369F12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07F8-07D2-430D-9800-B905648A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0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FB74-0A68-491C-B17F-39CB1B369F12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07F8-07D2-430D-9800-B905648A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2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0FB74-0A68-491C-B17F-39CB1B369F12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307F8-07D2-430D-9800-B905648A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1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sz="3000" dirty="0" err="1" smtClean="0"/>
              <a:t>Pytraj</a:t>
            </a:r>
            <a:r>
              <a:rPr lang="en-US" sz="3000" dirty="0" smtClean="0"/>
              <a:t>, </a:t>
            </a:r>
            <a:r>
              <a:rPr lang="en-US" sz="3000" dirty="0" err="1" smtClean="0"/>
              <a:t>nglview</a:t>
            </a:r>
            <a:r>
              <a:rPr lang="en-US" sz="3000" dirty="0" smtClean="0"/>
              <a:t>: bring </a:t>
            </a:r>
            <a:r>
              <a:rPr lang="en-US" sz="3000" dirty="0" err="1" smtClean="0"/>
              <a:t>AmberTools</a:t>
            </a:r>
            <a:r>
              <a:rPr lang="en-US" sz="3000" dirty="0" smtClean="0"/>
              <a:t> to Python ecosystem</a:t>
            </a:r>
            <a:endParaRPr lang="en-US" sz="3000" dirty="0"/>
          </a:p>
        </p:txBody>
      </p:sp>
      <p:pic>
        <p:nvPicPr>
          <p:cNvPr id="2050" name="Picture 2" descr="ngl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8391525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04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8" t="18094" r="71662" b="49136"/>
          <a:stretch/>
        </p:blipFill>
        <p:spPr bwMode="auto">
          <a:xfrm>
            <a:off x="1645920" y="1737360"/>
            <a:ext cx="181154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8" t="17854" r="71845" b="49751"/>
          <a:stretch/>
        </p:blipFill>
        <p:spPr bwMode="auto">
          <a:xfrm>
            <a:off x="1600200" y="3703320"/>
            <a:ext cx="1864311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5" t="16874" r="70381" b="33595"/>
          <a:stretch/>
        </p:blipFill>
        <p:spPr bwMode="auto">
          <a:xfrm>
            <a:off x="5181600" y="3703320"/>
            <a:ext cx="2133600" cy="281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Jason Swail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7526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http://www.clker.com/cliparts/X/z/O/k/a/S/black-sunglasses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ata:image/jpeg;base64,/9j/4AAQSkZJRgABAQAAAQABAAD/2wCEAAkGBxANEBAPDxANDxAPEA8NEA8REA8NEBMPFhEWFhURFxcYKCggGBoxGxUTITIlJjUrOi4uFyI2ODUsNygtLysBCgoKDg0OFxAQFy0lHR0tNy8rLS0tLy0tKy0rLS0tKy0tLS0rKystLS0tLTUtLSstLS0tKy0tKy0tKy0tLS0tN//AABEIALEBHAMBIgACEQEDEQH/xAAcAAEAAQUBAQAAAAAAAAAAAAAABAMFBgcIAgH/xABGEAACAgECAgcDBwcKBwEAAAAAAQIDBAUREiEGBxMxQVGRImFxIzJygZKh0QgUM0JSsbIXGFRVYnOCg8HSJEOEk5SiwhX/xAAXAQEBAQEAAAAAAAAAAAAAAAAAAQID/8QAHBEBAQEBAQADAQAAAAAAAAAAAAERAjESIUFh/9oADAMBAAIRAxEAPwDeIAAAAAAAAAAAAAAAAAAAAAAAAAAAAAAAAAAAAAAAAAAAAAAAAAAAAAAAAAAAAAAAAAAAAAAAAAAAAAAAAAAAAAAAAAAAAAAAAAAAAAARsjUKKv0l1Nf07IQ/ewJILLd0t06Hzs7CX+fX+JHfTvSV36jgr/Pr/Emw1kQLFR0y0uz5moYEv+oq/EuWNqePd+ivos+hbCf7mXRLB8TPoAAAAAAAAAAAAAAAAAHyUku9pfHkW/K17Do3VuXiVtd6nfVB+jYFxBjVvT/SId+o4XLyujP9xH/lK0fwzq5Lu3jXfNeqjsTYMtBilfWRo0u7UMZfSc4fxJFwxOl+m38q8/Bm/JZFW/7xsF7B4qtjNbxlGSfc4tSX3HsoAAAAAABZul2v16Vh35lnNVR9mPdx2PlCH1vYluCL0x6aYWjV8eVZ7clvXRDaVs/gvBe9ml+kHXnnXtxxK6sWHNJtK63bz3fJehrbXNYv1C+zJyZuy2x7t+CXhFLwS8iATLfUX/Uumeo5TbuzMme/6rtnw/Z32LPPLsk93Ofq0UAXIZHt3S/al6s+Ob836nkFUAAFwxNczKNuyysurbu7O+2vb0ZkOm9aGtY2yjnXWJctrlDI3+Lmm36mHAYNv6R19ZleyysXGyF+1XKeNLb6+JN+hcf5wMlY99OTq4uX/EtWcG/f83bf3Gk4RK8KzXxZ10rh9b2C64W5OPqOHCajKNtuPKdMk1uuGcN9+8veJ1iaPd83UcSP95Psf49jmzoz0gzdKn2mFdKtN7zpl7dFnulB8vdv3+9G++g+rab0kx5SuwcNZFLUcmidNVm0n3WRbXOL2e3wfxebLFlZdR0gwrVvXmYc0+5xyKZL7mVv/wBXH/pGP/3a/wASxX9XWjWd+nYi+jB1/wAOxQ/kw0T+r6ftXf7gq/X9IMKpN2ZmHBLvcsiqK+9lozOsXR6fnahiS/u59v8Awbijq60av5unYj+lB2fxblu6ZanpvRzGVleFidvY3HGx66aq3Ozxk2l7MVybf4gRsvrcw+znbi4upZlcIynK6vGlXRGMe9ynPbb0MIyev+9y+R0+mMfKd07JP37pJIwTpN0gzdWnx5tzmk+KFEN4Y9fh7MPPblu9372WSVe3canLOtn6p19Zk1tjYeNQ/Oyc8l/dwow/U+tDWsndSzra0/ChQx9vhKCUvvMYsgUJRHxhKk5ur5ORv2+Rk3b9/aXWW7/aZCAMtB9bb8WfAAAAErB1K/Ge9F99D796rJ1Pf4xaM20Drg1fDaU7o5da23hkRUpbfTW0t/jua/BMg6m6BdaWFrLjTJPFy33UWSUoze3Ps58uL4PZmenD1c3BqUW4yi1KMk2mmnummu5nU3VB0xesYPy0k8rGcab33Oa29i360nv70x4M7ABRjXS7phTpSXaxlPdb7R23+80b1s9ZK1murFppspqqs7abnJNznwtRWy8EmzffSTovj6kkr+NNLZOPCnt9aZz71wdBKtFsonRbbZDJ7TeNijvFw4e5rbdc/uM3+p9610ADSgAAAAAAAB6ij4ipWjXMSqtcSVXAp1RJdcTbD1CBJwtcv0y3tce2yqVlbqm659nJwUoy232e3NeTPlcC3a3LaUF5Rb9Xt/oTrxYued071DI/S5ebNc/YWRbVBLfu2g1xfF7sh0a7fKcVGV3FKSitsnJj7Tey58XIsgMRrGdrpJrGLBtZOXGKezrllyyF3N8PN8UeS/VZbMnW7tTt7W+ds3VX2cFZZO5xTk29nLmYuXbQpbzkv2ot7e9NfiWSb4mJ04FCcC4TgRrIG0W6yBFsgXKyJDtiEQpI8lWxFIx1G4AAyoAAAAAGTdA+ml+hXzuojXYra+zsqnxKLW+6fLxXP1ZjJl/VVoFGqanVjZUZTpcLZyjGThu4w3SbXPbfyJRsbo/11ZWZfXVLFohGUlB8Lsm+fjzN2xe6MZ0rq+0rDkp0YdcZx7pOU5terMm2ESPppr8pTH3xsG39m+yv7UN//lm5TXnXtpzyNHtklu8e2rI/wpuMvukydeK5fABoAAAAAAAAfUV6kUYkio6RnpKqRMqRGqJlSKykVxLz0f6usjXa778a2mEqb446VznGEkq+Ke0opviTlHw8WWZzUIyk+6KcvTwN/wDVNo0sPBqjOMoydfa2b+N1knOe680uFGOmo01mdS2s178NWPd/d3wW/wBvhIdHVJrk5KLwuD+1O/HUV6SbOqgZaaA0bqDyZ7PMy6KV+xTGV8tve5cKT9Sh0/6uqNBrxb8ezIt4r3TfK1w2SnB8LSilst0/PvR0MYf1m6M87BvpS3lZX7HuurfaV+rTQStAWRItkSvj29pXGT5NraS7tpLlJeqZTtR1ZQbURLUTrSHaEQbEUGSbSMzNa5fAAYaAAAAAA2X+T9TxawpeFeNfJ/Xwx/1NaG6fya8Bu7OyWuUK6qIv3ylKTX/rH1JRvoAFAg65p0czGvxp/Nvqsqf+KLROBLNHEWXjypsnVYuGdc5VzXlKL2a9UUTZfXx0ceFqP5zCO1ObHtd9uSuXKyP8L+tmtBLsAAFAAAAAB6iSKiMiRUzpGek6omVEGpkuE9lu+SXNlZZB0S0p5+dj4+28IyWVf4/I1tPh+uXDE6dxauCCW23mjAuprov+ZYf53dDbIzuG7Zr2q8dL5Kvn3PZ8T98vcbDOV+63IAAKFPIpVkXF+K7/ABT8H6lQAc0dNtGlpuo30tbV5DeVS/Dif6WK93FzS8miwWnQHWx0VeqYLlTHfLxG8jH2W8pbL26fhJLu81E55jerIqS7mt/h7jfN/GbFK0h2kq1kO1mmUW0jSK9rKDJWuXwAHNoAAAAADqDqK0f800muyS2nlzlkv6D9mH3R3+s5x6N6RPUMujEr+dfZGG/lHvlL6km/qOysHEhj1V01pKFUIVQS5bRjFJfuJ+iuACgAAMX6x+isdZwLMfkro/K483tytj3L4Pmn8TkrLxp0WTqtjKFlcnCcJcnGSezTO3TWnWj1Ww1ffKxXCnNS9rflXckuSk13S7uZny6OZwXLXNBytOsdWXRZTPw4l7MvfGXdJfAtpqXQAAAAAfUVa2UTIOj3Q7UdSa/NcS6yEv8AmuPZ07b9/HLZehqXEqBVI2N1UdBZ6rdHKyINYFE+L2lt+c2xfKuPnBPbd+O23ntk/Q7qQhU426pbG9rZrFp4lVv/AG5vZz8OSS+LNw49EKoRrrjGuEEowhBKMYxXcklySJetSR7SPoBGgAAAAANB9b/QeeBdZqOLByxL5ceTCK/QXN87El+o36P4o34eLa4zi4yUZRknGUZJSi4tbNNPvQHHU57813MiWyN39NOpVWSlfpNkKXJuUsO1vst/Hs583D4Pl70jTuv6Bm6fLhzMa/H57KUo71yf9ma9mXc+5m51GLFnsZSPUmeSdVqAAMqAAAD7GLbSSbb5JLm2/I2z1a9UN+XOGVqUJUY0XGcceScbbvFKS/Uh8ebJbgyP8n/oa6a5arfFqd0XXjJ96q39q362tl7l7zcx4qrjCKhFKMYpRjFLZKKWySR7EgAAoAAAAAKOXiV3xcLa67YPvjOMZxf1MxDU+qrRsnm8ONTfjROdH3Re33GagmQapyOobTJNuGRqEN/Djoml6w3Ir6gcL+mZn2afwNwAYNSVdQenr52Xnv6Loj++LLrg9SujVbcUMm9rxtva3+KrUUbGAwWHSuhemYbTowcSEl3T7OM5/aluy/JAFAAAAAAAAAAAAAAPNlcZpxklKLWzi0pJryaZ6AGJ6v1baPmbuzBpjJ83Knix3v5+xsmzE83qG02bbqyM6rf9Vyqtivct4p+rNsAmDR+R+T6t/k9SaXlPF4n6qaI38363+sav/Gl/uN8gYNHY/wCT6t/lNSbXlDG4X6ubL5p/URplbTuuzb9v1eOuqD+yt/vNqgYLDoPQzTtO2eLiUVzXLtHHtLfty3ZfgC4AAAAAAAAAAAAAAAAAAAAAAAAAAAAAAAAAAAAAAAAAAAAAAAAAAAAAAAAAAAAAAAAAAAAAAAAAAAAAAAAAAAAAAAAAAAAAAAAAAAAAAAAAAAAAAAAAAAAAAAAAAAAAAAAAAAAAAAAAAAAAAAAAAAAAD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8" t="31875" r="44202" b="47187"/>
          <a:stretch/>
        </p:blipFill>
        <p:spPr bwMode="auto">
          <a:xfrm>
            <a:off x="152400" y="381000"/>
            <a:ext cx="3078480" cy="1021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244888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http://www.amber.utah.edu/AMBER-workshop/London-2015/DNA-tutorial/</a:t>
            </a:r>
            <a:endParaRPr lang="en-US" dirty="0"/>
          </a:p>
        </p:txBody>
      </p:sp>
      <p:pic>
        <p:nvPicPr>
          <p:cNvPr id="3076" name="Picture 4" descr="http://www.amber.utah.edu/AMBER-workshop/London-2015/DNA-tutorial/include/shot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291" y="137160"/>
            <a:ext cx="440012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amber.utah.edu/AMBER-workshop/London-2015/DNA-tutorial/include/shot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" y="2438400"/>
            <a:ext cx="4593531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6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Simpler workflow?</a:t>
            </a:r>
          </a:p>
          <a:p>
            <a:r>
              <a:rPr lang="en-US" dirty="0" smtClean="0"/>
              <a:t>Not a professional programmer but still want to write cool analysis? (ask Dan?)</a:t>
            </a:r>
          </a:p>
          <a:p>
            <a:r>
              <a:rPr lang="en-US" dirty="0"/>
              <a:t> </a:t>
            </a:r>
            <a:r>
              <a:rPr lang="en-US" dirty="0" smtClean="0"/>
              <a:t>Read new trajectory format that </a:t>
            </a:r>
            <a:r>
              <a:rPr lang="en-US" dirty="0" err="1" smtClean="0"/>
              <a:t>cpptraj</a:t>
            </a:r>
            <a:r>
              <a:rPr lang="en-US" dirty="0" smtClean="0"/>
              <a:t> does not support? (XTC, ...)</a:t>
            </a:r>
          </a:p>
          <a:p>
            <a:r>
              <a:rPr lang="en-US" dirty="0"/>
              <a:t> </a:t>
            </a:r>
            <a:r>
              <a:rPr lang="en-US" dirty="0" smtClean="0"/>
              <a:t>Write parallel code for analysis? (Hint: how we can make parallel calculation with only </a:t>
            </a:r>
            <a:r>
              <a:rPr lang="en-US" b="1" dirty="0" smtClean="0">
                <a:solidFill>
                  <a:srgbClr val="0070C0"/>
                </a:solidFill>
              </a:rPr>
              <a:t>one</a:t>
            </a:r>
            <a:r>
              <a:rPr lang="en-US" dirty="0" smtClean="0"/>
              <a:t> line of code?)</a:t>
            </a:r>
          </a:p>
          <a:p>
            <a:r>
              <a:rPr lang="en-US" dirty="0" smtClean="0"/>
              <a:t>Interface with other programs? (</a:t>
            </a:r>
            <a:r>
              <a:rPr lang="en-US" dirty="0" err="1" smtClean="0"/>
              <a:t>pyrosetta</a:t>
            </a:r>
            <a:r>
              <a:rPr lang="en-US" dirty="0" smtClean="0"/>
              <a:t>, </a:t>
            </a:r>
            <a:r>
              <a:rPr lang="en-US" dirty="0" err="1" smtClean="0"/>
              <a:t>rdkit</a:t>
            </a:r>
            <a:r>
              <a:rPr lang="en-US" dirty="0" smtClean="0"/>
              <a:t>, </a:t>
            </a:r>
            <a:r>
              <a:rPr lang="en-US" dirty="0" err="1" smtClean="0"/>
              <a:t>cclib</a:t>
            </a:r>
            <a:r>
              <a:rPr lang="en-US" dirty="0" smtClean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328507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8" b="6250"/>
          <a:stretch/>
        </p:blipFill>
        <p:spPr bwMode="auto">
          <a:xfrm>
            <a:off x="304800" y="685800"/>
            <a:ext cx="8674100" cy="440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43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84</Words>
  <Application>Microsoft Office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Pytraj, nglview: bring AmberTools to Python ecosystem</vt:lpstr>
      <vt:lpstr>Team</vt:lpstr>
      <vt:lpstr>PowerPoint Presentation</vt:lpstr>
      <vt:lpstr>PowerPoint Presentation</vt:lpstr>
      <vt:lpstr>PowerPoint Presentation</vt:lpstr>
    </vt:vector>
  </TitlesOfParts>
  <Company>SUNY AGREEMENT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HaiNguyen</dc:creator>
  <cp:lastModifiedBy>HaiNguyen</cp:lastModifiedBy>
  <cp:revision>33</cp:revision>
  <dcterms:created xsi:type="dcterms:W3CDTF">2016-03-18T06:50:09Z</dcterms:created>
  <dcterms:modified xsi:type="dcterms:W3CDTF">2016-03-18T09:31:06Z</dcterms:modified>
</cp:coreProperties>
</file>