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7606-0018-40C3-8EE1-22B708866B4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507F-EAC1-4A9C-BE86-7F3C6CDB0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7606-0018-40C3-8EE1-22B708866B4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507F-EAC1-4A9C-BE86-7F3C6CDB0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7606-0018-40C3-8EE1-22B708866B4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507F-EAC1-4A9C-BE86-7F3C6CDB0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7606-0018-40C3-8EE1-22B708866B4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507F-EAC1-4A9C-BE86-7F3C6CDB0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7606-0018-40C3-8EE1-22B708866B4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507F-EAC1-4A9C-BE86-7F3C6CDB0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7606-0018-40C3-8EE1-22B708866B4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507F-EAC1-4A9C-BE86-7F3C6CDB0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7606-0018-40C3-8EE1-22B708866B4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507F-EAC1-4A9C-BE86-7F3C6CDB0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7606-0018-40C3-8EE1-22B708866B4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507F-EAC1-4A9C-BE86-7F3C6CDB0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7606-0018-40C3-8EE1-22B708866B4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507F-EAC1-4A9C-BE86-7F3C6CDB0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7606-0018-40C3-8EE1-22B708866B4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507F-EAC1-4A9C-BE86-7F3C6CDB0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7606-0018-40C3-8EE1-22B708866B4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507F-EAC1-4A9C-BE86-7F3C6CDB0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E7606-0018-40C3-8EE1-22B708866B4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D507F-EAC1-4A9C-BE86-7F3C6CDB0C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1743" b="11743"/>
          <a:stretch>
            <a:fillRect/>
          </a:stretch>
        </p:blipFill>
        <p:spPr>
          <a:xfrm>
            <a:off x="-92111" y="0"/>
            <a:ext cx="12436511" cy="714233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13441" y="571502"/>
            <a:ext cx="492367" cy="52322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W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3436" y="1457434"/>
            <a:ext cx="492367" cy="52322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13436" y="2347219"/>
            <a:ext cx="492367" cy="52322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13436" y="3237004"/>
            <a:ext cx="492367" cy="52322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22228" y="4126789"/>
            <a:ext cx="492367" cy="52322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83087" y="5906801"/>
            <a:ext cx="1169377" cy="52322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SPACE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91856" y="571502"/>
            <a:ext cx="2151182" cy="52322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MOVE UP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36706" y="4126789"/>
            <a:ext cx="2542076" cy="52322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SWAP WEAPON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51557" y="1457434"/>
            <a:ext cx="2231779" cy="52322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MOVE DOWN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91855" y="3240857"/>
            <a:ext cx="2231779" cy="52322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MOVE RIGHT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91856" y="2351072"/>
            <a:ext cx="2231779" cy="52322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MOVE LEFT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91855" y="5024796"/>
            <a:ext cx="2231779" cy="52197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CALL ROCKET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7"/>
          <p:cNvSpPr txBox="1"/>
          <p:nvPr/>
        </p:nvSpPr>
        <p:spPr>
          <a:xfrm>
            <a:off x="2022228" y="5016424"/>
            <a:ext cx="492367" cy="52197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3" name="TextBox 24"/>
          <p:cNvSpPr txBox="1"/>
          <p:nvPr/>
        </p:nvSpPr>
        <p:spPr>
          <a:xfrm>
            <a:off x="8092490" y="5911256"/>
            <a:ext cx="2231779" cy="52322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FIRE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 Nguyen Minh</dc:creator>
  <cp:lastModifiedBy>Hai Nguyen Minh</cp:lastModifiedBy>
  <cp:revision>7</cp:revision>
  <dcterms:created xsi:type="dcterms:W3CDTF">2024-03-13T05:33:00Z</dcterms:created>
  <dcterms:modified xsi:type="dcterms:W3CDTF">2024-03-15T19:03:25Z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FFA9FFD8D3A844C99D335C918B587FEE_12</vt:lpwstr>
  </property>
  <property fmtid="{D5CDD505-2E9C-101B-9397-08002B2CF9AE}" pid="3" name="KSOProductBuildVer">
    <vt:lpwstr>1033-12.2.0.13489</vt:lpwstr>
  </property>
</Properties>
</file>