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7606-0018-40C3-8EE1-22B708866B41}" type="datetimeFigureOut">
              <a:rPr lang="en-US" smtClean="0"/>
              <a:t>22/04/2024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507F-EAC1-4A9C-BE86-7F3C6CDB0C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1743" b="11743"/>
          <a:stretch>
            <a:fillRect/>
          </a:stretch>
        </p:blipFill>
        <p:spPr>
          <a:xfrm>
            <a:off x="-92111" y="0"/>
            <a:ext cx="12436511" cy="71423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662585" y="643498"/>
            <a:ext cx="1418485" cy="5529368"/>
            <a:chOff x="855782" y="643498"/>
            <a:chExt cx="1418485" cy="5529368"/>
          </a:xfrm>
        </p:grpSpPr>
        <p:grpSp>
          <p:nvGrpSpPr>
            <p:cNvPr id="7" name="Group 6"/>
            <p:cNvGrpSpPr/>
            <p:nvPr/>
          </p:nvGrpSpPr>
          <p:grpSpPr>
            <a:xfrm>
              <a:off x="1096836" y="1654068"/>
              <a:ext cx="918794" cy="4518798"/>
              <a:chOff x="1167174" y="2115733"/>
              <a:chExt cx="918794" cy="451879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433140" y="2115733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W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33140" y="2803138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S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33141" y="3490543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33141" y="4177948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1934" y="4865353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67174" y="6234421"/>
                <a:ext cx="918794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SPACE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TextBox 17"/>
              <p:cNvSpPr txBox="1"/>
              <p:nvPr/>
            </p:nvSpPr>
            <p:spPr>
              <a:xfrm>
                <a:off x="1441934" y="5552758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R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55782" y="643498"/>
              <a:ext cx="1418485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mtClean="0">
                  <a:solidFill>
                    <a:schemeClr val="bg1"/>
                  </a:solidFill>
                </a:rPr>
                <a:t>Player 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19952" y="643498"/>
            <a:ext cx="1418485" cy="5529368"/>
            <a:chOff x="855782" y="643498"/>
            <a:chExt cx="1418485" cy="5529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096836" y="1654068"/>
              <a:ext cx="918795" cy="4518798"/>
              <a:chOff x="1167174" y="2115733"/>
              <a:chExt cx="918795" cy="451879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433140" y="2115733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↑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433140" y="2803138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↓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33141" y="3490543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←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33141" y="4177948"/>
                <a:ext cx="38685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84759" y="4865353"/>
                <a:ext cx="901209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solidFill>
                      <a:schemeClr val="bg1"/>
                    </a:solidFill>
                  </a:rPr>
                  <a:t>Num 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67174" y="6234421"/>
                <a:ext cx="918794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solidFill>
                      <a:schemeClr val="bg1"/>
                    </a:solidFill>
                  </a:rPr>
                  <a:t>Num 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17"/>
              <p:cNvSpPr txBox="1"/>
              <p:nvPr/>
            </p:nvSpPr>
            <p:spPr>
              <a:xfrm>
                <a:off x="1184759" y="5552758"/>
                <a:ext cx="901210" cy="40011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solidFill>
                      <a:schemeClr val="bg1"/>
                    </a:solidFill>
                  </a:rPr>
                  <a:t>Num 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55782" y="643498"/>
              <a:ext cx="1418485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mtClean="0">
                  <a:solidFill>
                    <a:schemeClr val="bg1"/>
                  </a:solidFill>
                </a:rPr>
                <a:t>Player 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36704" y="643498"/>
            <a:ext cx="2542076" cy="5529368"/>
            <a:chOff x="7936704" y="643498"/>
            <a:chExt cx="2542076" cy="5529368"/>
          </a:xfrm>
        </p:grpSpPr>
        <p:sp>
          <p:nvSpPr>
            <p:cNvPr id="20" name="TextBox 19"/>
            <p:cNvSpPr txBox="1"/>
            <p:nvPr/>
          </p:nvSpPr>
          <p:spPr>
            <a:xfrm>
              <a:off x="8091855" y="1654068"/>
              <a:ext cx="2151182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MOVE UP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36704" y="4403688"/>
              <a:ext cx="2542076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SWAP WEAPON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51557" y="2341473"/>
              <a:ext cx="2231779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MOVE DOWN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91853" y="3716283"/>
              <a:ext cx="2231779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MOVE RIGHT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91853" y="3028878"/>
              <a:ext cx="2231779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MOVE LEFT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91853" y="5091093"/>
              <a:ext cx="2231779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CALL ROCKET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4"/>
            <p:cNvSpPr txBox="1"/>
            <p:nvPr/>
          </p:nvSpPr>
          <p:spPr>
            <a:xfrm>
              <a:off x="8091854" y="5772756"/>
              <a:ext cx="2231779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FIRE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91855" y="643498"/>
              <a:ext cx="2151182" cy="52322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mtClean="0">
                  <a:solidFill>
                    <a:schemeClr val="bg1"/>
                  </a:solidFill>
                </a:rPr>
                <a:t>Actions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Nguyen Minh</dc:creator>
  <cp:lastModifiedBy>Hai Nguyen Minh</cp:lastModifiedBy>
  <cp:revision>11</cp:revision>
  <dcterms:created xsi:type="dcterms:W3CDTF">2024-03-13T05:33:00Z</dcterms:created>
  <dcterms:modified xsi:type="dcterms:W3CDTF">2024-04-22T09:19:31Z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FFA9FFD8D3A844C99D335C918B587FEE_12</vt:lpwstr>
  </property>
  <property fmtid="{D5CDD505-2E9C-101B-9397-08002B2CF9AE}" pid="3" name="KSOProductBuildVer">
    <vt:lpwstr>1033-12.2.0.13489</vt:lpwstr>
  </property>
</Properties>
</file>