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953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4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3775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Build Application Container/ OS Image</a:t>
            </a:r>
            <a:endParaRPr sz="1050" dirty="0"/>
          </a:p>
        </p:txBody>
      </p:sp>
      <p:sp>
        <p:nvSpPr>
          <p:cNvPr id="55" name="Google Shape;55;p13"/>
          <p:cNvSpPr/>
          <p:nvPr/>
        </p:nvSpPr>
        <p:spPr>
          <a:xfrm>
            <a:off x="6400800" y="23951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Deploy Cloud Configuration or Application to Environment</a:t>
            </a:r>
            <a:endParaRPr sz="1050" dirty="0"/>
          </a:p>
        </p:txBody>
      </p:sp>
      <p:sp>
        <p:nvSpPr>
          <p:cNvPr id="56" name="Google Shape;56;p13"/>
          <p:cNvSpPr/>
          <p:nvPr/>
        </p:nvSpPr>
        <p:spPr>
          <a:xfrm>
            <a:off x="6564638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Update Cloud and Infrastructure Configuration</a:t>
            </a:r>
            <a:endParaRPr sz="1050" dirty="0"/>
          </a:p>
        </p:txBody>
      </p:sp>
      <p:sp>
        <p:nvSpPr>
          <p:cNvPr id="57" name="Google Shape;57;p13"/>
          <p:cNvSpPr/>
          <p:nvPr/>
        </p:nvSpPr>
        <p:spPr>
          <a:xfrm>
            <a:off x="184075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Application/ OS Code Change</a:t>
            </a:r>
            <a:endParaRPr sz="1050" dirty="0"/>
          </a:p>
        </p:txBody>
      </p:sp>
      <p:sp>
        <p:nvSpPr>
          <p:cNvPr id="58" name="Google Shape;58;p13"/>
          <p:cNvSpPr/>
          <p:nvPr/>
        </p:nvSpPr>
        <p:spPr>
          <a:xfrm>
            <a:off x="184075" y="26939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Infrastructure as Code Change</a:t>
            </a:r>
            <a:endParaRPr sz="1050" dirty="0"/>
          </a:p>
        </p:txBody>
      </p:sp>
      <p:cxnSp>
        <p:nvCxnSpPr>
          <p:cNvPr id="9" name="Straight Arrow Connector 8"/>
          <p:cNvCxnSpPr>
            <a:stCxn id="57" idx="3"/>
            <a:endCxn id="54" idx="1"/>
          </p:cNvCxnSpPr>
          <p:nvPr/>
        </p:nvCxnSpPr>
        <p:spPr>
          <a:xfrm>
            <a:off x="1492075" y="1320750"/>
            <a:ext cx="64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4;p13"/>
          <p:cNvSpPr/>
          <p:nvPr/>
        </p:nvSpPr>
        <p:spPr>
          <a:xfrm>
            <a:off x="3969263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Using Anchore  Scan OS Image or Container Image</a:t>
            </a:r>
            <a:endParaRPr sz="1050" dirty="0"/>
          </a:p>
        </p:txBody>
      </p:sp>
      <p:cxnSp>
        <p:nvCxnSpPr>
          <p:cNvPr id="14" name="Straight Arrow Connector 13"/>
          <p:cNvCxnSpPr>
            <a:stCxn id="54" idx="3"/>
            <a:endCxn id="19" idx="1"/>
          </p:cNvCxnSpPr>
          <p:nvPr/>
        </p:nvCxnSpPr>
        <p:spPr>
          <a:xfrm>
            <a:off x="3441775" y="1320750"/>
            <a:ext cx="527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58;p13"/>
          <p:cNvSpPr/>
          <p:nvPr/>
        </p:nvSpPr>
        <p:spPr>
          <a:xfrm>
            <a:off x="3051519" y="2655800"/>
            <a:ext cx="1587156" cy="66842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Using Cfripper scan Infrastructure as Code template</a:t>
            </a:r>
            <a:endParaRPr sz="1050" dirty="0"/>
          </a:p>
        </p:txBody>
      </p:sp>
      <p:cxnSp>
        <p:nvCxnSpPr>
          <p:cNvPr id="23" name="Straight Arrow Connector 22"/>
          <p:cNvCxnSpPr>
            <a:stCxn id="58" idx="3"/>
            <a:endCxn id="29" idx="1"/>
          </p:cNvCxnSpPr>
          <p:nvPr/>
        </p:nvCxnSpPr>
        <p:spPr>
          <a:xfrm flipV="1">
            <a:off x="1492075" y="2990013"/>
            <a:ext cx="1559444" cy="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56" idx="1"/>
          </p:cNvCxnSpPr>
          <p:nvPr/>
        </p:nvCxnSpPr>
        <p:spPr>
          <a:xfrm>
            <a:off x="5277263" y="1320750"/>
            <a:ext cx="1287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</p:cNvCxnSpPr>
          <p:nvPr/>
        </p:nvCxnSpPr>
        <p:spPr>
          <a:xfrm flipV="1">
            <a:off x="4638675" y="1469581"/>
            <a:ext cx="1925963" cy="15204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6" idx="2"/>
            <a:endCxn id="55" idx="0"/>
          </p:cNvCxnSpPr>
          <p:nvPr/>
        </p:nvCxnSpPr>
        <p:spPr>
          <a:xfrm>
            <a:off x="7218638" y="1619550"/>
            <a:ext cx="15412" cy="77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55;p13"/>
          <p:cNvSpPr/>
          <p:nvPr/>
        </p:nvSpPr>
        <p:spPr>
          <a:xfrm>
            <a:off x="6400800" y="376556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50" dirty="0"/>
              <a:t>Post Deployment Compliance scanning using AWS Config</a:t>
            </a:r>
            <a:endParaRPr sz="1050" dirty="0"/>
          </a:p>
        </p:txBody>
      </p:sp>
      <p:cxnSp>
        <p:nvCxnSpPr>
          <p:cNvPr id="46" name="Straight Arrow Connector 45"/>
          <p:cNvCxnSpPr>
            <a:stCxn id="55" idx="2"/>
            <a:endCxn id="63" idx="0"/>
          </p:cNvCxnSpPr>
          <p:nvPr/>
        </p:nvCxnSpPr>
        <p:spPr>
          <a:xfrm>
            <a:off x="7234050" y="2992700"/>
            <a:ext cx="0" cy="77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HaiNT</dc:creator>
  <cp:lastModifiedBy>HaiNT</cp:lastModifiedBy>
  <cp:revision>6</cp:revision>
  <dcterms:modified xsi:type="dcterms:W3CDTF">2022-05-02T15:03:37Z</dcterms:modified>
</cp:coreProperties>
</file>