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C38D53-9DFD-4BCF-816A-E22338058A1F}" v="103" dt="2022-05-03T07:41:45.2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89531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046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789319" y="736200"/>
            <a:ext cx="1308000" cy="88335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50" dirty="0">
                <a:highlight>
                  <a:srgbClr val="FFFF00"/>
                </a:highlight>
              </a:rPr>
              <a:t>Using AWS </a:t>
            </a:r>
            <a:r>
              <a:rPr lang="en" sz="1050" dirty="0" err="1">
                <a:highlight>
                  <a:srgbClr val="FFFF00"/>
                </a:highlight>
              </a:rPr>
              <a:t>CodeBuild</a:t>
            </a:r>
            <a:r>
              <a:rPr lang="en" sz="1050" dirty="0"/>
              <a:t> Build Application Container/ OS Image</a:t>
            </a:r>
            <a:endParaRPr sz="1050" dirty="0"/>
          </a:p>
        </p:txBody>
      </p:sp>
      <p:sp>
        <p:nvSpPr>
          <p:cNvPr id="55" name="Google Shape;55;p13"/>
          <p:cNvSpPr/>
          <p:nvPr/>
        </p:nvSpPr>
        <p:spPr>
          <a:xfrm>
            <a:off x="7056344" y="2395100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Deploy Cloud Configuration or Application to Environment</a:t>
            </a:r>
            <a:endParaRPr sz="1050" dirty="0"/>
          </a:p>
        </p:txBody>
      </p:sp>
      <p:sp>
        <p:nvSpPr>
          <p:cNvPr id="56" name="Google Shape;56;p13"/>
          <p:cNvSpPr/>
          <p:nvPr/>
        </p:nvSpPr>
        <p:spPr>
          <a:xfrm>
            <a:off x="7220182" y="102195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Update Cloud and Infrastructure Configuration</a:t>
            </a:r>
            <a:endParaRPr sz="1050" dirty="0"/>
          </a:p>
        </p:txBody>
      </p:sp>
      <p:sp>
        <p:nvSpPr>
          <p:cNvPr id="57" name="Google Shape;57;p13"/>
          <p:cNvSpPr/>
          <p:nvPr/>
        </p:nvSpPr>
        <p:spPr>
          <a:xfrm>
            <a:off x="953079" y="895884"/>
            <a:ext cx="1308000" cy="723666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Application/ OS Code Change</a:t>
            </a:r>
          </a:p>
          <a:p>
            <a:pPr algn="ctr"/>
            <a:r>
              <a:rPr lang="en" sz="1050" dirty="0">
                <a:highlight>
                  <a:srgbClr val="FFFF00"/>
                </a:highlight>
              </a:rPr>
              <a:t>On Gitlab, scan by </a:t>
            </a:r>
            <a:r>
              <a:rPr lang="en" sz="1050">
                <a:highlight>
                  <a:srgbClr val="FFFF00"/>
                </a:highlight>
              </a:rPr>
              <a:t>Sonar</a:t>
            </a:r>
          </a:p>
        </p:txBody>
      </p:sp>
      <p:sp>
        <p:nvSpPr>
          <p:cNvPr id="58" name="Google Shape;58;p13"/>
          <p:cNvSpPr/>
          <p:nvPr/>
        </p:nvSpPr>
        <p:spPr>
          <a:xfrm>
            <a:off x="1532983" y="26939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Infrastructure as Code Change</a:t>
            </a:r>
          </a:p>
          <a:p>
            <a:pPr algn="ctr"/>
            <a:r>
              <a:rPr lang="en" sz="1050" dirty="0">
                <a:highlight>
                  <a:srgbClr val="FFFF00"/>
                </a:highlight>
              </a:rPr>
              <a:t>On Gitlab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256875" y="1299739"/>
            <a:ext cx="532444" cy="4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54;p13"/>
          <p:cNvSpPr/>
          <p:nvPr/>
        </p:nvSpPr>
        <p:spPr>
          <a:xfrm>
            <a:off x="4624807" y="820245"/>
            <a:ext cx="1308000" cy="795103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50" dirty="0">
                <a:highlight>
                  <a:srgbClr val="FFFF00"/>
                </a:highlight>
              </a:rPr>
              <a:t>Using </a:t>
            </a:r>
            <a:r>
              <a:rPr lang="en" sz="1050" dirty="0" err="1">
                <a:highlight>
                  <a:srgbClr val="FFFF00"/>
                </a:highlight>
              </a:rPr>
              <a:t>Anchore</a:t>
            </a:r>
            <a:r>
              <a:rPr lang="en" sz="1050" dirty="0"/>
              <a:t> Scan OS Image or Container Image</a:t>
            </a:r>
            <a:endParaRPr sz="1050" dirty="0"/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4097319" y="1320750"/>
            <a:ext cx="5274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oogle Shape;58;p13"/>
          <p:cNvSpPr/>
          <p:nvPr/>
        </p:nvSpPr>
        <p:spPr>
          <a:xfrm>
            <a:off x="3707063" y="2655800"/>
            <a:ext cx="1587156" cy="668425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highlight>
                  <a:srgbClr val="FFFF00"/>
                </a:highlight>
              </a:rPr>
              <a:t>Using Cfripper</a:t>
            </a:r>
            <a:r>
              <a:rPr lang="en" sz="1050" dirty="0"/>
              <a:t> scan Infrastructure as Code template</a:t>
            </a:r>
            <a:endParaRPr sz="1050" dirty="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840982" y="2980094"/>
            <a:ext cx="866082" cy="18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5932807" y="1320750"/>
            <a:ext cx="12873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cxnSpLocks/>
          </p:cNvCxnSpPr>
          <p:nvPr/>
        </p:nvCxnSpPr>
        <p:spPr>
          <a:xfrm flipV="1">
            <a:off x="5294219" y="1469581"/>
            <a:ext cx="1925963" cy="15204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7874182" y="1619550"/>
            <a:ext cx="15412" cy="775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Google Shape;55;p13"/>
          <p:cNvSpPr/>
          <p:nvPr/>
        </p:nvSpPr>
        <p:spPr>
          <a:xfrm>
            <a:off x="7056344" y="3765563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sz="1050" dirty="0"/>
              <a:t>Post Deployment Compliance scanning </a:t>
            </a:r>
            <a:r>
              <a:rPr lang="en-IN" sz="1050" dirty="0">
                <a:highlight>
                  <a:srgbClr val="FFFF00"/>
                </a:highlight>
              </a:rPr>
              <a:t>using AWS Config</a:t>
            </a:r>
            <a:endParaRPr sz="1050" dirty="0">
              <a:highlight>
                <a:srgbClr val="FFFF00"/>
              </a:highlight>
            </a:endParaRPr>
          </a:p>
        </p:txBody>
      </p:sp>
      <p:cxnSp>
        <p:nvCxnSpPr>
          <p:cNvPr id="46" name="Straight Arrow Connector 45"/>
          <p:cNvCxnSpPr>
            <a:cxnSpLocks/>
          </p:cNvCxnSpPr>
          <p:nvPr/>
        </p:nvCxnSpPr>
        <p:spPr>
          <a:xfrm>
            <a:off x="7889594" y="2992700"/>
            <a:ext cx="0" cy="772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1D157E3-340A-2708-D3DB-5E51D529C785}"/>
              </a:ext>
            </a:extLst>
          </p:cNvPr>
          <p:cNvSpPr/>
          <p:nvPr/>
        </p:nvSpPr>
        <p:spPr>
          <a:xfrm>
            <a:off x="840" y="2089336"/>
            <a:ext cx="1428750" cy="403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Arial"/>
              </a:rPr>
              <a:t>Developer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119CB2-C9CD-A865-9CF5-E082D151E5C1}"/>
              </a:ext>
            </a:extLst>
          </p:cNvPr>
          <p:cNvCxnSpPr>
            <a:cxnSpLocks/>
          </p:cNvCxnSpPr>
          <p:nvPr/>
        </p:nvCxnSpPr>
        <p:spPr>
          <a:xfrm flipV="1">
            <a:off x="1437445" y="1603285"/>
            <a:ext cx="151708" cy="687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4CAD63-4A88-FFC6-4405-46DD8A194AAC}"/>
              </a:ext>
            </a:extLst>
          </p:cNvPr>
          <p:cNvCxnSpPr>
            <a:cxnSpLocks/>
          </p:cNvCxnSpPr>
          <p:nvPr/>
        </p:nvCxnSpPr>
        <p:spPr>
          <a:xfrm>
            <a:off x="1424839" y="2316146"/>
            <a:ext cx="676983" cy="379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HaiNT</dc:creator>
  <cp:lastModifiedBy>HaiNT</cp:lastModifiedBy>
  <cp:revision>36</cp:revision>
  <dcterms:modified xsi:type="dcterms:W3CDTF">2022-05-03T07:43:09Z</dcterms:modified>
</cp:coreProperties>
</file>