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9531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04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33775" y="10219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Container/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400800" y="239510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6564638" y="10219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184075" y="10219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Application/ OS Code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184075" y="26939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as Code Change</a:t>
            </a:r>
            <a:endParaRPr sz="1000" dirty="0"/>
          </a:p>
        </p:txBody>
      </p:sp>
      <p:cxnSp>
        <p:nvCxnSpPr>
          <p:cNvPr id="9" name="Straight Arrow Connector 8"/>
          <p:cNvCxnSpPr>
            <a:stCxn id="57" idx="3"/>
            <a:endCxn id="54" idx="1"/>
          </p:cNvCxnSpPr>
          <p:nvPr/>
        </p:nvCxnSpPr>
        <p:spPr>
          <a:xfrm>
            <a:off x="1492075" y="1320750"/>
            <a:ext cx="641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54;p13"/>
          <p:cNvSpPr/>
          <p:nvPr/>
        </p:nvSpPr>
        <p:spPr>
          <a:xfrm>
            <a:off x="3969263" y="10219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Using Anchore  Scan OS Image or Container Image</a:t>
            </a:r>
            <a:endParaRPr sz="1000" dirty="0"/>
          </a:p>
        </p:txBody>
      </p:sp>
      <p:cxnSp>
        <p:nvCxnSpPr>
          <p:cNvPr id="14" name="Straight Arrow Connector 13"/>
          <p:cNvCxnSpPr>
            <a:stCxn id="54" idx="3"/>
            <a:endCxn id="19" idx="1"/>
          </p:cNvCxnSpPr>
          <p:nvPr/>
        </p:nvCxnSpPr>
        <p:spPr>
          <a:xfrm>
            <a:off x="3441775" y="1320750"/>
            <a:ext cx="527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58;p13"/>
          <p:cNvSpPr/>
          <p:nvPr/>
        </p:nvSpPr>
        <p:spPr>
          <a:xfrm>
            <a:off x="3051519" y="2655800"/>
            <a:ext cx="1587156" cy="668425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Using Cfripper scan Infrastructure as Code template</a:t>
            </a:r>
            <a:endParaRPr sz="1000" dirty="0"/>
          </a:p>
        </p:txBody>
      </p:sp>
      <p:cxnSp>
        <p:nvCxnSpPr>
          <p:cNvPr id="23" name="Straight Arrow Connector 22"/>
          <p:cNvCxnSpPr>
            <a:stCxn id="58" idx="3"/>
            <a:endCxn id="29" idx="1"/>
          </p:cNvCxnSpPr>
          <p:nvPr/>
        </p:nvCxnSpPr>
        <p:spPr>
          <a:xfrm flipV="1">
            <a:off x="1492075" y="2990013"/>
            <a:ext cx="1559444" cy="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56" idx="1"/>
          </p:cNvCxnSpPr>
          <p:nvPr/>
        </p:nvCxnSpPr>
        <p:spPr>
          <a:xfrm>
            <a:off x="5277263" y="1320750"/>
            <a:ext cx="128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3"/>
          </p:cNvCxnSpPr>
          <p:nvPr/>
        </p:nvCxnSpPr>
        <p:spPr>
          <a:xfrm flipV="1">
            <a:off x="4638675" y="1469581"/>
            <a:ext cx="1925963" cy="1520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6" idx="2"/>
            <a:endCxn id="55" idx="0"/>
          </p:cNvCxnSpPr>
          <p:nvPr/>
        </p:nvCxnSpPr>
        <p:spPr>
          <a:xfrm>
            <a:off x="7218638" y="1619550"/>
            <a:ext cx="15412" cy="77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oogle Shape;55;p13"/>
          <p:cNvSpPr/>
          <p:nvPr/>
        </p:nvSpPr>
        <p:spPr>
          <a:xfrm>
            <a:off x="6400800" y="3765563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000" dirty="0"/>
              <a:t>Post Deployment Compliance scanning using AWS Config</a:t>
            </a:r>
            <a:endParaRPr sz="1000" dirty="0"/>
          </a:p>
        </p:txBody>
      </p:sp>
      <p:cxnSp>
        <p:nvCxnSpPr>
          <p:cNvPr id="46" name="Straight Arrow Connector 45"/>
          <p:cNvCxnSpPr>
            <a:stCxn id="55" idx="2"/>
            <a:endCxn id="63" idx="0"/>
          </p:cNvCxnSpPr>
          <p:nvPr/>
        </p:nvCxnSpPr>
        <p:spPr>
          <a:xfrm>
            <a:off x="7234050" y="2992700"/>
            <a:ext cx="0" cy="7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HaiNT</dc:creator>
  <cp:lastModifiedBy>HaiNT</cp:lastModifiedBy>
  <cp:revision>5</cp:revision>
  <dcterms:modified xsi:type="dcterms:W3CDTF">2022-05-02T14:35:38Z</dcterms:modified>
</cp:coreProperties>
</file>