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3.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
  </p:notesMasterIdLst>
  <p:handoutMasterIdLst>
    <p:handoutMasterId r:id="rId7"/>
  </p:handoutMasterIdLst>
  <p:sldIdLst>
    <p:sldId id="323" r:id="rId2"/>
    <p:sldId id="324" r:id="rId3"/>
    <p:sldId id="325" r:id="rId4"/>
    <p:sldId id="326" r:id="rId5"/>
  </p:sldIdLst>
  <p:sldSz cx="8534400" cy="6172200"/>
  <p:notesSz cx="6858000" cy="9144000"/>
  <p:embeddedFontLst>
    <p:embeddedFont>
      <p:font typeface="Bosch Office Sans" panose="020B0604020202020204" pitchFamily="34" charset="0"/>
      <p:regular r:id="rId8"/>
      <p:bold r:id="rId9"/>
      <p:italic r:id="rId10"/>
      <p:boldItalic r:id="rId11"/>
    </p:embeddedFont>
  </p:embeddedFontLst>
  <p:custDataLst>
    <p:tags r:id="rId12"/>
  </p:custDataLst>
  <p:defaultTextStyle>
    <a:defPPr>
      <a:defRPr lang="de-DE"/>
    </a:defPPr>
    <a:lvl1pPr algn="l" rtl="0" fontAlgn="base">
      <a:spcBef>
        <a:spcPct val="0"/>
      </a:spcBef>
      <a:spcAft>
        <a:spcPct val="0"/>
      </a:spcAft>
      <a:buNone/>
      <a:defRPr lang="en-GB" sz="1800" b="0" i="0" u="none" kern="1200">
        <a:solidFill>
          <a:schemeClr val="tx1"/>
        </a:solidFill>
        <a:latin typeface="Bosch Office Sans"/>
        <a:ea typeface="+mn-ea"/>
        <a:cs typeface="+mn-cs"/>
      </a:defRPr>
    </a:lvl1pPr>
    <a:lvl2pPr marL="457200" algn="l" rtl="0" fontAlgn="base">
      <a:spcBef>
        <a:spcPct val="0"/>
      </a:spcBef>
      <a:spcAft>
        <a:spcPct val="0"/>
      </a:spcAft>
      <a:defRPr kern="1200">
        <a:solidFill>
          <a:schemeClr val="tx1"/>
        </a:solidFill>
        <a:latin typeface="Bosch Office Sans" pitchFamily="34" charset="0"/>
        <a:ea typeface="+mn-ea"/>
        <a:cs typeface="+mn-cs"/>
      </a:defRPr>
    </a:lvl2pPr>
    <a:lvl3pPr marL="914400" algn="l" rtl="0" fontAlgn="base">
      <a:spcBef>
        <a:spcPct val="0"/>
      </a:spcBef>
      <a:spcAft>
        <a:spcPct val="0"/>
      </a:spcAft>
      <a:defRPr kern="1200">
        <a:solidFill>
          <a:schemeClr val="tx1"/>
        </a:solidFill>
        <a:latin typeface="Bosch Office Sans" pitchFamily="34" charset="0"/>
        <a:ea typeface="+mn-ea"/>
        <a:cs typeface="+mn-cs"/>
      </a:defRPr>
    </a:lvl3pPr>
    <a:lvl4pPr marL="1371600" algn="l" rtl="0" fontAlgn="base">
      <a:spcBef>
        <a:spcPct val="0"/>
      </a:spcBef>
      <a:spcAft>
        <a:spcPct val="0"/>
      </a:spcAft>
      <a:defRPr kern="1200">
        <a:solidFill>
          <a:schemeClr val="tx1"/>
        </a:solidFill>
        <a:latin typeface="Bosch Office Sans" pitchFamily="34" charset="0"/>
        <a:ea typeface="+mn-ea"/>
        <a:cs typeface="+mn-cs"/>
      </a:defRPr>
    </a:lvl4pPr>
    <a:lvl5pPr marL="1828800" algn="l" rtl="0" fontAlgn="base">
      <a:spcBef>
        <a:spcPct val="0"/>
      </a:spcBef>
      <a:spcAft>
        <a:spcPct val="0"/>
      </a:spcAft>
      <a:defRPr kern="1200">
        <a:solidFill>
          <a:schemeClr val="tx1"/>
        </a:solidFill>
        <a:latin typeface="Bosch Office Sans" pitchFamily="34" charset="0"/>
        <a:ea typeface="+mn-ea"/>
        <a:cs typeface="+mn-cs"/>
      </a:defRPr>
    </a:lvl5pPr>
    <a:lvl6pPr marL="2286000" algn="l" defTabSz="914400" rtl="0" eaLnBrk="1" latinLnBrk="0" hangingPunct="1">
      <a:defRPr kern="1200">
        <a:solidFill>
          <a:schemeClr val="tx1"/>
        </a:solidFill>
        <a:latin typeface="Bosch Office Sans" pitchFamily="34" charset="0"/>
        <a:ea typeface="+mn-ea"/>
        <a:cs typeface="+mn-cs"/>
      </a:defRPr>
    </a:lvl6pPr>
    <a:lvl7pPr marL="2743200" algn="l" defTabSz="914400" rtl="0" eaLnBrk="1" latinLnBrk="0" hangingPunct="1">
      <a:defRPr kern="1200">
        <a:solidFill>
          <a:schemeClr val="tx1"/>
        </a:solidFill>
        <a:latin typeface="Bosch Office Sans" pitchFamily="34" charset="0"/>
        <a:ea typeface="+mn-ea"/>
        <a:cs typeface="+mn-cs"/>
      </a:defRPr>
    </a:lvl7pPr>
    <a:lvl8pPr marL="3200400" algn="l" defTabSz="914400" rtl="0" eaLnBrk="1" latinLnBrk="0" hangingPunct="1">
      <a:defRPr kern="1200">
        <a:solidFill>
          <a:schemeClr val="tx1"/>
        </a:solidFill>
        <a:latin typeface="Bosch Office Sans" pitchFamily="34" charset="0"/>
        <a:ea typeface="+mn-ea"/>
        <a:cs typeface="+mn-cs"/>
      </a:defRPr>
    </a:lvl8pPr>
    <a:lvl9pPr marL="3657600" algn="l" defTabSz="914400"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15:guide id="1" orient="horz" pos="810">
          <p15:clr>
            <a:srgbClr val="A4A3A4"/>
          </p15:clr>
        </p15:guide>
        <p15:guide id="2" orient="horz" pos="3486">
          <p15:clr>
            <a:srgbClr val="A4A3A4"/>
          </p15:clr>
        </p15:guide>
        <p15:guide id="3" orient="horz" pos="3078">
          <p15:clr>
            <a:srgbClr val="A4A3A4"/>
          </p15:clr>
        </p15:guide>
        <p15:guide id="4" orient="horz" pos="356">
          <p15:clr>
            <a:srgbClr val="A4A3A4"/>
          </p15:clr>
        </p15:guide>
        <p15:guide id="5" orient="horz" pos="674">
          <p15:clr>
            <a:srgbClr val="A4A3A4"/>
          </p15:clr>
        </p15:guide>
        <p15:guide id="6" pos="5228">
          <p15:clr>
            <a:srgbClr val="A4A3A4"/>
          </p15:clr>
        </p15:guide>
        <p15:guide id="7" pos="340">
          <p15:clr>
            <a:srgbClr val="A4A3A4"/>
          </p15:clr>
        </p15:guide>
        <p15:guide id="8" pos="1554">
          <p15:clr>
            <a:srgbClr val="A4A3A4"/>
          </p15:clr>
        </p15:guide>
        <p15:guide id="9" pos="2597">
          <p15:clr>
            <a:srgbClr val="A4A3A4"/>
          </p15:clr>
        </p15:guide>
        <p15:guide id="10" pos="40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64"/>
    <a:srgbClr val="3A5A82"/>
    <a:srgbClr val="6E8CB2"/>
    <a:srgbClr val="A8BAD2"/>
    <a:srgbClr val="E20015"/>
    <a:srgbClr val="808285"/>
    <a:srgbClr val="A7A7A7"/>
    <a:srgbClr val="DDDDDD"/>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02" autoAdjust="0"/>
    <p:restoredTop sz="96364" autoAdjust="0"/>
  </p:normalViewPr>
  <p:slideViewPr>
    <p:cSldViewPr showGuides="1">
      <p:cViewPr varScale="1">
        <p:scale>
          <a:sx n="141" d="100"/>
          <a:sy n="141" d="100"/>
        </p:scale>
        <p:origin x="708" y="126"/>
      </p:cViewPr>
      <p:guideLst>
        <p:guide orient="horz" pos="810"/>
        <p:guide orient="horz" pos="3486"/>
        <p:guide orient="horz" pos="3078"/>
        <p:guide orient="horz" pos="356"/>
        <p:guide orient="horz" pos="674"/>
        <p:guide pos="5228"/>
        <p:guide pos="340"/>
        <p:guide pos="1554"/>
        <p:guide pos="2597"/>
        <p:guide pos="409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Bosch Office Sans"/>
              </a:defRPr>
            </a:lvl1pPr>
          </a:lstStyle>
          <a:p>
            <a:pPr>
              <a:defRPr/>
            </a:pPr>
            <a:endParaRPr lang="de-DE" dirty="0"/>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Bosch Office Sans"/>
              </a:defRPr>
            </a:lvl1pPr>
          </a:lstStyle>
          <a:p>
            <a:pPr>
              <a:defRPr/>
            </a:pPr>
            <a:endParaRPr lang="de-DE" dirty="0"/>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Bosch Office Sans"/>
              </a:defRPr>
            </a:lvl1pPr>
          </a:lstStyle>
          <a:p>
            <a:pPr>
              <a:defRPr/>
            </a:pPr>
            <a:endParaRPr lang="de-DE" dirty="0"/>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Bosch Office Sans"/>
              </a:defRPr>
            </a:lvl1pPr>
          </a:lstStyle>
          <a:p>
            <a:pPr>
              <a:defRPr/>
            </a:pPr>
            <a:fld id="{D45F032D-61A4-4977-9AAC-B67DB9B63C9C}" type="slidenum">
              <a:rPr lang="de-DE"/>
              <a:pPr>
                <a:defRPr/>
              </a:pPr>
              <a:t>‹#›</a:t>
            </a:fld>
            <a:endParaRPr lang="de-DE" dirty="0"/>
          </a:p>
        </p:txBody>
      </p:sp>
    </p:spTree>
    <p:extLst>
      <p:ext uri="{BB962C8B-B14F-4D97-AF65-F5344CB8AC3E}">
        <p14:creationId xmlns:p14="http://schemas.microsoft.com/office/powerpoint/2010/main" val="83528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Bosch Office Sans"/>
              </a:defRPr>
            </a:lvl1pPr>
          </a:lstStyle>
          <a:p>
            <a:pPr>
              <a:defRPr/>
            </a:pPr>
            <a:endParaRPr lang="de-DE" dirty="0"/>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Bosch Office Sans"/>
              </a:defRPr>
            </a:lvl1pPr>
          </a:lstStyle>
          <a:p>
            <a:pPr>
              <a:defRPr/>
            </a:pPr>
            <a:endParaRPr lang="de-DE" dirty="0"/>
          </a:p>
        </p:txBody>
      </p:sp>
      <p:sp>
        <p:nvSpPr>
          <p:cNvPr id="2052" name="Rectangle 4"/>
          <p:cNvSpPr>
            <a:spLocks noGrp="1" noRot="1" noChangeAspect="1" noChangeArrowheads="1" noTextEdit="1"/>
          </p:cNvSpPr>
          <p:nvPr>
            <p:ph type="sldImg" idx="2"/>
          </p:nvPr>
        </p:nvSpPr>
        <p:spPr bwMode="auto">
          <a:xfrm>
            <a:off x="1058863" y="685800"/>
            <a:ext cx="4740275"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Bosch Office Sans"/>
              </a:defRPr>
            </a:lvl1pPr>
          </a:lstStyle>
          <a:p>
            <a:pPr>
              <a:defRPr/>
            </a:pPr>
            <a:endParaRPr lang="de-DE" dirty="0"/>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Bosch Office Sans"/>
              </a:defRPr>
            </a:lvl1pPr>
          </a:lstStyle>
          <a:p>
            <a:pPr>
              <a:defRPr/>
            </a:pPr>
            <a:fld id="{3588FFC6-99C0-4D1A-A1F5-0915F2B728B3}" type="slidenum">
              <a:rPr lang="de-DE"/>
              <a:pPr>
                <a:defRPr/>
              </a:pPr>
              <a:t>‹#›</a:t>
            </a:fld>
            <a:endParaRPr lang="de-DE" dirty="0"/>
          </a:p>
        </p:txBody>
      </p:sp>
    </p:spTree>
    <p:extLst>
      <p:ext uri="{BB962C8B-B14F-4D97-AF65-F5344CB8AC3E}">
        <p14:creationId xmlns:p14="http://schemas.microsoft.com/office/powerpoint/2010/main" val="38826313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sch Office Sans"/>
        <a:ea typeface="+mn-ea"/>
        <a:cs typeface="+mn-cs"/>
      </a:defRPr>
    </a:lvl1pPr>
    <a:lvl2pPr marL="457200" algn="l" rtl="0" eaLnBrk="0" fontAlgn="base" hangingPunct="0">
      <a:spcBef>
        <a:spcPct val="30000"/>
      </a:spcBef>
      <a:spcAft>
        <a:spcPct val="0"/>
      </a:spcAft>
      <a:defRPr sz="1200" kern="1200">
        <a:solidFill>
          <a:schemeClr val="tx1"/>
        </a:solidFill>
        <a:latin typeface="Bosch Office Sans"/>
        <a:ea typeface="+mn-ea"/>
        <a:cs typeface="+mn-cs"/>
      </a:defRPr>
    </a:lvl2pPr>
    <a:lvl3pPr marL="914400" algn="l" rtl="0" eaLnBrk="0" fontAlgn="base" hangingPunct="0">
      <a:spcBef>
        <a:spcPct val="30000"/>
      </a:spcBef>
      <a:spcAft>
        <a:spcPct val="0"/>
      </a:spcAft>
      <a:defRPr sz="1200" kern="1200">
        <a:solidFill>
          <a:schemeClr val="tx1"/>
        </a:solidFill>
        <a:latin typeface="Bosch Office Sans"/>
        <a:ea typeface="+mn-ea"/>
        <a:cs typeface="+mn-cs"/>
      </a:defRPr>
    </a:lvl3pPr>
    <a:lvl4pPr marL="1371600" algn="l" rtl="0" eaLnBrk="0" fontAlgn="base" hangingPunct="0">
      <a:spcBef>
        <a:spcPct val="30000"/>
      </a:spcBef>
      <a:spcAft>
        <a:spcPct val="0"/>
      </a:spcAft>
      <a:defRPr sz="1200" kern="1200">
        <a:solidFill>
          <a:schemeClr val="tx1"/>
        </a:solidFill>
        <a:latin typeface="Bosch Office Sans"/>
        <a:ea typeface="+mn-ea"/>
        <a:cs typeface="+mn-cs"/>
      </a:defRPr>
    </a:lvl4pPr>
    <a:lvl5pPr marL="1828800" algn="l" rtl="0" eaLnBrk="0" fontAlgn="base" hangingPunct="0">
      <a:spcBef>
        <a:spcPct val="30000"/>
      </a:spcBef>
      <a:spcAft>
        <a:spcPct val="0"/>
      </a:spcAft>
      <a:defRPr sz="1200" kern="1200">
        <a:solidFill>
          <a:schemeClr val="tx1"/>
        </a:solidFill>
        <a:latin typeface="Bosch Office San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3588FFC6-99C0-4D1A-A1F5-0915F2B728B3}" type="slidenum">
              <a:rPr lang="de-DE" smtClean="0"/>
              <a:pPr>
                <a:defRPr/>
              </a:pPr>
              <a:t>1</a:t>
            </a:fld>
            <a:endParaRPr lang="de-DE" dirty="0"/>
          </a:p>
        </p:txBody>
      </p:sp>
    </p:spTree>
    <p:extLst>
      <p:ext uri="{BB962C8B-B14F-4D97-AF65-F5344CB8AC3E}">
        <p14:creationId xmlns:p14="http://schemas.microsoft.com/office/powerpoint/2010/main" val="818994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3588FFC6-99C0-4D1A-A1F5-0915F2B728B3}" type="slidenum">
              <a:rPr lang="de-DE" smtClean="0"/>
              <a:pPr>
                <a:defRPr/>
              </a:pPr>
              <a:t>2</a:t>
            </a:fld>
            <a:endParaRPr lang="de-DE" dirty="0"/>
          </a:p>
        </p:txBody>
      </p:sp>
    </p:spTree>
    <p:extLst>
      <p:ext uri="{BB962C8B-B14F-4D97-AF65-F5344CB8AC3E}">
        <p14:creationId xmlns:p14="http://schemas.microsoft.com/office/powerpoint/2010/main" val="2374307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3588FFC6-99C0-4D1A-A1F5-0915F2B728B3}" type="slidenum">
              <a:rPr lang="de-DE" smtClean="0"/>
              <a:pPr>
                <a:defRPr/>
              </a:pPr>
              <a:t>3</a:t>
            </a:fld>
            <a:endParaRPr lang="de-DE" dirty="0"/>
          </a:p>
        </p:txBody>
      </p:sp>
    </p:spTree>
    <p:extLst>
      <p:ext uri="{BB962C8B-B14F-4D97-AF65-F5344CB8AC3E}">
        <p14:creationId xmlns:p14="http://schemas.microsoft.com/office/powerpoint/2010/main" val="2135275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3588FFC6-99C0-4D1A-A1F5-0915F2B728B3}" type="slidenum">
              <a:rPr lang="de-DE" smtClean="0"/>
              <a:pPr>
                <a:defRPr/>
              </a:pPr>
              <a:t>4</a:t>
            </a:fld>
            <a:endParaRPr lang="de-DE" dirty="0"/>
          </a:p>
        </p:txBody>
      </p:sp>
    </p:spTree>
    <p:extLst>
      <p:ext uri="{BB962C8B-B14F-4D97-AF65-F5344CB8AC3E}">
        <p14:creationId xmlns:p14="http://schemas.microsoft.com/office/powerpoint/2010/main" val="2530059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png"/><Relationship Id="rId5" Type="http://schemas.openxmlformats.org/officeDocument/2006/relationships/tags" Target="../tags/tag18.xml"/><Relationship Id="rId10" Type="http://schemas.openxmlformats.org/officeDocument/2006/relationships/image" Target="../media/image1.png"/><Relationship Id="rId4" Type="http://schemas.openxmlformats.org/officeDocument/2006/relationships/tags" Target="../tags/tag17.xml"/><Relationship Id="rId9"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6" name="Foliennummernplatzhalter 5"/>
          <p:cNvSpPr>
            <a:spLocks noGrp="1"/>
          </p:cNvSpPr>
          <p:nvPr>
            <p:ph type="sldNum" sz="quarter" idx="12"/>
          </p:nvPr>
        </p:nvSpPr>
        <p:spPr/>
        <p:txBody>
          <a:bodyPr/>
          <a:lstStyle/>
          <a:p>
            <a:fld id="{84AA0C88-2994-4D49-AD5F-C0C42EADE27D}" type="slidenum">
              <a:rPr lang="de-DE" smtClean="0"/>
              <a:pPr/>
              <a:t>‹#›</a:t>
            </a:fld>
            <a:endParaRPr lang="de-DE" dirty="0"/>
          </a:p>
        </p:txBody>
      </p:sp>
      <p:sp>
        <p:nvSpPr>
          <p:cNvPr id="7" name="Rectangle 2"/>
          <p:cNvSpPr>
            <a:spLocks noGrp="1" noChangeArrowheads="1"/>
          </p:cNvSpPr>
          <p:nvPr>
            <p:ph type="title"/>
            <p:custDataLst>
              <p:tags r:id="rId1"/>
            </p:custDataLst>
          </p:nvPr>
        </p:nvSpPr>
        <p:spPr bwMode="auto">
          <a:xfrm>
            <a:off x="533400" y="533400"/>
            <a:ext cx="7315200" cy="5334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dirty="0" smtClean="0"/>
              <a:t>Titelmasterformat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Textplatzhalter 2"/>
          <p:cNvSpPr>
            <a:spLocks noGrp="1"/>
          </p:cNvSpPr>
          <p:nvPr>
            <p:ph type="body"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p>
            <a:pPr>
              <a:defRPr/>
            </a:pPr>
            <a:fld id="{1807F6EE-FF92-4270-9377-3AD64AE294F9}" type="slidenum">
              <a:rPr lang="de-DE" smtClean="0"/>
              <a:pPr>
                <a:defRPr/>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PPTFOOTCOL.png"/>
          <p:cNvPicPr>
            <a:picLocks/>
          </p:cNvPicPr>
          <p:nvPr userDrawn="1">
            <p:custDataLst>
              <p:tags r:id="rId1"/>
            </p:custDataLst>
          </p:nvPr>
        </p:nvPicPr>
        <p:blipFill>
          <a:blip r:embed="rId10"/>
          <a:stretch>
            <a:fillRect/>
          </a:stretch>
        </p:blipFill>
        <p:spPr>
          <a:xfrm>
            <a:off x="0" y="5562600"/>
            <a:ext cx="8534400" cy="609600"/>
          </a:xfrm>
          <a:prstGeom prst="rect">
            <a:avLst/>
          </a:prstGeom>
          <a:ln w="0">
            <a:noFill/>
          </a:ln>
          <a:effectLst/>
        </p:spPr>
      </p:pic>
      <p:pic>
        <p:nvPicPr>
          <p:cNvPr id="10" name="Picture 9" descr="BOCOL.png"/>
          <p:cNvPicPr>
            <a:picLocks/>
          </p:cNvPicPr>
          <p:nvPr userDrawn="1">
            <p:custDataLst>
              <p:tags r:id="rId2"/>
            </p:custDataLst>
          </p:nvPr>
        </p:nvPicPr>
        <p:blipFill>
          <a:blip r:embed="rId11" cstate="print"/>
          <a:stretch>
            <a:fillRect/>
          </a:stretch>
        </p:blipFill>
        <p:spPr>
          <a:xfrm>
            <a:off x="6477000" y="5651500"/>
            <a:ext cx="1828800" cy="406400"/>
          </a:xfrm>
          <a:prstGeom prst="rect">
            <a:avLst/>
          </a:prstGeom>
          <a:ln w="0">
            <a:noFill/>
          </a:ln>
          <a:effectLst/>
        </p:spPr>
      </p:pic>
      <p:sp>
        <p:nvSpPr>
          <p:cNvPr id="2" name="Title 1"/>
          <p:cNvSpPr>
            <a:spLocks noGrp="1"/>
          </p:cNvSpPr>
          <p:nvPr>
            <p:ph type="ctrTitle"/>
            <p:custDataLst>
              <p:tags r:id="rId3"/>
            </p:custDataLst>
          </p:nvPr>
        </p:nvSpPr>
        <p:spPr>
          <a:xfrm>
            <a:off x="533399" y="533400"/>
            <a:ext cx="7772400" cy="533400"/>
          </a:xfrm>
          <a:ln w="0"/>
          <a:effectLst/>
        </p:spPr>
        <p:txBody>
          <a:bodyPr wrap="square" lIns="0" tIns="12700" rIns="0" bIns="0" anchor="t"/>
          <a:lstStyle>
            <a:lvl1pPr algn="l" rtl="0" eaLnBrk="0" fontAlgn="base" hangingPunct="0">
              <a:lnSpc>
                <a:spcPct val="111000"/>
              </a:lnSpc>
              <a:spcBef>
                <a:spcPts val="0"/>
              </a:spcBef>
              <a:spcAft>
                <a:spcPts val="0"/>
              </a:spcAft>
              <a:buNone/>
              <a:defRPr sz="2700" b="0" i="0" u="none">
                <a:solidFill>
                  <a:srgbClr val="000000"/>
                </a:solidFill>
                <a:latin typeface="Bosch Office Sans"/>
              </a:defRPr>
            </a:lvl1pPr>
          </a:lstStyle>
          <a:p>
            <a:r>
              <a:rPr lang="en-US" smtClean="0"/>
              <a:t>Click to edit Master title style</a:t>
            </a:r>
            <a:endParaRPr lang="en-GB"/>
          </a:p>
        </p:txBody>
      </p:sp>
      <p:sp>
        <p:nvSpPr>
          <p:cNvPr id="3" name="Subtitle 2" hidden="1"/>
          <p:cNvSpPr>
            <a:spLocks noGrp="1"/>
          </p:cNvSpPr>
          <p:nvPr>
            <p:ph type="subTitle" idx="1"/>
            <p:custDataLst>
              <p:tags r:id="rId4"/>
            </p:custDataLst>
          </p:nvPr>
        </p:nvSpPr>
        <p:spPr>
          <a:xfrm>
            <a:off x="533400" y="3200399"/>
            <a:ext cx="7772400" cy="1676400"/>
          </a:xfrm>
          <a:ln w="0"/>
          <a:effectLst/>
        </p:spPr>
        <p:txBody>
          <a:bodyPr wrap="square" lIns="0" tIns="63500" rIns="0" bIns="0"/>
          <a:lstStyle>
            <a:lvl1pPr marL="0" indent="0" algn="l">
              <a:lnSpc>
                <a:spcPct val="111000"/>
              </a:lnSpc>
              <a:buClr>
                <a:srgbClr val="425C8F"/>
              </a:buClr>
              <a:buSzPct val="65000"/>
              <a:buFont typeface="Wingdings"/>
              <a:buChar char="è"/>
              <a:defRPr sz="1800" b="0" i="0" u="none">
                <a:solidFill>
                  <a:schemeClr val="tx1">
                    <a:tint val="75000"/>
                  </a:schemeClr>
                </a:solidFill>
                <a:latin typeface="Bosch Offi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7" name="Rectangle 6"/>
          <p:cNvSpPr>
            <a:spLocks/>
          </p:cNvSpPr>
          <p:nvPr userDrawn="1">
            <p:custDataLst>
              <p:tags r:id="rId5"/>
            </p:custDataLst>
          </p:nvPr>
        </p:nvSpPr>
        <p:spPr>
          <a:xfrm>
            <a:off x="0" y="0"/>
            <a:ext cx="8534400" cy="533400"/>
          </a:xfrm>
          <a:prstGeom prst="rect">
            <a:avLst/>
          </a:prstGeom>
          <a:solidFill>
            <a:srgbClr val="003264"/>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x-none">
              <a:solidFill>
                <a:srgbClr val="003264"/>
              </a:solidFill>
            </a:endParaRPr>
          </a:p>
        </p:txBody>
      </p:sp>
      <p:sp>
        <p:nvSpPr>
          <p:cNvPr id="4" name="Slide Number Placeholder 3"/>
          <p:cNvSpPr>
            <a:spLocks noGrp="1"/>
          </p:cNvSpPr>
          <p:nvPr>
            <p:ph type="sldNum" sz="quarter" idx="10"/>
            <p:custDataLst>
              <p:tags r:id="rId6"/>
            </p:custDataLst>
          </p:nvPr>
        </p:nvSpPr>
        <p:spPr>
          <a:xfrm>
            <a:off x="76200" y="5851525"/>
            <a:ext cx="381000" cy="190500"/>
          </a:xfrm>
          <a:ln w="0"/>
          <a:effectLst/>
        </p:spPr>
        <p:txBody>
          <a:bodyPr lIns="0" tIns="0" rIns="0" bIns="0" anchor="t"/>
          <a:lstStyle>
            <a:lvl1pPr>
              <a:lnSpc>
                <a:spcPct val="111000"/>
              </a:lnSpc>
              <a:spcBef>
                <a:spcPts val="0"/>
              </a:spcBef>
              <a:spcAft>
                <a:spcPts val="0"/>
              </a:spcAft>
              <a:defRPr>
                <a:solidFill>
                  <a:srgbClr val="707070"/>
                </a:solidFill>
              </a:defRPr>
            </a:lvl1pPr>
          </a:lstStyle>
          <a:p>
            <a:pPr>
              <a:defRPr/>
            </a:pPr>
            <a:fld id="{1807F6EE-FF92-4270-9377-3AD64AE294F9}" type="slidenum">
              <a:rPr lang="x-none" smtClean="0"/>
              <a:pPr>
                <a:defRPr/>
              </a:pPr>
              <a:t>‹#›</a:t>
            </a:fld>
            <a:endParaRPr lang="x-none" dirty="0"/>
          </a:p>
        </p:txBody>
      </p:sp>
      <p:cxnSp>
        <p:nvCxnSpPr>
          <p:cNvPr id="6" name="Straight Connector 5"/>
          <p:cNvCxnSpPr>
            <a:cxnSpLocks/>
          </p:cNvCxnSpPr>
          <p:nvPr userDrawn="1">
            <p:custDataLst>
              <p:tags r:id="rId7"/>
            </p:custDataLst>
          </p:nvPr>
        </p:nvCxnSpPr>
        <p:spPr>
          <a:xfrm>
            <a:off x="0" y="533400"/>
            <a:ext cx="8534400" cy="0"/>
          </a:xfrm>
          <a:prstGeom prst="line">
            <a:avLst/>
          </a:prstGeom>
          <a:ln w="9016">
            <a:solidFill>
              <a:srgbClr val="003264"/>
            </a:solidFill>
          </a:ln>
          <a:effectLst/>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custDataLst>
              <p:tags r:id="rId8"/>
            </p:custDataLst>
          </p:nvPr>
        </p:nvCxnSpPr>
        <p:spPr>
          <a:xfrm>
            <a:off x="0" y="5562600"/>
            <a:ext cx="8534400" cy="0"/>
          </a:xfrm>
          <a:prstGeom prst="line">
            <a:avLst/>
          </a:prstGeom>
          <a:ln w="9016">
            <a:solidFill>
              <a:srgbClr val="DDDDE7"/>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08435C1-7B1C-4CB0-A420-6DBD6788891A}" type="slidenum">
              <a:rPr lang="en-US"/>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1807F6EE-FF92-4270-9377-3AD64AE294F9}" type="slidenum">
              <a:rPr lang="x-none" smtClean="0"/>
              <a:pPr>
                <a:defRPr/>
              </a:pPr>
              <a:t>‹#›</a:t>
            </a:fld>
            <a:endParaRPr lang="x-non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ags" Target="../tags/tag2.xml"/><Relationship Id="rId12" Type="http://schemas.openxmlformats.org/officeDocument/2006/relationships/tags" Target="../tags/tag7.xml"/><Relationship Id="rId17" Type="http://schemas.openxmlformats.org/officeDocument/2006/relationships/tags" Target="../tags/tag12.xml"/><Relationship Id="rId2" Type="http://schemas.openxmlformats.org/officeDocument/2006/relationships/slideLayout" Target="../slideLayouts/slideLayout2.xml"/><Relationship Id="rId16" Type="http://schemas.openxmlformats.org/officeDocument/2006/relationships/tags" Target="../tags/tag11.xml"/><Relationship Id="rId20"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6.xml"/><Relationship Id="rId5" Type="http://schemas.openxmlformats.org/officeDocument/2006/relationships/slideLayout" Target="../slideLayouts/slideLayout5.xml"/><Relationship Id="rId15" Type="http://schemas.openxmlformats.org/officeDocument/2006/relationships/tags" Target="../tags/tag10.xml"/><Relationship Id="rId10" Type="http://schemas.openxmlformats.org/officeDocument/2006/relationships/tags" Target="../tags/tag5.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ags" Target="../tags/tag4.xml"/><Relationship Id="rId14" Type="http://schemas.openxmlformats.org/officeDocument/2006/relationships/tags" Target="../tags/tag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 name="Picture 9" descr="PPTFOOTCOL.png"/>
          <p:cNvPicPr>
            <a:picLocks/>
          </p:cNvPicPr>
          <p:nvPr>
            <p:custDataLst>
              <p:tags r:id="rId7"/>
            </p:custDataLst>
          </p:nvPr>
        </p:nvPicPr>
        <p:blipFill>
          <a:blip r:embed="rId18"/>
          <a:stretch>
            <a:fillRect/>
          </a:stretch>
        </p:blipFill>
        <p:spPr>
          <a:xfrm>
            <a:off x="0" y="5562600"/>
            <a:ext cx="8534400" cy="609600"/>
          </a:xfrm>
          <a:prstGeom prst="rect">
            <a:avLst/>
          </a:prstGeom>
          <a:ln w="0">
            <a:noFill/>
          </a:ln>
          <a:effectLst/>
        </p:spPr>
      </p:pic>
      <p:sp>
        <p:nvSpPr>
          <p:cNvPr id="1033" name="Rectangle 9"/>
          <p:cNvSpPr>
            <a:spLocks noChangeArrowheads="1"/>
          </p:cNvSpPr>
          <p:nvPr>
            <p:custDataLst>
              <p:tags r:id="rId8"/>
            </p:custDataLst>
          </p:nvPr>
        </p:nvSpPr>
        <p:spPr bwMode="auto">
          <a:xfrm>
            <a:off x="0" y="0"/>
            <a:ext cx="8534400" cy="533400"/>
          </a:xfrm>
          <a:prstGeom prst="rect">
            <a:avLst/>
          </a:prstGeom>
          <a:solidFill>
            <a:srgbClr val="003264"/>
          </a:solidFill>
          <a:ln w="0">
            <a:noFill/>
            <a:miter lim="800000"/>
            <a:headEnd/>
            <a:tailEnd/>
          </a:ln>
          <a:effectLst/>
        </p:spPr>
        <p:txBody>
          <a:bodyPr wrap="none" lIns="0" tIns="0" rIns="0" bIns="0" anchor="ctr"/>
          <a:lstStyle/>
          <a:p>
            <a:pPr algn="ctr">
              <a:defRPr/>
            </a:pPr>
            <a:endParaRPr lang="x-none">
              <a:solidFill>
                <a:srgbClr val="003264"/>
              </a:solidFill>
              <a:latin typeface="Bosch Office Sans"/>
            </a:endParaRPr>
          </a:p>
        </p:txBody>
      </p:sp>
      <p:pic>
        <p:nvPicPr>
          <p:cNvPr id="9" name="Picture 8" descr="BOCOL.png"/>
          <p:cNvPicPr>
            <a:picLocks/>
          </p:cNvPicPr>
          <p:nvPr>
            <p:custDataLst>
              <p:tags r:id="rId9"/>
            </p:custDataLst>
          </p:nvPr>
        </p:nvPicPr>
        <p:blipFill>
          <a:blip r:embed="rId19" cstate="print"/>
          <a:stretch>
            <a:fillRect/>
          </a:stretch>
        </p:blipFill>
        <p:spPr>
          <a:xfrm>
            <a:off x="6477000" y="5651500"/>
            <a:ext cx="1828800" cy="406400"/>
          </a:xfrm>
          <a:prstGeom prst="rect">
            <a:avLst/>
          </a:prstGeom>
          <a:ln w="0">
            <a:noFill/>
          </a:ln>
          <a:effectLst/>
        </p:spPr>
      </p:pic>
      <p:sp>
        <p:nvSpPr>
          <p:cNvPr id="1032" name="Line 8"/>
          <p:cNvSpPr>
            <a:spLocks noChangeShapeType="1"/>
          </p:cNvSpPr>
          <p:nvPr>
            <p:custDataLst>
              <p:tags r:id="rId10"/>
            </p:custDataLst>
          </p:nvPr>
        </p:nvSpPr>
        <p:spPr bwMode="auto">
          <a:xfrm>
            <a:off x="0" y="533400"/>
            <a:ext cx="8534400" cy="0"/>
          </a:xfrm>
          <a:prstGeom prst="line">
            <a:avLst/>
          </a:prstGeom>
          <a:noFill/>
          <a:ln w="9016">
            <a:solidFill>
              <a:srgbClr val="003264"/>
            </a:solidFill>
            <a:round/>
            <a:headEnd/>
            <a:tailEnd/>
          </a:ln>
          <a:effectLst/>
        </p:spPr>
        <p:txBody>
          <a:bodyPr wrap="none" lIns="0" tIns="0" rIns="0" bIns="0" anchor="ctr"/>
          <a:lstStyle/>
          <a:p>
            <a:pPr>
              <a:defRPr/>
            </a:pPr>
            <a:endParaRPr lang="x-none">
              <a:latin typeface="Bosch Office Sans"/>
            </a:endParaRPr>
          </a:p>
        </p:txBody>
      </p:sp>
      <p:sp>
        <p:nvSpPr>
          <p:cNvPr id="1031" name="Line 7"/>
          <p:cNvSpPr>
            <a:spLocks noChangeShapeType="1"/>
          </p:cNvSpPr>
          <p:nvPr>
            <p:custDataLst>
              <p:tags r:id="rId11"/>
            </p:custDataLst>
          </p:nvPr>
        </p:nvSpPr>
        <p:spPr bwMode="auto">
          <a:xfrm>
            <a:off x="0" y="5562600"/>
            <a:ext cx="8534400" cy="0"/>
          </a:xfrm>
          <a:prstGeom prst="line">
            <a:avLst/>
          </a:prstGeom>
          <a:noFill/>
          <a:ln w="9016">
            <a:solidFill>
              <a:srgbClr val="DDDDE7"/>
            </a:solidFill>
            <a:round/>
            <a:headEnd/>
            <a:tailEnd/>
          </a:ln>
          <a:effectLst/>
        </p:spPr>
        <p:txBody>
          <a:bodyPr wrap="none" lIns="0" tIns="0" rIns="0" bIns="0" anchor="ctr"/>
          <a:lstStyle/>
          <a:p>
            <a:pPr>
              <a:defRPr/>
            </a:pPr>
            <a:endParaRPr lang="x-none">
              <a:latin typeface="Bosch Office Sans"/>
            </a:endParaRPr>
          </a:p>
        </p:txBody>
      </p:sp>
      <p:sp>
        <p:nvSpPr>
          <p:cNvPr id="1030" name="Rectangle 2"/>
          <p:cNvSpPr>
            <a:spLocks noGrp="1" noChangeArrowheads="1"/>
          </p:cNvSpPr>
          <p:nvPr>
            <p:ph type="title"/>
            <p:custDataLst>
              <p:tags r:id="rId12"/>
            </p:custDataLst>
          </p:nvPr>
        </p:nvSpPr>
        <p:spPr bwMode="auto">
          <a:xfrm>
            <a:off x="533400" y="533400"/>
            <a:ext cx="7315200" cy="533400"/>
          </a:xfrm>
          <a:prstGeom prst="rect">
            <a:avLst/>
          </a:prstGeom>
          <a:noFill/>
          <a:ln w="0">
            <a:noFill/>
            <a:miter lim="800000"/>
            <a:headEnd/>
            <a:tailEnd/>
          </a:ln>
          <a:effectLst/>
        </p:spPr>
        <p:txBody>
          <a:bodyPr vert="horz" wrap="square" lIns="0" tIns="12700" rIns="0" bIns="0" numCol="1" anchor="t" anchorCtr="0" compatLnSpc="1">
            <a:prstTxWarp prst="textNoShape">
              <a:avLst/>
            </a:prstTxWarp>
          </a:bodyPr>
          <a:lstStyle/>
          <a:p>
            <a:pPr lvl="0" algn="l" rtl="0" eaLnBrk="0" fontAlgn="base" hangingPunct="0">
              <a:lnSpc>
                <a:spcPct val="111000"/>
              </a:lnSpc>
              <a:spcBef>
                <a:spcPct val="0"/>
              </a:spcBef>
              <a:spcAft>
                <a:spcPct val="0"/>
              </a:spcAft>
              <a:buNone/>
            </a:pPr>
            <a:r>
              <a:rPr lang="de-DE" dirty="0" smtClean="0"/>
              <a:t>Titelmasterformat durch Klicken bearbeiten</a:t>
            </a:r>
          </a:p>
        </p:txBody>
      </p:sp>
      <p:sp>
        <p:nvSpPr>
          <p:cNvPr id="2" name="Rectangle 3"/>
          <p:cNvSpPr>
            <a:spLocks noGrp="1" noChangeArrowheads="1"/>
          </p:cNvSpPr>
          <p:nvPr>
            <p:ph type="body" idx="1"/>
            <p:custDataLst>
              <p:tags r:id="rId13"/>
            </p:custDataLst>
          </p:nvPr>
        </p:nvSpPr>
        <p:spPr bwMode="auto">
          <a:xfrm>
            <a:off x="533400" y="1066800"/>
            <a:ext cx="7315200" cy="3810000"/>
          </a:xfrm>
          <a:prstGeom prst="rect">
            <a:avLst/>
          </a:prstGeom>
          <a:noFill/>
          <a:ln w="0">
            <a:noFill/>
            <a:miter lim="800000"/>
            <a:headEnd/>
            <a:tailEnd/>
          </a:ln>
          <a:effectLst/>
        </p:spPr>
        <p:txBody>
          <a:bodyPr vert="horz" wrap="square" lIns="0" tIns="63500" rIns="0" bIns="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3" name="Rectangle 6"/>
          <p:cNvSpPr>
            <a:spLocks noGrp="1" noChangeArrowheads="1"/>
          </p:cNvSpPr>
          <p:nvPr>
            <p:ph type="sldNum" sz="quarter" idx="4"/>
            <p:custDataLst>
              <p:tags r:id="rId14"/>
            </p:custDataLst>
          </p:nvPr>
        </p:nvSpPr>
        <p:spPr bwMode="auto">
          <a:xfrm>
            <a:off x="76200" y="5851525"/>
            <a:ext cx="381000" cy="1905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a:lnSpc>
                <a:spcPct val="111000"/>
              </a:lnSpc>
              <a:spcBef>
                <a:spcPts val="0"/>
              </a:spcBef>
              <a:spcAft>
                <a:spcPts val="0"/>
              </a:spcAft>
              <a:defRPr sz="1500" spc="0">
                <a:solidFill>
                  <a:srgbClr val="707070"/>
                </a:solidFill>
                <a:latin typeface="Bosch Office Sans"/>
              </a:defRPr>
            </a:lvl1pPr>
          </a:lstStyle>
          <a:p>
            <a:pPr>
              <a:defRPr/>
            </a:pPr>
            <a:fld id="{1807F6EE-FF92-4270-9377-3AD64AE294F9}" type="slidenum">
              <a:rPr lang="x-none" smtClean="0"/>
              <a:pPr>
                <a:defRPr/>
              </a:pPr>
              <a:t>‹#›</a:t>
            </a:fld>
            <a:endParaRPr lang="x-none" dirty="0"/>
          </a:p>
        </p:txBody>
      </p:sp>
      <p:pic>
        <p:nvPicPr>
          <p:cNvPr id="11" name="Picture 10" descr="PPTFOOTCOL.emf"/>
          <p:cNvPicPr>
            <a:picLocks/>
          </p:cNvPicPr>
          <p:nvPr userDrawn="1">
            <p:custDataLst>
              <p:tags r:id="rId15"/>
            </p:custDataLst>
          </p:nvPr>
        </p:nvPicPr>
        <p:blipFill>
          <a:blip r:embed="rId20" cstate="print"/>
          <a:stretch>
            <a:fillRect/>
          </a:stretch>
        </p:blipFill>
        <p:spPr>
          <a:xfrm>
            <a:off x="0" y="5741670"/>
            <a:ext cx="1403350" cy="251459"/>
          </a:xfrm>
          <a:prstGeom prst="rect">
            <a:avLst/>
          </a:prstGeom>
          <a:ln w="0">
            <a:noFill/>
          </a:ln>
          <a:effectLst/>
        </p:spPr>
      </p:pic>
      <p:sp>
        <p:nvSpPr>
          <p:cNvPr id="12" name="Rectangle 11" hidden="1"/>
          <p:cNvSpPr>
            <a:spLocks/>
          </p:cNvSpPr>
          <p:nvPr userDrawn="1">
            <p:custDataLst>
              <p:tags r:id="rId16"/>
            </p:custDataLst>
          </p:nvPr>
        </p:nvSpPr>
        <p:spPr>
          <a:xfrm>
            <a:off x="0" y="0"/>
            <a:ext cx="215900" cy="533400"/>
          </a:xfrm>
          <a:prstGeom prst="rect">
            <a:avLst/>
          </a:prstGeom>
          <a:solidFill>
            <a:srgbClr val="003264"/>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x-none">
              <a:solidFill>
                <a:srgbClr val="003264"/>
              </a:solidFill>
            </a:endParaRPr>
          </a:p>
        </p:txBody>
      </p:sp>
      <p:sp>
        <p:nvSpPr>
          <p:cNvPr id="13" name="Rectangle 12" hidden="1"/>
          <p:cNvSpPr>
            <a:spLocks/>
          </p:cNvSpPr>
          <p:nvPr userDrawn="1">
            <p:custDataLst>
              <p:tags r:id="rId17"/>
            </p:custDataLst>
          </p:nvPr>
        </p:nvSpPr>
        <p:spPr>
          <a:xfrm>
            <a:off x="0" y="0"/>
            <a:ext cx="669290" cy="533400"/>
          </a:xfrm>
          <a:prstGeom prst="rect">
            <a:avLst/>
          </a:prstGeom>
          <a:solidFill>
            <a:srgbClr val="003264"/>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x-none">
              <a:solidFill>
                <a:srgbClr val="003264"/>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59" r:id="rId2"/>
    <p:sldLayoutId id="2147483660" r:id="rId3"/>
    <p:sldLayoutId id="2147483661" r:id="rId4"/>
    <p:sldLayoutId id="2147483662" r:id="rId5"/>
  </p:sldLayoutIdLst>
  <p:txStyles>
    <p:titleStyle>
      <a:lvl1pPr algn="l" rtl="0" eaLnBrk="0" fontAlgn="base" hangingPunct="0">
        <a:lnSpc>
          <a:spcPct val="111000"/>
        </a:lnSpc>
        <a:spcBef>
          <a:spcPct val="0"/>
        </a:spcBef>
        <a:spcAft>
          <a:spcPct val="0"/>
        </a:spcAft>
        <a:defRPr sz="2700" b="0" i="0" u="none">
          <a:solidFill>
            <a:srgbClr val="000000"/>
          </a:solidFill>
          <a:latin typeface="Bosch Office Sans"/>
          <a:ea typeface="+mj-ea"/>
          <a:cs typeface="+mj-cs"/>
        </a:defRPr>
      </a:lvl1pPr>
      <a:lvl2pPr algn="l" rtl="0" eaLnBrk="0" fontAlgn="base" hangingPunct="0">
        <a:lnSpc>
          <a:spcPct val="111000"/>
        </a:lnSpc>
        <a:spcBef>
          <a:spcPct val="0"/>
        </a:spcBef>
        <a:spcAft>
          <a:spcPct val="0"/>
        </a:spcAft>
        <a:defRPr sz="2700">
          <a:solidFill>
            <a:srgbClr val="000000"/>
          </a:solidFill>
          <a:latin typeface="Bosch Office Sans"/>
        </a:defRPr>
      </a:lvl2pPr>
      <a:lvl3pPr algn="l" rtl="0" eaLnBrk="0" fontAlgn="base" hangingPunct="0">
        <a:lnSpc>
          <a:spcPct val="111000"/>
        </a:lnSpc>
        <a:spcBef>
          <a:spcPct val="0"/>
        </a:spcBef>
        <a:spcAft>
          <a:spcPct val="0"/>
        </a:spcAft>
        <a:defRPr sz="2700">
          <a:solidFill>
            <a:srgbClr val="000000"/>
          </a:solidFill>
          <a:latin typeface="Bosch Office Sans"/>
        </a:defRPr>
      </a:lvl3pPr>
      <a:lvl4pPr algn="l" rtl="0" eaLnBrk="0" fontAlgn="base" hangingPunct="0">
        <a:lnSpc>
          <a:spcPct val="111000"/>
        </a:lnSpc>
        <a:spcBef>
          <a:spcPct val="0"/>
        </a:spcBef>
        <a:spcAft>
          <a:spcPct val="0"/>
        </a:spcAft>
        <a:defRPr sz="2700">
          <a:solidFill>
            <a:srgbClr val="000000"/>
          </a:solidFill>
          <a:latin typeface="Bosch Office Sans"/>
        </a:defRPr>
      </a:lvl4pPr>
      <a:lvl5pPr algn="l" rtl="0" eaLnBrk="0" fontAlgn="base" hangingPunct="0">
        <a:lnSpc>
          <a:spcPct val="111000"/>
        </a:lnSpc>
        <a:spcBef>
          <a:spcPct val="0"/>
        </a:spcBef>
        <a:spcAft>
          <a:spcPct val="0"/>
        </a:spcAft>
        <a:defRPr sz="2700">
          <a:solidFill>
            <a:srgbClr val="000000"/>
          </a:solidFill>
          <a:latin typeface="Bosch Office Sans"/>
        </a:defRPr>
      </a:lvl5pPr>
      <a:lvl6pPr marL="457200" algn="l" rtl="0" fontAlgn="base">
        <a:lnSpc>
          <a:spcPct val="111000"/>
        </a:lnSpc>
        <a:spcBef>
          <a:spcPct val="0"/>
        </a:spcBef>
        <a:spcAft>
          <a:spcPct val="0"/>
        </a:spcAft>
        <a:defRPr sz="2700">
          <a:solidFill>
            <a:srgbClr val="000000"/>
          </a:solidFill>
          <a:latin typeface="Bosch Office Sans"/>
        </a:defRPr>
      </a:lvl6pPr>
      <a:lvl7pPr marL="914400" algn="l" rtl="0" fontAlgn="base">
        <a:lnSpc>
          <a:spcPct val="111000"/>
        </a:lnSpc>
        <a:spcBef>
          <a:spcPct val="0"/>
        </a:spcBef>
        <a:spcAft>
          <a:spcPct val="0"/>
        </a:spcAft>
        <a:defRPr sz="2700">
          <a:solidFill>
            <a:srgbClr val="000000"/>
          </a:solidFill>
          <a:latin typeface="Bosch Office Sans"/>
        </a:defRPr>
      </a:lvl7pPr>
      <a:lvl8pPr marL="1371600" algn="l" rtl="0" fontAlgn="base">
        <a:lnSpc>
          <a:spcPct val="111000"/>
        </a:lnSpc>
        <a:spcBef>
          <a:spcPct val="0"/>
        </a:spcBef>
        <a:spcAft>
          <a:spcPct val="0"/>
        </a:spcAft>
        <a:defRPr sz="2700">
          <a:solidFill>
            <a:srgbClr val="000000"/>
          </a:solidFill>
          <a:latin typeface="Bosch Office Sans"/>
        </a:defRPr>
      </a:lvl8pPr>
      <a:lvl9pPr marL="1828800" algn="l" rtl="0" fontAlgn="base">
        <a:lnSpc>
          <a:spcPct val="111000"/>
        </a:lnSpc>
        <a:spcBef>
          <a:spcPct val="0"/>
        </a:spcBef>
        <a:spcAft>
          <a:spcPct val="0"/>
        </a:spcAft>
        <a:defRPr sz="2700">
          <a:solidFill>
            <a:srgbClr val="000000"/>
          </a:solidFill>
          <a:latin typeface="Bosch Office Sans"/>
        </a:defRPr>
      </a:lvl9pPr>
    </p:titleStyle>
    <p:bodyStyle>
      <a:lvl1pPr marL="304800" indent="-304800" algn="l" rtl="0" eaLnBrk="0" fontAlgn="base" hangingPunct="0">
        <a:lnSpc>
          <a:spcPct val="111000"/>
        </a:lnSpc>
        <a:spcBef>
          <a:spcPts val="0"/>
        </a:spcBef>
        <a:spcAft>
          <a:spcPts val="0"/>
        </a:spcAft>
        <a:buClr>
          <a:srgbClr val="425C8F"/>
        </a:buClr>
        <a:buSzPct val="65000"/>
        <a:buFont typeface="Wingdings"/>
        <a:buChar char="è"/>
        <a:defRPr sz="1800" b="0" i="0" u="none">
          <a:solidFill>
            <a:schemeClr val="tx1"/>
          </a:solidFill>
          <a:latin typeface="Bosch Office Sans"/>
          <a:ea typeface="+mn-ea"/>
          <a:cs typeface="+mn-cs"/>
        </a:defRPr>
      </a:lvl1pPr>
      <a:lvl2pPr marL="609600" indent="-190500" algn="l" rtl="0" eaLnBrk="0" fontAlgn="base" hangingPunct="0">
        <a:lnSpc>
          <a:spcPct val="111000"/>
        </a:lnSpc>
        <a:spcBef>
          <a:spcPts val="0"/>
        </a:spcBef>
        <a:spcAft>
          <a:spcPts val="0"/>
        </a:spcAft>
        <a:buClr>
          <a:srgbClr val="425C8F"/>
        </a:buClr>
        <a:buSzPct val="50000"/>
        <a:buFont typeface="Wingdings"/>
        <a:buChar char=""/>
        <a:defRPr sz="1800" b="0" i="0" u="none">
          <a:solidFill>
            <a:schemeClr val="tx1"/>
          </a:solidFill>
          <a:latin typeface="Bosch Office Sans"/>
        </a:defRPr>
      </a:lvl2pPr>
      <a:lvl3pPr marL="914400" indent="-190500" algn="l" rtl="0" eaLnBrk="0" fontAlgn="base" hangingPunct="0">
        <a:lnSpc>
          <a:spcPct val="111000"/>
        </a:lnSpc>
        <a:spcBef>
          <a:spcPts val="0"/>
        </a:spcBef>
        <a:spcAft>
          <a:spcPts val="0"/>
        </a:spcAft>
        <a:buClr>
          <a:srgbClr val="425C8F"/>
        </a:buClr>
        <a:buSzPct val="50000"/>
        <a:buFont typeface="Wingdings"/>
        <a:buChar char=""/>
        <a:defRPr sz="1800" b="0" i="0" u="none">
          <a:solidFill>
            <a:schemeClr val="tx1"/>
          </a:solidFill>
          <a:latin typeface="Bosch Office Sans"/>
        </a:defRPr>
      </a:lvl3pPr>
      <a:lvl4pPr marL="1219200" indent="-190500" algn="l" rtl="0" eaLnBrk="0" fontAlgn="base" hangingPunct="0">
        <a:lnSpc>
          <a:spcPct val="111000"/>
        </a:lnSpc>
        <a:spcBef>
          <a:spcPts val="0"/>
        </a:spcBef>
        <a:spcAft>
          <a:spcPts val="0"/>
        </a:spcAft>
        <a:buClr>
          <a:srgbClr val="425C8F"/>
        </a:buClr>
        <a:buSzPct val="50000"/>
        <a:buFont typeface="Wingdings"/>
        <a:buChar char=""/>
        <a:defRPr sz="1800" b="0" i="0" u="none">
          <a:solidFill>
            <a:schemeClr val="tx1"/>
          </a:solidFill>
          <a:latin typeface="Bosch Office Sans"/>
        </a:defRPr>
      </a:lvl4pPr>
      <a:lvl5pPr marL="1524000" indent="-190500" algn="l" rtl="0" eaLnBrk="0" fontAlgn="base" hangingPunct="0">
        <a:lnSpc>
          <a:spcPct val="111000"/>
        </a:lnSpc>
        <a:spcBef>
          <a:spcPts val="0"/>
        </a:spcBef>
        <a:spcAft>
          <a:spcPts val="0"/>
        </a:spcAft>
        <a:buClr>
          <a:srgbClr val="425C8F"/>
        </a:buClr>
        <a:buSzPct val="50000"/>
        <a:buFont typeface="Wingdings"/>
        <a:buChar char=""/>
        <a:defRPr sz="1800" b="0" i="0" u="none">
          <a:solidFill>
            <a:schemeClr val="tx1"/>
          </a:solidFill>
          <a:latin typeface="Bosch Office Sans"/>
        </a:defRPr>
      </a:lvl5pPr>
      <a:lvl6pPr marL="19812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6pPr>
      <a:lvl7pPr marL="24384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7pPr>
      <a:lvl8pPr marL="28956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8pPr>
      <a:lvl9pPr marL="33528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image" Target="../media/image5.png"/><Relationship Id="rId2" Type="http://schemas.openxmlformats.org/officeDocument/2006/relationships/tags" Target="../tags/tag23.xml"/><Relationship Id="rId16" Type="http://schemas.openxmlformats.org/officeDocument/2006/relationships/image" Target="../media/image4.pn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notesSlide" Target="../notesSlides/notesSlide1.xml"/><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image" Target="../media/image5.png"/><Relationship Id="rId2" Type="http://schemas.openxmlformats.org/officeDocument/2006/relationships/tags" Target="../tags/tag36.xml"/><Relationship Id="rId16" Type="http://schemas.openxmlformats.org/officeDocument/2006/relationships/image" Target="../media/image4.png"/><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notesSlide" Target="../notesSlides/notesSlide2.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image" Target="../media/image5.png"/><Relationship Id="rId2" Type="http://schemas.openxmlformats.org/officeDocument/2006/relationships/tags" Target="../tags/tag49.xml"/><Relationship Id="rId16" Type="http://schemas.openxmlformats.org/officeDocument/2006/relationships/image" Target="../media/image4.png"/><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notesSlide" Target="../notesSlides/notesSlide3.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tags" Target="../tags/tag72.xml"/><Relationship Id="rId17" Type="http://schemas.openxmlformats.org/officeDocument/2006/relationships/image" Target="../media/image5.png"/><Relationship Id="rId2" Type="http://schemas.openxmlformats.org/officeDocument/2006/relationships/tags" Target="../tags/tag62.xml"/><Relationship Id="rId16" Type="http://schemas.openxmlformats.org/officeDocument/2006/relationships/image" Target="../media/image4.png"/><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5" Type="http://schemas.openxmlformats.org/officeDocument/2006/relationships/notesSlide" Target="../notesSlides/notesSlide4.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Internal  | RBVH/ENG2 | 20-Jan-15 | © Robert Bosch Engineering and Business Solutions Vietnam Company Limited 2013. All rights reserved, also regarding any disposal, exploitation, reproduction, editing, distribution, as well as in the event of applications for industrial property rights.</a:t>
            </a:r>
            <a:endParaRPr lang="x-none" sz="700" dirty="0">
              <a:solidFill>
                <a:srgbClr val="707070"/>
              </a:solidFill>
            </a:endParaRPr>
          </a:p>
        </p:txBody>
      </p:sp>
      <p:pic>
        <p:nvPicPr>
          <p:cNvPr id="9" name="Picture 8" descr="BEQIK_FR.png" hidden="1"/>
          <p:cNvPicPr>
            <a:picLocks/>
          </p:cNvPicPr>
          <p:nvPr>
            <p:custDataLst>
              <p:tags r:id="rId3"/>
            </p:custDataLst>
          </p:nvPr>
        </p:nvPicPr>
        <p:blipFill>
          <a:blip r:embed="rId16"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4"/>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5"/>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6"/>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p:nvPr>
            <p:custDataLst>
              <p:tags r:id="rId7"/>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050" name="Rectangle 2"/>
          <p:cNvSpPr>
            <a:spLocks noChangeArrowheads="1"/>
          </p:cNvSpPr>
          <p:nvPr/>
        </p:nvSpPr>
        <p:spPr bwMode="auto">
          <a:xfrm>
            <a:off x="0" y="0"/>
            <a:ext cx="85344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38__"/>
          <p:cNvSpPr>
            <a:spLocks noChangeArrowheads="1"/>
          </p:cNvSpPr>
          <p:nvPr>
            <p:custDataLst>
              <p:tags r:id="rId8"/>
            </p:custDataLst>
          </p:nvPr>
        </p:nvSpPr>
        <p:spPr bwMode="auto">
          <a:xfrm>
            <a:off x="378768" y="133772"/>
            <a:ext cx="6336704" cy="288032"/>
          </a:xfrm>
          <a:prstGeom prst="rect">
            <a:avLst/>
          </a:prstGeom>
          <a:solidFill>
            <a:schemeClr val="accent1"/>
          </a:solidFill>
          <a:ln w="9525">
            <a:noFill/>
            <a:miter lim="800000"/>
            <a:headEnd/>
            <a:tailEnd/>
          </a:ln>
          <a:effectLst/>
        </p:spPr>
        <p:txBody>
          <a:bodyPr wrap="none" anchor="ctr"/>
          <a:lstStyle/>
          <a:p>
            <a:r>
              <a:rPr lang="en-GB" b="1" dirty="0" smtClean="0">
                <a:solidFill>
                  <a:schemeClr val="bg1"/>
                </a:solidFill>
              </a:rPr>
              <a:t>RBVH/ENG2 Associate Profile</a:t>
            </a:r>
          </a:p>
        </p:txBody>
      </p:sp>
      <p:graphicFrame>
        <p:nvGraphicFramePr>
          <p:cNvPr id="14" name="Table 13"/>
          <p:cNvGraphicFramePr>
            <a:graphicFrameLocks noGrp="1"/>
          </p:cNvGraphicFramePr>
          <p:nvPr>
            <p:custDataLst>
              <p:tags r:id="rId9"/>
            </p:custDataLst>
            <p:extLst>
              <p:ext uri="{D42A27DB-BD31-4B8C-83A1-F6EECF244321}">
                <p14:modId xmlns:p14="http://schemas.microsoft.com/office/powerpoint/2010/main" val="3361017141"/>
              </p:ext>
            </p:extLst>
          </p:nvPr>
        </p:nvGraphicFramePr>
        <p:xfrm>
          <a:off x="1458890" y="637828"/>
          <a:ext cx="6984774" cy="1097280"/>
        </p:xfrm>
        <a:graphic>
          <a:graphicData uri="http://schemas.openxmlformats.org/drawingml/2006/table">
            <a:tbl>
              <a:tblPr firstRow="1" bandRow="1">
                <a:tableStyleId>{C4B1156A-380E-4F78-BDF5-A606A8083BF9}</a:tableStyleId>
              </a:tblPr>
              <a:tblGrid>
                <a:gridCol w="2086049"/>
                <a:gridCol w="4898725"/>
              </a:tblGrid>
              <a:tr h="264029">
                <a:tc>
                  <a:txBody>
                    <a:bodyPr/>
                    <a:lstStyle/>
                    <a:p>
                      <a:pPr algn="r"/>
                      <a:r>
                        <a:rPr lang="en-GB" sz="1200" dirty="0" smtClean="0"/>
                        <a:t>Name:</a:t>
                      </a:r>
                      <a:endParaRPr lang="en-GB" sz="1200" dirty="0">
                        <a:solidFill>
                          <a:schemeClr val="bg1"/>
                        </a:solidFill>
                      </a:endParaRPr>
                    </a:p>
                  </a:txBody>
                  <a:tcPr/>
                </a:tc>
                <a:tc>
                  <a:txBody>
                    <a:bodyPr/>
                    <a:lstStyle/>
                    <a:p>
                      <a:r>
                        <a:rPr lang="en-GB" sz="1200" dirty="0" smtClean="0"/>
                        <a:t>Nguyen Trung Hai</a:t>
                      </a:r>
                      <a:endParaRPr lang="en-GB" sz="1200" dirty="0"/>
                    </a:p>
                  </a:txBody>
                  <a:tcPr/>
                </a:tc>
              </a:tr>
              <a:tr h="264029">
                <a:tc>
                  <a:txBody>
                    <a:bodyPr/>
                    <a:lstStyle/>
                    <a:p>
                      <a:pPr algn="r"/>
                      <a:r>
                        <a:rPr lang="en-GB" sz="1200" dirty="0" smtClean="0"/>
                        <a:t>Role:</a:t>
                      </a:r>
                      <a:endParaRPr lang="en-GB" sz="1200" dirty="0">
                        <a:solidFill>
                          <a:schemeClr val="bg1"/>
                        </a:solidFill>
                      </a:endParaRPr>
                    </a:p>
                  </a:txBody>
                  <a:tcPr/>
                </a:tc>
                <a:tc>
                  <a:txBody>
                    <a:bodyPr/>
                    <a:lstStyle/>
                    <a:p>
                      <a:pPr algn="l"/>
                      <a:r>
                        <a:rPr lang="en-GB" sz="1200" dirty="0" smtClean="0"/>
                        <a:t>Senior Software</a:t>
                      </a:r>
                      <a:r>
                        <a:rPr lang="en-GB" sz="1200" baseline="0" dirty="0" smtClean="0"/>
                        <a:t> </a:t>
                      </a:r>
                      <a:r>
                        <a:rPr lang="en-GB" sz="1200" dirty="0" smtClean="0"/>
                        <a:t>Engineer</a:t>
                      </a:r>
                      <a:endParaRPr lang="en-GB" sz="1200" dirty="0"/>
                    </a:p>
                  </a:txBody>
                  <a:tcPr/>
                </a:tc>
              </a:tr>
              <a:tr h="264029">
                <a:tc>
                  <a:txBody>
                    <a:bodyPr/>
                    <a:lstStyle/>
                    <a:p>
                      <a:pPr algn="r"/>
                      <a:r>
                        <a:rPr lang="en-GB" sz="1200" dirty="0" smtClean="0"/>
                        <a:t>Experience in Bosch (yr):</a:t>
                      </a:r>
                      <a:endParaRPr lang="en-GB" sz="1200" dirty="0">
                        <a:solidFill>
                          <a:schemeClr val="bg1"/>
                        </a:solidFill>
                      </a:endParaRPr>
                    </a:p>
                  </a:txBody>
                  <a:tcPr/>
                </a:tc>
                <a:tc>
                  <a:txBody>
                    <a:bodyPr/>
                    <a:lstStyle/>
                    <a:p>
                      <a:pPr algn="l"/>
                      <a:r>
                        <a:rPr lang="en-GB" sz="1200" baseline="0" dirty="0" smtClean="0"/>
                        <a:t>New Associate</a:t>
                      </a:r>
                      <a:endParaRPr lang="en-GB" sz="1200" dirty="0"/>
                    </a:p>
                  </a:txBody>
                  <a:tcPr/>
                </a:tc>
              </a:tr>
              <a:tr h="264029">
                <a:tc>
                  <a:txBody>
                    <a:bodyPr/>
                    <a:lstStyle/>
                    <a:p>
                      <a:pPr algn="r"/>
                      <a:r>
                        <a:rPr lang="en-GB" sz="1200" dirty="0" smtClean="0"/>
                        <a:t>Total Experience (yr):</a:t>
                      </a:r>
                      <a:endParaRPr lang="en-GB" sz="1200" dirty="0">
                        <a:solidFill>
                          <a:schemeClr val="bg1"/>
                        </a:solidFill>
                      </a:endParaRPr>
                    </a:p>
                  </a:txBody>
                  <a:tcPr/>
                </a:tc>
                <a:tc>
                  <a:txBody>
                    <a:bodyPr/>
                    <a:lstStyle/>
                    <a:p>
                      <a:r>
                        <a:rPr lang="en-GB" sz="1200" baseline="0" dirty="0" smtClean="0"/>
                        <a:t>4.5</a:t>
                      </a:r>
                      <a:r>
                        <a:rPr lang="en-GB" sz="1200" dirty="0" smtClean="0"/>
                        <a:t> year</a:t>
                      </a:r>
                      <a:endParaRPr lang="en-GB" sz="1200" dirty="0"/>
                    </a:p>
                  </a:txBody>
                  <a:tcPr/>
                </a:tc>
              </a:tr>
            </a:tbl>
          </a:graphicData>
        </a:graphic>
      </p:graphicFrame>
      <p:graphicFrame>
        <p:nvGraphicFramePr>
          <p:cNvPr id="16" name="Table 15"/>
          <p:cNvGraphicFramePr>
            <a:graphicFrameLocks noGrp="1"/>
          </p:cNvGraphicFramePr>
          <p:nvPr>
            <p:custDataLst>
              <p:tags r:id="rId10"/>
            </p:custDataLst>
            <p:extLst>
              <p:ext uri="{D42A27DB-BD31-4B8C-83A1-F6EECF244321}">
                <p14:modId xmlns:p14="http://schemas.microsoft.com/office/powerpoint/2010/main" val="2335228353"/>
              </p:ext>
            </p:extLst>
          </p:nvPr>
        </p:nvGraphicFramePr>
        <p:xfrm>
          <a:off x="378768" y="853852"/>
          <a:ext cx="587142" cy="636070"/>
        </p:xfrm>
        <a:graphic>
          <a:graphicData uri="http://schemas.openxmlformats.org/drawingml/2006/table">
            <a:tbl>
              <a:tblPr firstRow="1" bandRow="1">
                <a:tableStyleId>{5940675A-B579-460E-94D1-54222C63F5DA}</a:tableStyleId>
              </a:tblPr>
              <a:tblGrid>
                <a:gridCol w="587142"/>
              </a:tblGrid>
              <a:tr h="636070">
                <a:tc>
                  <a:txBody>
                    <a:bodyPr/>
                    <a:lstStyle/>
                    <a:p>
                      <a:pPr algn="ctr"/>
                      <a:r>
                        <a:rPr lang="en-GB" sz="1100" dirty="0" smtClean="0"/>
                        <a:t>Your</a:t>
                      </a:r>
                      <a:r>
                        <a:rPr lang="en-GB" sz="1100" baseline="0" dirty="0" smtClean="0"/>
                        <a:t> photo</a:t>
                      </a:r>
                      <a:endParaRPr lang="en-GB" sz="1100" dirty="0"/>
                    </a:p>
                  </a:txBody>
                  <a:tcPr marL="62132" marR="62132" marT="31066" marB="31066" anchor="ctr"/>
                </a:tc>
              </a:tr>
            </a:tbl>
          </a:graphicData>
        </a:graphic>
      </p:graphicFrame>
      <p:sp>
        <p:nvSpPr>
          <p:cNvPr id="8" name="Slide Number Placeholder 7"/>
          <p:cNvSpPr>
            <a:spLocks noGrp="1"/>
          </p:cNvSpPr>
          <p:nvPr>
            <p:ph type="sldNum" sz="quarter" idx="10"/>
          </p:nvPr>
        </p:nvSpPr>
        <p:spPr/>
        <p:txBody>
          <a:bodyPr/>
          <a:lstStyle/>
          <a:p>
            <a:fld id="{208435C1-7B1C-4CB0-A420-6DBD6788891A}" type="slidenum">
              <a:rPr lang="en-US" smtClean="0"/>
              <a:pPr/>
              <a:t>1</a:t>
            </a:fld>
            <a:endParaRPr lang="en-US" dirty="0"/>
          </a:p>
        </p:txBody>
      </p:sp>
      <p:graphicFrame>
        <p:nvGraphicFramePr>
          <p:cNvPr id="19" name="Table 18"/>
          <p:cNvGraphicFramePr>
            <a:graphicFrameLocks noGrp="1"/>
          </p:cNvGraphicFramePr>
          <p:nvPr>
            <p:custDataLst>
              <p:tags r:id="rId11"/>
            </p:custDataLst>
            <p:extLst>
              <p:ext uri="{D42A27DB-BD31-4B8C-83A1-F6EECF244321}">
                <p14:modId xmlns:p14="http://schemas.microsoft.com/office/powerpoint/2010/main" val="3649719837"/>
              </p:ext>
            </p:extLst>
          </p:nvPr>
        </p:nvGraphicFramePr>
        <p:xfrm>
          <a:off x="4267200" y="1830047"/>
          <a:ext cx="4162835" cy="3675236"/>
        </p:xfrm>
        <a:graphic>
          <a:graphicData uri="http://schemas.openxmlformats.org/drawingml/2006/table">
            <a:tbl>
              <a:tblPr firstRow="1" bandRow="1">
                <a:tableStyleId>{5940675A-B579-460E-94D1-54222C63F5DA}</a:tableStyleId>
              </a:tblPr>
              <a:tblGrid>
                <a:gridCol w="4162835"/>
              </a:tblGrid>
              <a:tr h="290284">
                <a:tc>
                  <a:txBody>
                    <a:bodyPr/>
                    <a:lstStyle/>
                    <a:p>
                      <a:pPr algn="l"/>
                      <a:r>
                        <a:rPr lang="en-GB" sz="1200" dirty="0" smtClean="0">
                          <a:solidFill>
                            <a:schemeClr val="bg1"/>
                          </a:solidFill>
                        </a:rPr>
                        <a:t>Technical Skills:</a:t>
                      </a:r>
                      <a:endParaRPr lang="en-GB" sz="1200" dirty="0">
                        <a:solidFill>
                          <a:schemeClr val="bg1"/>
                        </a:solidFill>
                      </a:endParaRPr>
                    </a:p>
                  </a:txBody>
                  <a:tcPr>
                    <a:solidFill>
                      <a:srgbClr val="003264"/>
                    </a:solidFill>
                  </a:tcPr>
                </a:tc>
              </a:tr>
              <a:tr h="3384952">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Bosch Office Sans" pitchFamily="34" charset="0"/>
                        </a:rPr>
                        <a:t>Experienced</a:t>
                      </a:r>
                      <a:r>
                        <a:rPr lang="en-US" sz="1200" baseline="0" dirty="0" smtClean="0">
                          <a:solidFill>
                            <a:schemeClr val="tx1"/>
                          </a:solidFill>
                          <a:latin typeface="Bosch Office Sans" pitchFamily="34" charset="0"/>
                        </a:rPr>
                        <a:t> p</a:t>
                      </a:r>
                      <a:r>
                        <a:rPr lang="en-US" sz="1200" dirty="0" smtClean="0">
                          <a:solidFill>
                            <a:schemeClr val="tx1"/>
                          </a:solidFill>
                          <a:latin typeface="Bosch Office Sans" pitchFamily="34" charset="0"/>
                        </a:rPr>
                        <a:t>roduct development life cycle processes, agile development</a:t>
                      </a:r>
                      <a:r>
                        <a:rPr lang="en-US" sz="1200" baseline="0" dirty="0" smtClean="0">
                          <a:solidFill>
                            <a:schemeClr val="tx1"/>
                          </a:solidFill>
                          <a:latin typeface="Bosch Office Sans" pitchFamily="34" charset="0"/>
                        </a:rPr>
                        <a:t> methodology.</a:t>
                      </a:r>
                      <a:endParaRPr lang="en-US" sz="1200" dirty="0" smtClean="0">
                        <a:solidFill>
                          <a:schemeClr val="tx1"/>
                        </a:solidFill>
                        <a:latin typeface="Bosch Office Sans"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Bosch Office Sans" pitchFamily="34" charset="0"/>
                        </a:rPr>
                        <a:t>Problem analysis</a:t>
                      </a:r>
                      <a:r>
                        <a:rPr lang="en-US" sz="1200" baseline="0" dirty="0" smtClean="0">
                          <a:solidFill>
                            <a:schemeClr val="tx1"/>
                          </a:solidFill>
                          <a:latin typeface="Bosch Office Sans" pitchFamily="34" charset="0"/>
                        </a:rPr>
                        <a:t> and solving skill</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aseline="0" dirty="0" smtClean="0">
                          <a:solidFill>
                            <a:schemeClr val="tx1"/>
                          </a:solidFill>
                          <a:latin typeface="Bosch Office Sans" pitchFamily="34" charset="0"/>
                        </a:rPr>
                        <a:t>Experience in </a:t>
                      </a:r>
                      <a:r>
                        <a:rPr lang="en-US" sz="1200" dirty="0" smtClean="0">
                          <a:solidFill>
                            <a:schemeClr val="tx1"/>
                          </a:solidFill>
                          <a:latin typeface="Bosch Office Sans" pitchFamily="34" charset="0"/>
                        </a:rPr>
                        <a:t>OOP analysis and design</a:t>
                      </a:r>
                      <a:r>
                        <a:rPr lang="en-US" sz="1200" baseline="0" dirty="0" smtClean="0">
                          <a:solidFill>
                            <a:schemeClr val="tx1"/>
                          </a:solidFill>
                          <a:latin typeface="Bosch Office Sans" pitchFamily="34" charset="0"/>
                        </a:rPr>
                        <a:t> in Java, a</a:t>
                      </a:r>
                      <a:r>
                        <a:rPr lang="en-US" sz="1200" dirty="0" smtClean="0">
                          <a:solidFill>
                            <a:schemeClr val="tx1"/>
                          </a:solidFill>
                          <a:latin typeface="Bosch Office Sans" pitchFamily="34" charset="0"/>
                        </a:rPr>
                        <a:t>pplying OOP Design Patterns: MVC, Factory, Builder…</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Bosch Office Sans" pitchFamily="34" charset="0"/>
                        </a:rPr>
                        <a:t>Quick researching and applying in product</a:t>
                      </a:r>
                    </a:p>
                  </a:txBody>
                  <a:tcPr>
                    <a:noFill/>
                  </a:tcPr>
                </a:tc>
              </a:tr>
            </a:tbl>
          </a:graphicData>
        </a:graphic>
      </p:graphicFrame>
      <p:graphicFrame>
        <p:nvGraphicFramePr>
          <p:cNvPr id="18" name="Table 17"/>
          <p:cNvGraphicFramePr>
            <a:graphicFrameLocks noGrp="1"/>
          </p:cNvGraphicFramePr>
          <p:nvPr>
            <p:custDataLst>
              <p:tags r:id="rId12"/>
            </p:custDataLst>
            <p:extLst>
              <p:ext uri="{D42A27DB-BD31-4B8C-83A1-F6EECF244321}">
                <p14:modId xmlns:p14="http://schemas.microsoft.com/office/powerpoint/2010/main" val="786615458"/>
              </p:ext>
            </p:extLst>
          </p:nvPr>
        </p:nvGraphicFramePr>
        <p:xfrm>
          <a:off x="108893" y="1830047"/>
          <a:ext cx="4086299" cy="3687039"/>
        </p:xfrm>
        <a:graphic>
          <a:graphicData uri="http://schemas.openxmlformats.org/drawingml/2006/table">
            <a:tbl>
              <a:tblPr firstRow="1" bandRow="1">
                <a:tableStyleId>{5940675A-B579-460E-94D1-54222C63F5DA}</a:tableStyleId>
              </a:tblPr>
              <a:tblGrid>
                <a:gridCol w="4086299"/>
              </a:tblGrid>
              <a:tr h="262517">
                <a:tc>
                  <a:txBody>
                    <a:bodyPr/>
                    <a:lstStyle/>
                    <a:p>
                      <a:pPr algn="l"/>
                      <a:r>
                        <a:rPr lang="en-GB" sz="1200" dirty="0" smtClean="0">
                          <a:solidFill>
                            <a:schemeClr val="bg1"/>
                          </a:solidFill>
                        </a:rPr>
                        <a:t>Technical Experience:</a:t>
                      </a:r>
                      <a:endParaRPr lang="en-GB" sz="1200" dirty="0">
                        <a:solidFill>
                          <a:schemeClr val="bg1"/>
                        </a:solidFill>
                      </a:endParaRPr>
                    </a:p>
                  </a:txBody>
                  <a:tcPr>
                    <a:solidFill>
                      <a:srgbClr val="003264"/>
                    </a:solidFill>
                  </a:tcPr>
                </a:tc>
              </a:tr>
              <a:tr h="3412719">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GB" sz="1200" dirty="0" smtClean="0">
                          <a:solidFill>
                            <a:schemeClr val="tx2"/>
                          </a:solidFill>
                        </a:rPr>
                        <a:t> </a:t>
                      </a:r>
                      <a:r>
                        <a:rPr lang="en-US" sz="1200" b="1" dirty="0" smtClean="0">
                          <a:solidFill>
                            <a:schemeClr val="tx2"/>
                          </a:solidFill>
                        </a:rPr>
                        <a:t>Environment:</a:t>
                      </a:r>
                      <a:r>
                        <a:rPr lang="en-US" sz="1200" b="0" baseline="0" dirty="0" smtClean="0">
                          <a:solidFill>
                            <a:schemeClr val="tx2"/>
                          </a:solidFill>
                        </a:rPr>
                        <a:t> Windows</a:t>
                      </a: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b="1" baseline="0" dirty="0" smtClean="0">
                          <a:solidFill>
                            <a:schemeClr val="tx2"/>
                          </a:solidFill>
                        </a:rPr>
                        <a:t> Programming Languages:</a:t>
                      </a:r>
                      <a:r>
                        <a:rPr lang="en-US" sz="1200" b="0" baseline="0" dirty="0" smtClean="0">
                          <a:solidFill>
                            <a:schemeClr val="tx2"/>
                          </a:solidFill>
                        </a:rPr>
                        <a:t> Java, </a:t>
                      </a:r>
                      <a:r>
                        <a:rPr lang="en-US" sz="1200" b="0" baseline="0" dirty="0" err="1" smtClean="0">
                          <a:solidFill>
                            <a:schemeClr val="tx2"/>
                          </a:solidFill>
                        </a:rPr>
                        <a:t>javascript</a:t>
                      </a:r>
                      <a:endParaRPr lang="en-US" sz="1200" b="0" baseline="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b="0" baseline="0" dirty="0" smtClean="0">
                          <a:solidFill>
                            <a:schemeClr val="tx2"/>
                          </a:solidFill>
                        </a:rPr>
                        <a:t> </a:t>
                      </a:r>
                      <a:r>
                        <a:rPr lang="en-US" sz="1200" b="1" baseline="0" dirty="0" smtClean="0">
                          <a:solidFill>
                            <a:schemeClr val="tx2"/>
                          </a:solidFill>
                        </a:rPr>
                        <a:t>Front-end:</a:t>
                      </a:r>
                      <a:r>
                        <a:rPr lang="en-US" sz="1200" b="0" baseline="0" dirty="0" smtClean="0">
                          <a:solidFill>
                            <a:schemeClr val="tx2"/>
                          </a:solidFill>
                        </a:rPr>
                        <a:t> HTML, CSS, jQuery, Bootstrap</a:t>
                      </a: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b="0" baseline="0" dirty="0" smtClean="0">
                          <a:solidFill>
                            <a:schemeClr val="tx2"/>
                          </a:solidFill>
                        </a:rPr>
                        <a:t> </a:t>
                      </a:r>
                      <a:r>
                        <a:rPr lang="en-US" sz="1200" b="1" baseline="0" dirty="0" smtClean="0">
                          <a:solidFill>
                            <a:schemeClr val="tx2"/>
                          </a:solidFill>
                        </a:rPr>
                        <a:t>Back-end:</a:t>
                      </a:r>
                      <a:r>
                        <a:rPr lang="en-US" sz="1200" b="0" baseline="0" dirty="0" smtClean="0">
                          <a:solidFill>
                            <a:schemeClr val="tx2"/>
                          </a:solidFill>
                        </a:rPr>
                        <a:t> </a:t>
                      </a:r>
                      <a:r>
                        <a:rPr lang="en-US" sz="1200" b="0" baseline="0" dirty="0" err="1" smtClean="0">
                          <a:solidFill>
                            <a:schemeClr val="tx2"/>
                          </a:solidFill>
                        </a:rPr>
                        <a:t>JavaEE</a:t>
                      </a:r>
                      <a:r>
                        <a:rPr lang="en-US" sz="1200" b="0" baseline="0" dirty="0" smtClean="0">
                          <a:solidFill>
                            <a:schemeClr val="tx2"/>
                          </a:solidFill>
                        </a:rPr>
                        <a:t>, </a:t>
                      </a:r>
                      <a:r>
                        <a:rPr lang="en-US" sz="1200" b="0" baseline="0" dirty="0" err="1" smtClean="0">
                          <a:solidFill>
                            <a:schemeClr val="tx2"/>
                          </a:solidFill>
                        </a:rPr>
                        <a:t>SpringMVC</a:t>
                      </a:r>
                      <a:r>
                        <a:rPr lang="en-US" sz="1200" b="0" baseline="0" dirty="0" smtClean="0">
                          <a:solidFill>
                            <a:schemeClr val="tx2"/>
                          </a:solidFill>
                        </a:rPr>
                        <a:t>, Hibernate, Spring Security, Spring Data</a:t>
                      </a: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b="1" baseline="0" dirty="0" smtClean="0">
                          <a:solidFill>
                            <a:schemeClr val="tx2"/>
                          </a:solidFill>
                        </a:rPr>
                        <a:t> Testing:</a:t>
                      </a:r>
                      <a:r>
                        <a:rPr lang="en-US" sz="1200" b="0" baseline="0" dirty="0" smtClean="0">
                          <a:solidFill>
                            <a:schemeClr val="tx2"/>
                          </a:solidFill>
                        </a:rPr>
                        <a:t> </a:t>
                      </a:r>
                      <a:r>
                        <a:rPr lang="en-US" sz="1200" b="0" baseline="0" dirty="0" err="1" smtClean="0">
                          <a:solidFill>
                            <a:schemeClr val="tx2"/>
                          </a:solidFill>
                        </a:rPr>
                        <a:t>Junit</a:t>
                      </a:r>
                      <a:r>
                        <a:rPr lang="en-US" sz="1200" b="0" baseline="0" dirty="0" smtClean="0">
                          <a:solidFill>
                            <a:schemeClr val="tx2"/>
                          </a:solidFill>
                        </a:rPr>
                        <a:t>, </a:t>
                      </a:r>
                      <a:r>
                        <a:rPr lang="en-US" sz="1200" b="0" baseline="0" dirty="0" err="1" smtClean="0">
                          <a:solidFill>
                            <a:schemeClr val="tx2"/>
                          </a:solidFill>
                        </a:rPr>
                        <a:t>Mockito</a:t>
                      </a:r>
                      <a:r>
                        <a:rPr lang="en-US" sz="1200" b="0" baseline="0" dirty="0" smtClean="0">
                          <a:solidFill>
                            <a:schemeClr val="tx2"/>
                          </a:solidFill>
                        </a:rPr>
                        <a:t>, Selenium</a:t>
                      </a: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b="1" baseline="0" dirty="0" smtClean="0">
                          <a:solidFill>
                            <a:schemeClr val="tx2"/>
                          </a:solidFill>
                        </a:rPr>
                        <a:t> IDE: </a:t>
                      </a:r>
                      <a:r>
                        <a:rPr lang="en-US" sz="1200" b="0" baseline="0" dirty="0" smtClean="0">
                          <a:solidFill>
                            <a:schemeClr val="tx2"/>
                          </a:solidFill>
                        </a:rPr>
                        <a:t>eclipse</a:t>
                      </a: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b="1" baseline="0" dirty="0" smtClean="0">
                          <a:solidFill>
                            <a:schemeClr val="tx2"/>
                          </a:solidFill>
                        </a:rPr>
                        <a:t> Source Control: </a:t>
                      </a:r>
                      <a:r>
                        <a:rPr lang="en-US" sz="1200" b="0" baseline="0" dirty="0" err="1" smtClean="0">
                          <a:solidFill>
                            <a:schemeClr val="tx2"/>
                          </a:solidFill>
                        </a:rPr>
                        <a:t>Clearcase</a:t>
                      </a:r>
                      <a:r>
                        <a:rPr lang="en-US" sz="1200" b="0" baseline="0" dirty="0" smtClean="0">
                          <a:solidFill>
                            <a:schemeClr val="tx2"/>
                          </a:solidFill>
                        </a:rPr>
                        <a:t>, SVN, </a:t>
                      </a:r>
                      <a:r>
                        <a:rPr lang="en-US" sz="1200" b="0" baseline="0" dirty="0" err="1" smtClean="0">
                          <a:solidFill>
                            <a:schemeClr val="tx2"/>
                          </a:solidFill>
                        </a:rPr>
                        <a:t>git</a:t>
                      </a:r>
                      <a:endParaRPr lang="en-GB" sz="1200" baseline="0" dirty="0" smtClean="0">
                        <a:solidFill>
                          <a:schemeClr val="tx2"/>
                        </a:solidFill>
                      </a:endParaRPr>
                    </a:p>
                  </a:txBody>
                  <a:tcPr>
                    <a:noFill/>
                  </a:tcPr>
                </a:tc>
              </a:tr>
            </a:tbl>
          </a:graphicData>
        </a:graphic>
      </p:graphicFrame>
      <p:pic>
        <p:nvPicPr>
          <p:cNvPr id="2" name="Picture 1"/>
          <p:cNvPicPr>
            <a:picLocks noChangeAspect="1"/>
          </p:cNvPicPr>
          <p:nvPr>
            <p:custDataLst>
              <p:tags r:id="rId13"/>
            </p:custDataLst>
          </p:nvPr>
        </p:nvPicPr>
        <p:blipFill>
          <a:blip r:embed="rId17">
            <a:extLst>
              <a:ext uri="{28A0092B-C50C-407E-A947-70E740481C1C}">
                <a14:useLocalDpi xmlns:a14="http://schemas.microsoft.com/office/drawing/2010/main" val="0"/>
              </a:ext>
            </a:extLst>
          </a:blip>
          <a:stretch>
            <a:fillRect/>
          </a:stretch>
        </p:blipFill>
        <p:spPr>
          <a:xfrm>
            <a:off x="234752" y="597253"/>
            <a:ext cx="891995" cy="1150424"/>
          </a:xfrm>
          <a:prstGeom prst="rect">
            <a:avLst/>
          </a:prstGeom>
        </p:spPr>
      </p:pic>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Internal  | RBVH/ENG2 | 20-Jan-15 | © Robert Bosch Engineering and Business Solutions Vietnam Company Limited 2013. All rights reserved, also regarding any disposal, exploitation, reproduction, editing, distribution, as well as in the event of applications for industrial property rights.</a:t>
            </a:r>
            <a:endParaRPr lang="x-none" sz="700" dirty="0">
              <a:solidFill>
                <a:srgbClr val="707070"/>
              </a:solidFill>
            </a:endParaRPr>
          </a:p>
        </p:txBody>
      </p:sp>
      <p:pic>
        <p:nvPicPr>
          <p:cNvPr id="9" name="Picture 8" descr="BEQIK_FR.png" hidden="1"/>
          <p:cNvPicPr>
            <a:picLocks/>
          </p:cNvPicPr>
          <p:nvPr>
            <p:custDataLst>
              <p:tags r:id="rId3"/>
            </p:custDataLst>
          </p:nvPr>
        </p:nvPicPr>
        <p:blipFill>
          <a:blip r:embed="rId16"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4"/>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5"/>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6"/>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p:nvPr>
            <p:custDataLst>
              <p:tags r:id="rId7"/>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050" name="Rectangle 2"/>
          <p:cNvSpPr>
            <a:spLocks noChangeArrowheads="1"/>
          </p:cNvSpPr>
          <p:nvPr/>
        </p:nvSpPr>
        <p:spPr bwMode="auto">
          <a:xfrm>
            <a:off x="0" y="0"/>
            <a:ext cx="85344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38__"/>
          <p:cNvSpPr>
            <a:spLocks noChangeArrowheads="1"/>
          </p:cNvSpPr>
          <p:nvPr>
            <p:custDataLst>
              <p:tags r:id="rId8"/>
            </p:custDataLst>
          </p:nvPr>
        </p:nvSpPr>
        <p:spPr bwMode="auto">
          <a:xfrm>
            <a:off x="378768" y="133772"/>
            <a:ext cx="6336704" cy="288032"/>
          </a:xfrm>
          <a:prstGeom prst="rect">
            <a:avLst/>
          </a:prstGeom>
          <a:solidFill>
            <a:schemeClr val="accent1"/>
          </a:solidFill>
          <a:ln w="9525">
            <a:noFill/>
            <a:miter lim="800000"/>
            <a:headEnd/>
            <a:tailEnd/>
          </a:ln>
          <a:effectLst/>
        </p:spPr>
        <p:txBody>
          <a:bodyPr wrap="none" anchor="ctr"/>
          <a:lstStyle/>
          <a:p>
            <a:r>
              <a:rPr lang="en-GB" b="1" dirty="0" smtClean="0">
                <a:solidFill>
                  <a:schemeClr val="bg1"/>
                </a:solidFill>
              </a:rPr>
              <a:t>RBVH/ENG2 Associate Profile</a:t>
            </a:r>
          </a:p>
        </p:txBody>
      </p:sp>
      <p:graphicFrame>
        <p:nvGraphicFramePr>
          <p:cNvPr id="14" name="Table 13"/>
          <p:cNvGraphicFramePr>
            <a:graphicFrameLocks noGrp="1"/>
          </p:cNvGraphicFramePr>
          <p:nvPr>
            <p:custDataLst>
              <p:tags r:id="rId9"/>
            </p:custDataLst>
            <p:extLst>
              <p:ext uri="{D42A27DB-BD31-4B8C-83A1-F6EECF244321}">
                <p14:modId xmlns:p14="http://schemas.microsoft.com/office/powerpoint/2010/main" val="3361017141"/>
              </p:ext>
            </p:extLst>
          </p:nvPr>
        </p:nvGraphicFramePr>
        <p:xfrm>
          <a:off x="1458890" y="637828"/>
          <a:ext cx="6984774" cy="1097280"/>
        </p:xfrm>
        <a:graphic>
          <a:graphicData uri="http://schemas.openxmlformats.org/drawingml/2006/table">
            <a:tbl>
              <a:tblPr firstRow="1" bandRow="1">
                <a:tableStyleId>{C4B1156A-380E-4F78-BDF5-A606A8083BF9}</a:tableStyleId>
              </a:tblPr>
              <a:tblGrid>
                <a:gridCol w="2086049"/>
                <a:gridCol w="4898725"/>
              </a:tblGrid>
              <a:tr h="264029">
                <a:tc>
                  <a:txBody>
                    <a:bodyPr/>
                    <a:lstStyle/>
                    <a:p>
                      <a:pPr algn="r"/>
                      <a:r>
                        <a:rPr lang="en-GB" sz="1200" dirty="0" smtClean="0"/>
                        <a:t>Name:</a:t>
                      </a:r>
                      <a:endParaRPr lang="en-GB" sz="1200" dirty="0">
                        <a:solidFill>
                          <a:schemeClr val="bg1"/>
                        </a:solidFill>
                      </a:endParaRPr>
                    </a:p>
                  </a:txBody>
                  <a:tcPr/>
                </a:tc>
                <a:tc>
                  <a:txBody>
                    <a:bodyPr/>
                    <a:lstStyle/>
                    <a:p>
                      <a:r>
                        <a:rPr lang="en-GB" sz="1200" dirty="0" smtClean="0"/>
                        <a:t>Nguyen Trung Hai</a:t>
                      </a:r>
                      <a:endParaRPr lang="en-GB" sz="1200" dirty="0"/>
                    </a:p>
                  </a:txBody>
                  <a:tcPr/>
                </a:tc>
              </a:tr>
              <a:tr h="264029">
                <a:tc>
                  <a:txBody>
                    <a:bodyPr/>
                    <a:lstStyle/>
                    <a:p>
                      <a:pPr algn="r"/>
                      <a:r>
                        <a:rPr lang="en-GB" sz="1200" dirty="0" smtClean="0"/>
                        <a:t>Role:</a:t>
                      </a:r>
                      <a:endParaRPr lang="en-GB" sz="1200" dirty="0">
                        <a:solidFill>
                          <a:schemeClr val="bg1"/>
                        </a:solidFill>
                      </a:endParaRPr>
                    </a:p>
                  </a:txBody>
                  <a:tcPr/>
                </a:tc>
                <a:tc>
                  <a:txBody>
                    <a:bodyPr/>
                    <a:lstStyle/>
                    <a:p>
                      <a:pPr algn="l"/>
                      <a:r>
                        <a:rPr lang="en-GB" sz="1200" dirty="0" smtClean="0"/>
                        <a:t>Senior Software</a:t>
                      </a:r>
                      <a:r>
                        <a:rPr lang="en-GB" sz="1200" baseline="0" dirty="0" smtClean="0"/>
                        <a:t> </a:t>
                      </a:r>
                      <a:r>
                        <a:rPr lang="en-GB" sz="1200" dirty="0" smtClean="0"/>
                        <a:t>Engineer</a:t>
                      </a:r>
                      <a:endParaRPr lang="en-GB" sz="1200" dirty="0"/>
                    </a:p>
                  </a:txBody>
                  <a:tcPr/>
                </a:tc>
              </a:tr>
              <a:tr h="264029">
                <a:tc>
                  <a:txBody>
                    <a:bodyPr/>
                    <a:lstStyle/>
                    <a:p>
                      <a:pPr algn="r"/>
                      <a:r>
                        <a:rPr lang="en-GB" sz="1200" dirty="0" smtClean="0"/>
                        <a:t>Experience in Bosch (yr):</a:t>
                      </a:r>
                      <a:endParaRPr lang="en-GB" sz="1200" dirty="0">
                        <a:solidFill>
                          <a:schemeClr val="bg1"/>
                        </a:solidFill>
                      </a:endParaRPr>
                    </a:p>
                  </a:txBody>
                  <a:tcPr/>
                </a:tc>
                <a:tc>
                  <a:txBody>
                    <a:bodyPr/>
                    <a:lstStyle/>
                    <a:p>
                      <a:pPr algn="l"/>
                      <a:r>
                        <a:rPr lang="en-GB" sz="1200" baseline="0" dirty="0" smtClean="0"/>
                        <a:t>New Associate</a:t>
                      </a:r>
                      <a:endParaRPr lang="en-GB" sz="1200" dirty="0"/>
                    </a:p>
                  </a:txBody>
                  <a:tcPr/>
                </a:tc>
              </a:tr>
              <a:tr h="264029">
                <a:tc>
                  <a:txBody>
                    <a:bodyPr/>
                    <a:lstStyle/>
                    <a:p>
                      <a:pPr algn="r"/>
                      <a:r>
                        <a:rPr lang="en-GB" sz="1200" dirty="0" smtClean="0"/>
                        <a:t>Total Experience (yr):</a:t>
                      </a:r>
                      <a:endParaRPr lang="en-GB" sz="1200" dirty="0">
                        <a:solidFill>
                          <a:schemeClr val="bg1"/>
                        </a:solidFill>
                      </a:endParaRPr>
                    </a:p>
                  </a:txBody>
                  <a:tcPr/>
                </a:tc>
                <a:tc>
                  <a:txBody>
                    <a:bodyPr/>
                    <a:lstStyle/>
                    <a:p>
                      <a:r>
                        <a:rPr lang="en-GB" sz="1200" baseline="0" dirty="0" smtClean="0"/>
                        <a:t>4.5</a:t>
                      </a:r>
                      <a:r>
                        <a:rPr lang="en-GB" sz="1200" dirty="0" smtClean="0"/>
                        <a:t> year</a:t>
                      </a:r>
                      <a:endParaRPr lang="en-GB" sz="1200" dirty="0"/>
                    </a:p>
                  </a:txBody>
                  <a:tcPr/>
                </a:tc>
              </a:tr>
            </a:tbl>
          </a:graphicData>
        </a:graphic>
      </p:graphicFrame>
      <p:graphicFrame>
        <p:nvGraphicFramePr>
          <p:cNvPr id="16" name="Table 15"/>
          <p:cNvGraphicFramePr>
            <a:graphicFrameLocks noGrp="1"/>
          </p:cNvGraphicFramePr>
          <p:nvPr>
            <p:custDataLst>
              <p:tags r:id="rId10"/>
            </p:custDataLst>
            <p:extLst>
              <p:ext uri="{D42A27DB-BD31-4B8C-83A1-F6EECF244321}">
                <p14:modId xmlns:p14="http://schemas.microsoft.com/office/powerpoint/2010/main" val="2335228353"/>
              </p:ext>
            </p:extLst>
          </p:nvPr>
        </p:nvGraphicFramePr>
        <p:xfrm>
          <a:off x="378768" y="853852"/>
          <a:ext cx="587142" cy="636070"/>
        </p:xfrm>
        <a:graphic>
          <a:graphicData uri="http://schemas.openxmlformats.org/drawingml/2006/table">
            <a:tbl>
              <a:tblPr firstRow="1" bandRow="1">
                <a:tableStyleId>{5940675A-B579-460E-94D1-54222C63F5DA}</a:tableStyleId>
              </a:tblPr>
              <a:tblGrid>
                <a:gridCol w="587142"/>
              </a:tblGrid>
              <a:tr h="636070">
                <a:tc>
                  <a:txBody>
                    <a:bodyPr/>
                    <a:lstStyle/>
                    <a:p>
                      <a:pPr algn="ctr"/>
                      <a:r>
                        <a:rPr lang="en-GB" sz="1100" dirty="0" smtClean="0"/>
                        <a:t>Your</a:t>
                      </a:r>
                      <a:r>
                        <a:rPr lang="en-GB" sz="1100" baseline="0" dirty="0" smtClean="0"/>
                        <a:t> photo</a:t>
                      </a:r>
                      <a:endParaRPr lang="en-GB" sz="1100" dirty="0"/>
                    </a:p>
                  </a:txBody>
                  <a:tcPr marL="62132" marR="62132" marT="31066" marB="31066" anchor="ctr"/>
                </a:tc>
              </a:tr>
            </a:tbl>
          </a:graphicData>
        </a:graphic>
      </p:graphicFrame>
      <p:graphicFrame>
        <p:nvGraphicFramePr>
          <p:cNvPr id="19" name="Table 18"/>
          <p:cNvGraphicFramePr>
            <a:graphicFrameLocks noGrp="1"/>
          </p:cNvGraphicFramePr>
          <p:nvPr>
            <p:custDataLst>
              <p:tags r:id="rId11"/>
            </p:custDataLst>
            <p:extLst>
              <p:ext uri="{D42A27DB-BD31-4B8C-83A1-F6EECF244321}">
                <p14:modId xmlns:p14="http://schemas.microsoft.com/office/powerpoint/2010/main" val="1797586364"/>
              </p:ext>
            </p:extLst>
          </p:nvPr>
        </p:nvGraphicFramePr>
        <p:xfrm>
          <a:off x="4267200" y="1830047"/>
          <a:ext cx="4162835" cy="3675236"/>
        </p:xfrm>
        <a:graphic>
          <a:graphicData uri="http://schemas.openxmlformats.org/drawingml/2006/table">
            <a:tbl>
              <a:tblPr firstRow="1" bandRow="1">
                <a:tableStyleId>{5940675A-B579-460E-94D1-54222C63F5DA}</a:tableStyleId>
              </a:tblPr>
              <a:tblGrid>
                <a:gridCol w="4162835"/>
              </a:tblGrid>
              <a:tr h="290284">
                <a:tc>
                  <a:txBody>
                    <a:bodyPr/>
                    <a:lstStyle/>
                    <a:p>
                      <a:pPr algn="l"/>
                      <a:r>
                        <a:rPr lang="en-GB" sz="1200" dirty="0" smtClean="0">
                          <a:solidFill>
                            <a:schemeClr val="bg1"/>
                          </a:solidFill>
                        </a:rPr>
                        <a:t>Responsibilities:</a:t>
                      </a:r>
                      <a:endParaRPr lang="en-GB" sz="1200" dirty="0">
                        <a:solidFill>
                          <a:schemeClr val="bg1"/>
                        </a:solidFill>
                      </a:endParaRPr>
                    </a:p>
                  </a:txBody>
                  <a:tcPr>
                    <a:solidFill>
                      <a:srgbClr val="003264"/>
                    </a:solidFill>
                  </a:tcPr>
                </a:tc>
              </a:tr>
              <a:tr h="3384952">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Bosch Office Sans" pitchFamily="34" charset="0"/>
                        </a:rPr>
                        <a:t>Technical Communication &amp; alignment with Customers on requirements and objectives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Bosch Office Sans" pitchFamily="34" charset="0"/>
                        </a:rPr>
                        <a:t>Planning and manage team member to meet agreed deadline in each release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Bosch Office Sans" pitchFamily="34" charset="0"/>
                        </a:rPr>
                        <a:t>Knowledge Transitions by joining ramp-up plans and support Team members in Competency development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Bosch Office Sans" pitchFamily="34" charset="0"/>
                        </a:rPr>
                        <a:t>Understanding System Design, HW specifications, Deployment architecture Control and data flows and System use-cases, Debugging of Critical &amp; complex issues and Analyzing.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Bosch Office Sans" pitchFamily="34" charset="0"/>
                        </a:rPr>
                        <a:t>Developing new feature/change request from customer</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Bosch Office Sans" pitchFamily="34" charset="0"/>
                        </a:rPr>
                        <a:t>Reviewing code, test case, document update which was done by team members.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Bosch Office Sans" pitchFamily="34" charset="0"/>
                        </a:rPr>
                        <a:t>Writing </a:t>
                      </a:r>
                      <a:r>
                        <a:rPr lang="en-US" sz="1200" dirty="0" err="1" smtClean="0">
                          <a:solidFill>
                            <a:schemeClr val="tx1"/>
                          </a:solidFill>
                          <a:latin typeface="Bosch Office Sans" pitchFamily="34" charset="0"/>
                        </a:rPr>
                        <a:t>JUnit</a:t>
                      </a:r>
                      <a:r>
                        <a:rPr lang="en-US" sz="1200" dirty="0" smtClean="0">
                          <a:solidFill>
                            <a:schemeClr val="tx1"/>
                          </a:solidFill>
                          <a:latin typeface="Bosch Office Sans" pitchFamily="34" charset="0"/>
                        </a:rPr>
                        <a:t> test cases and run MT (Module Testing) Report.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Bosch Office Sans" pitchFamily="34" charset="0"/>
                        </a:rPr>
                        <a:t>Provide technical training and mentoring to new/junior team members.</a:t>
                      </a:r>
                    </a:p>
                  </a:txBody>
                  <a:tcPr>
                    <a:noFill/>
                  </a:tcPr>
                </a:tc>
              </a:tr>
            </a:tbl>
          </a:graphicData>
        </a:graphic>
      </p:graphicFrame>
      <p:graphicFrame>
        <p:nvGraphicFramePr>
          <p:cNvPr id="18" name="Table 17"/>
          <p:cNvGraphicFramePr>
            <a:graphicFrameLocks noGrp="1"/>
          </p:cNvGraphicFramePr>
          <p:nvPr>
            <p:custDataLst>
              <p:tags r:id="rId12"/>
            </p:custDataLst>
            <p:extLst>
              <p:ext uri="{D42A27DB-BD31-4B8C-83A1-F6EECF244321}">
                <p14:modId xmlns:p14="http://schemas.microsoft.com/office/powerpoint/2010/main" val="1083872250"/>
              </p:ext>
            </p:extLst>
          </p:nvPr>
        </p:nvGraphicFramePr>
        <p:xfrm>
          <a:off x="76200" y="1830047"/>
          <a:ext cx="4086299" cy="3687039"/>
        </p:xfrm>
        <a:graphic>
          <a:graphicData uri="http://schemas.openxmlformats.org/drawingml/2006/table">
            <a:tbl>
              <a:tblPr firstRow="1" bandRow="1">
                <a:tableStyleId>{5940675A-B579-460E-94D1-54222C63F5DA}</a:tableStyleId>
              </a:tblPr>
              <a:tblGrid>
                <a:gridCol w="4086299"/>
              </a:tblGrid>
              <a:tr h="262517">
                <a:tc>
                  <a:txBody>
                    <a:bodyPr/>
                    <a:lstStyle/>
                    <a:p>
                      <a:pPr algn="l"/>
                      <a:r>
                        <a:rPr lang="en-GB" sz="1200" dirty="0" smtClean="0">
                          <a:solidFill>
                            <a:schemeClr val="bg1"/>
                          </a:solidFill>
                        </a:rPr>
                        <a:t>Experience Details:</a:t>
                      </a:r>
                      <a:endParaRPr lang="en-GB" sz="1200" dirty="0">
                        <a:solidFill>
                          <a:schemeClr val="bg1"/>
                        </a:solidFill>
                      </a:endParaRPr>
                    </a:p>
                  </a:txBody>
                  <a:tcPr>
                    <a:solidFill>
                      <a:srgbClr val="003264"/>
                    </a:solidFill>
                  </a:tcPr>
                </a:tc>
              </a:tr>
              <a:tr h="3412719">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GB" sz="1200" dirty="0" smtClean="0">
                          <a:solidFill>
                            <a:schemeClr val="tx2"/>
                          </a:solidFill>
                        </a:rPr>
                        <a:t> </a:t>
                      </a:r>
                      <a:r>
                        <a:rPr lang="en-US" sz="1200" b="1" dirty="0" smtClean="0">
                          <a:solidFill>
                            <a:schemeClr val="tx2"/>
                          </a:solidFill>
                        </a:rPr>
                        <a:t>Project:</a:t>
                      </a:r>
                      <a:r>
                        <a:rPr lang="en-US" sz="1200" b="1" baseline="0" dirty="0" smtClean="0">
                          <a:solidFill>
                            <a:schemeClr val="tx2"/>
                          </a:solidFill>
                        </a:rPr>
                        <a:t> </a:t>
                      </a:r>
                      <a:r>
                        <a:rPr lang="en-US" sz="1200" b="0" baseline="0" dirty="0" smtClean="0">
                          <a:solidFill>
                            <a:schemeClr val="tx2"/>
                          </a:solidFill>
                        </a:rPr>
                        <a:t>Element Manager (Short: EM) - 2G Flexi BTS (Base Transceiver Station) Site Manager</a:t>
                      </a: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b="0" baseline="0" dirty="0" smtClean="0">
                          <a:solidFill>
                            <a:schemeClr val="tx2"/>
                          </a:solidFill>
                        </a:rPr>
                        <a:t> </a:t>
                      </a:r>
                      <a:r>
                        <a:rPr lang="en-US" sz="1200" b="1" baseline="0" dirty="0" smtClean="0">
                          <a:solidFill>
                            <a:schemeClr val="tx2"/>
                          </a:solidFill>
                        </a:rPr>
                        <a:t>Project Overview: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2"/>
                          </a:solidFill>
                        </a:rPr>
                        <a:t>EM is a Java Desktop Application that allows the BTS operators to Commission, Configure and Monitor the BTS.</a:t>
                      </a:r>
                      <a:endParaRPr lang="en-GB" sz="1200" b="0" baseline="0" dirty="0" smtClean="0">
                        <a:solidFill>
                          <a:schemeClr val="tx2"/>
                        </a:solidFill>
                      </a:endParaRPr>
                    </a:p>
                  </a:txBody>
                  <a:tcPr>
                    <a:noFill/>
                  </a:tcPr>
                </a:tc>
              </a:tr>
            </a:tbl>
          </a:graphicData>
        </a:graphic>
      </p:graphicFrame>
      <p:pic>
        <p:nvPicPr>
          <p:cNvPr id="2" name="Picture 1"/>
          <p:cNvPicPr>
            <a:picLocks noChangeAspect="1"/>
          </p:cNvPicPr>
          <p:nvPr>
            <p:custDataLst>
              <p:tags r:id="rId13"/>
            </p:custDataLst>
          </p:nvPr>
        </p:nvPicPr>
        <p:blipFill>
          <a:blip r:embed="rId17">
            <a:extLst>
              <a:ext uri="{28A0092B-C50C-407E-A947-70E740481C1C}">
                <a14:useLocalDpi xmlns:a14="http://schemas.microsoft.com/office/drawing/2010/main" val="0"/>
              </a:ext>
            </a:extLst>
          </a:blip>
          <a:stretch>
            <a:fillRect/>
          </a:stretch>
        </p:blipFill>
        <p:spPr>
          <a:xfrm>
            <a:off x="234752" y="597253"/>
            <a:ext cx="891995" cy="1150424"/>
          </a:xfrm>
          <a:prstGeom prst="rect">
            <a:avLst/>
          </a:prstGeom>
        </p:spPr>
      </p:pic>
      <p:sp>
        <p:nvSpPr>
          <p:cNvPr id="3" name="Slide Number Placeholder 2"/>
          <p:cNvSpPr>
            <a:spLocks noGrp="1"/>
          </p:cNvSpPr>
          <p:nvPr>
            <p:ph type="sldNum" sz="quarter" idx="10"/>
          </p:nvPr>
        </p:nvSpPr>
        <p:spPr/>
        <p:txBody>
          <a:bodyPr/>
          <a:lstStyle/>
          <a:p>
            <a:fld id="{208435C1-7B1C-4CB0-A420-6DBD6788891A}" type="slidenum">
              <a:rPr lang="en-US" smtClean="0"/>
              <a:pPr/>
              <a:t>2</a:t>
            </a:fld>
            <a:endParaRPr lang="en-US" dirty="0"/>
          </a:p>
        </p:txBody>
      </p:sp>
    </p:spTree>
    <p:custDataLst>
      <p:tags r:id="rId1"/>
    </p:custDataLst>
    <p:extLst>
      <p:ext uri="{BB962C8B-B14F-4D97-AF65-F5344CB8AC3E}">
        <p14:creationId xmlns:p14="http://schemas.microsoft.com/office/powerpoint/2010/main" val="311767202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Internal  | RBVH/ENG2 | 20-Jan-15 | © Robert Bosch Engineering and Business Solutions Vietnam Company Limited 2013. All rights reserved, also regarding any disposal, exploitation, reproduction, editing, distribution, as well as in the event of applications for industrial property rights.</a:t>
            </a:r>
            <a:endParaRPr lang="x-none" sz="700" dirty="0">
              <a:solidFill>
                <a:srgbClr val="707070"/>
              </a:solidFill>
            </a:endParaRPr>
          </a:p>
        </p:txBody>
      </p:sp>
      <p:pic>
        <p:nvPicPr>
          <p:cNvPr id="9" name="Picture 8" descr="BEQIK_FR.png" hidden="1"/>
          <p:cNvPicPr>
            <a:picLocks/>
          </p:cNvPicPr>
          <p:nvPr>
            <p:custDataLst>
              <p:tags r:id="rId3"/>
            </p:custDataLst>
          </p:nvPr>
        </p:nvPicPr>
        <p:blipFill>
          <a:blip r:embed="rId16"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4"/>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5"/>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6"/>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p:nvPr>
            <p:custDataLst>
              <p:tags r:id="rId7"/>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050" name="Rectangle 2"/>
          <p:cNvSpPr>
            <a:spLocks noChangeArrowheads="1"/>
          </p:cNvSpPr>
          <p:nvPr/>
        </p:nvSpPr>
        <p:spPr bwMode="auto">
          <a:xfrm>
            <a:off x="0" y="0"/>
            <a:ext cx="85344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38__"/>
          <p:cNvSpPr>
            <a:spLocks noChangeArrowheads="1"/>
          </p:cNvSpPr>
          <p:nvPr>
            <p:custDataLst>
              <p:tags r:id="rId8"/>
            </p:custDataLst>
          </p:nvPr>
        </p:nvSpPr>
        <p:spPr bwMode="auto">
          <a:xfrm>
            <a:off x="378768" y="133772"/>
            <a:ext cx="6336704" cy="288032"/>
          </a:xfrm>
          <a:prstGeom prst="rect">
            <a:avLst/>
          </a:prstGeom>
          <a:solidFill>
            <a:schemeClr val="accent1"/>
          </a:solidFill>
          <a:ln w="9525">
            <a:noFill/>
            <a:miter lim="800000"/>
            <a:headEnd/>
            <a:tailEnd/>
          </a:ln>
          <a:effectLst/>
        </p:spPr>
        <p:txBody>
          <a:bodyPr wrap="none" anchor="ctr"/>
          <a:lstStyle/>
          <a:p>
            <a:r>
              <a:rPr lang="en-GB" b="1" dirty="0" smtClean="0">
                <a:solidFill>
                  <a:schemeClr val="bg1"/>
                </a:solidFill>
              </a:rPr>
              <a:t>RBVH/ENG2 Associate Profile</a:t>
            </a:r>
          </a:p>
        </p:txBody>
      </p:sp>
      <p:graphicFrame>
        <p:nvGraphicFramePr>
          <p:cNvPr id="14" name="Table 13"/>
          <p:cNvGraphicFramePr>
            <a:graphicFrameLocks noGrp="1"/>
          </p:cNvGraphicFramePr>
          <p:nvPr>
            <p:custDataLst>
              <p:tags r:id="rId9"/>
            </p:custDataLst>
            <p:extLst>
              <p:ext uri="{D42A27DB-BD31-4B8C-83A1-F6EECF244321}">
                <p14:modId xmlns:p14="http://schemas.microsoft.com/office/powerpoint/2010/main" val="3361017141"/>
              </p:ext>
            </p:extLst>
          </p:nvPr>
        </p:nvGraphicFramePr>
        <p:xfrm>
          <a:off x="1458890" y="637828"/>
          <a:ext cx="6984774" cy="1097280"/>
        </p:xfrm>
        <a:graphic>
          <a:graphicData uri="http://schemas.openxmlformats.org/drawingml/2006/table">
            <a:tbl>
              <a:tblPr firstRow="1" bandRow="1">
                <a:tableStyleId>{C4B1156A-380E-4F78-BDF5-A606A8083BF9}</a:tableStyleId>
              </a:tblPr>
              <a:tblGrid>
                <a:gridCol w="2086049"/>
                <a:gridCol w="4898725"/>
              </a:tblGrid>
              <a:tr h="264029">
                <a:tc>
                  <a:txBody>
                    <a:bodyPr/>
                    <a:lstStyle/>
                    <a:p>
                      <a:pPr algn="r"/>
                      <a:r>
                        <a:rPr lang="en-GB" sz="1200" dirty="0" smtClean="0"/>
                        <a:t>Name:</a:t>
                      </a:r>
                      <a:endParaRPr lang="en-GB" sz="1200" dirty="0">
                        <a:solidFill>
                          <a:schemeClr val="bg1"/>
                        </a:solidFill>
                      </a:endParaRPr>
                    </a:p>
                  </a:txBody>
                  <a:tcPr/>
                </a:tc>
                <a:tc>
                  <a:txBody>
                    <a:bodyPr/>
                    <a:lstStyle/>
                    <a:p>
                      <a:r>
                        <a:rPr lang="en-GB" sz="1200" dirty="0" smtClean="0"/>
                        <a:t>Nguyen Trung Hai</a:t>
                      </a:r>
                      <a:endParaRPr lang="en-GB" sz="1200" dirty="0"/>
                    </a:p>
                  </a:txBody>
                  <a:tcPr/>
                </a:tc>
              </a:tr>
              <a:tr h="264029">
                <a:tc>
                  <a:txBody>
                    <a:bodyPr/>
                    <a:lstStyle/>
                    <a:p>
                      <a:pPr algn="r"/>
                      <a:r>
                        <a:rPr lang="en-GB" sz="1200" dirty="0" smtClean="0"/>
                        <a:t>Role:</a:t>
                      </a:r>
                      <a:endParaRPr lang="en-GB" sz="1200" dirty="0">
                        <a:solidFill>
                          <a:schemeClr val="bg1"/>
                        </a:solidFill>
                      </a:endParaRPr>
                    </a:p>
                  </a:txBody>
                  <a:tcPr/>
                </a:tc>
                <a:tc>
                  <a:txBody>
                    <a:bodyPr/>
                    <a:lstStyle/>
                    <a:p>
                      <a:pPr algn="l"/>
                      <a:r>
                        <a:rPr lang="en-GB" sz="1200" dirty="0" smtClean="0"/>
                        <a:t>Senior Software</a:t>
                      </a:r>
                      <a:r>
                        <a:rPr lang="en-GB" sz="1200" baseline="0" dirty="0" smtClean="0"/>
                        <a:t> </a:t>
                      </a:r>
                      <a:r>
                        <a:rPr lang="en-GB" sz="1200" dirty="0" smtClean="0"/>
                        <a:t>Engineer</a:t>
                      </a:r>
                      <a:endParaRPr lang="en-GB" sz="1200" dirty="0"/>
                    </a:p>
                  </a:txBody>
                  <a:tcPr/>
                </a:tc>
              </a:tr>
              <a:tr h="264029">
                <a:tc>
                  <a:txBody>
                    <a:bodyPr/>
                    <a:lstStyle/>
                    <a:p>
                      <a:pPr algn="r"/>
                      <a:r>
                        <a:rPr lang="en-GB" sz="1200" dirty="0" smtClean="0"/>
                        <a:t>Experience in Bosch (yr):</a:t>
                      </a:r>
                      <a:endParaRPr lang="en-GB" sz="1200" dirty="0">
                        <a:solidFill>
                          <a:schemeClr val="bg1"/>
                        </a:solidFill>
                      </a:endParaRPr>
                    </a:p>
                  </a:txBody>
                  <a:tcPr/>
                </a:tc>
                <a:tc>
                  <a:txBody>
                    <a:bodyPr/>
                    <a:lstStyle/>
                    <a:p>
                      <a:pPr algn="l"/>
                      <a:r>
                        <a:rPr lang="en-GB" sz="1200" baseline="0" dirty="0" smtClean="0"/>
                        <a:t>New Associate</a:t>
                      </a:r>
                      <a:endParaRPr lang="en-GB" sz="1200" dirty="0"/>
                    </a:p>
                  </a:txBody>
                  <a:tcPr/>
                </a:tc>
              </a:tr>
              <a:tr h="264029">
                <a:tc>
                  <a:txBody>
                    <a:bodyPr/>
                    <a:lstStyle/>
                    <a:p>
                      <a:pPr algn="r"/>
                      <a:r>
                        <a:rPr lang="en-GB" sz="1200" dirty="0" smtClean="0"/>
                        <a:t>Total Experience (yr):</a:t>
                      </a:r>
                      <a:endParaRPr lang="en-GB" sz="1200" dirty="0">
                        <a:solidFill>
                          <a:schemeClr val="bg1"/>
                        </a:solidFill>
                      </a:endParaRPr>
                    </a:p>
                  </a:txBody>
                  <a:tcPr/>
                </a:tc>
                <a:tc>
                  <a:txBody>
                    <a:bodyPr/>
                    <a:lstStyle/>
                    <a:p>
                      <a:r>
                        <a:rPr lang="en-GB" sz="1200" baseline="0" dirty="0" smtClean="0"/>
                        <a:t>4.5</a:t>
                      </a:r>
                      <a:r>
                        <a:rPr lang="en-GB" sz="1200" dirty="0" smtClean="0"/>
                        <a:t> year</a:t>
                      </a:r>
                      <a:endParaRPr lang="en-GB" sz="1200" dirty="0"/>
                    </a:p>
                  </a:txBody>
                  <a:tcPr/>
                </a:tc>
              </a:tr>
            </a:tbl>
          </a:graphicData>
        </a:graphic>
      </p:graphicFrame>
      <p:graphicFrame>
        <p:nvGraphicFramePr>
          <p:cNvPr id="16" name="Table 15"/>
          <p:cNvGraphicFramePr>
            <a:graphicFrameLocks noGrp="1"/>
          </p:cNvGraphicFramePr>
          <p:nvPr>
            <p:custDataLst>
              <p:tags r:id="rId10"/>
            </p:custDataLst>
            <p:extLst>
              <p:ext uri="{D42A27DB-BD31-4B8C-83A1-F6EECF244321}">
                <p14:modId xmlns:p14="http://schemas.microsoft.com/office/powerpoint/2010/main" val="2335228353"/>
              </p:ext>
            </p:extLst>
          </p:nvPr>
        </p:nvGraphicFramePr>
        <p:xfrm>
          <a:off x="378768" y="853852"/>
          <a:ext cx="587142" cy="636070"/>
        </p:xfrm>
        <a:graphic>
          <a:graphicData uri="http://schemas.openxmlformats.org/drawingml/2006/table">
            <a:tbl>
              <a:tblPr firstRow="1" bandRow="1">
                <a:tableStyleId>{5940675A-B579-460E-94D1-54222C63F5DA}</a:tableStyleId>
              </a:tblPr>
              <a:tblGrid>
                <a:gridCol w="587142"/>
              </a:tblGrid>
              <a:tr h="636070">
                <a:tc>
                  <a:txBody>
                    <a:bodyPr/>
                    <a:lstStyle/>
                    <a:p>
                      <a:pPr algn="ctr"/>
                      <a:r>
                        <a:rPr lang="en-GB" sz="1100" dirty="0" smtClean="0"/>
                        <a:t>Your</a:t>
                      </a:r>
                      <a:r>
                        <a:rPr lang="en-GB" sz="1100" baseline="0" dirty="0" smtClean="0"/>
                        <a:t> photo</a:t>
                      </a:r>
                      <a:endParaRPr lang="en-GB" sz="1100" dirty="0"/>
                    </a:p>
                  </a:txBody>
                  <a:tcPr marL="62132" marR="62132" marT="31066" marB="31066" anchor="ctr"/>
                </a:tc>
              </a:tr>
            </a:tbl>
          </a:graphicData>
        </a:graphic>
      </p:graphicFrame>
      <p:graphicFrame>
        <p:nvGraphicFramePr>
          <p:cNvPr id="19" name="Table 18"/>
          <p:cNvGraphicFramePr>
            <a:graphicFrameLocks noGrp="1"/>
          </p:cNvGraphicFramePr>
          <p:nvPr>
            <p:custDataLst>
              <p:tags r:id="rId11"/>
            </p:custDataLst>
            <p:extLst>
              <p:ext uri="{D42A27DB-BD31-4B8C-83A1-F6EECF244321}">
                <p14:modId xmlns:p14="http://schemas.microsoft.com/office/powerpoint/2010/main" val="3407641680"/>
              </p:ext>
            </p:extLst>
          </p:nvPr>
        </p:nvGraphicFramePr>
        <p:xfrm>
          <a:off x="4267200" y="1830047"/>
          <a:ext cx="4162835" cy="3675236"/>
        </p:xfrm>
        <a:graphic>
          <a:graphicData uri="http://schemas.openxmlformats.org/drawingml/2006/table">
            <a:tbl>
              <a:tblPr firstRow="1" bandRow="1">
                <a:tableStyleId>{5940675A-B579-460E-94D1-54222C63F5DA}</a:tableStyleId>
              </a:tblPr>
              <a:tblGrid>
                <a:gridCol w="4162835"/>
              </a:tblGrid>
              <a:tr h="290284">
                <a:tc>
                  <a:txBody>
                    <a:bodyPr/>
                    <a:lstStyle/>
                    <a:p>
                      <a:pPr algn="l"/>
                      <a:r>
                        <a:rPr lang="en-GB" sz="1200" dirty="0" smtClean="0">
                          <a:solidFill>
                            <a:schemeClr val="bg1"/>
                          </a:solidFill>
                        </a:rPr>
                        <a:t>Responsibilities:</a:t>
                      </a:r>
                      <a:endParaRPr lang="en-GB" sz="1200" dirty="0">
                        <a:solidFill>
                          <a:schemeClr val="bg1"/>
                        </a:solidFill>
                      </a:endParaRPr>
                    </a:p>
                  </a:txBody>
                  <a:tcPr>
                    <a:solidFill>
                      <a:srgbClr val="003264"/>
                    </a:solidFill>
                  </a:tcPr>
                </a:tc>
              </a:tr>
              <a:tr h="3384952">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Bosch Office Sans" pitchFamily="34" charset="0"/>
                        </a:rPr>
                        <a:t>Understanding requirements and provide System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Bosch Office Sans" pitchFamily="34" charset="0"/>
                        </a:rPr>
                        <a:t>Get familiar with Agile Project Management and Scrum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Bosch Office Sans" pitchFamily="34" charset="0"/>
                        </a:rPr>
                        <a:t>Developing new features and fix bugs align with strict deadline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Bosch Office Sans" pitchFamily="34" charset="0"/>
                        </a:rPr>
                        <a:t>Problem Analysis and Design/Providing solution for main features: Parameter Watch, </a:t>
                      </a:r>
                      <a:r>
                        <a:rPr lang="en-US" sz="1200" dirty="0" err="1" smtClean="0">
                          <a:solidFill>
                            <a:schemeClr val="tx1"/>
                          </a:solidFill>
                          <a:latin typeface="Bosch Office Sans" pitchFamily="34" charset="0"/>
                        </a:rPr>
                        <a:t>Config</a:t>
                      </a:r>
                      <a:r>
                        <a:rPr lang="en-US" sz="1200" dirty="0" smtClean="0">
                          <a:solidFill>
                            <a:schemeClr val="tx1"/>
                          </a:solidFill>
                          <a:latin typeface="Bosch Office Sans" pitchFamily="34" charset="0"/>
                        </a:rPr>
                        <a:t> File Generator, Batch CPEs Processing.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Bosch Office Sans" pitchFamily="34" charset="0"/>
                        </a:rPr>
                        <a:t>Writing/Reviewing Design document, code and fix bugs.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Bosch Office Sans" pitchFamily="34" charset="0"/>
                        </a:rPr>
                        <a:t>Applying Nokia Look and Feel to UI, replacing Bootstrap.</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Bosch Office Sans" pitchFamily="34" charset="0"/>
                        </a:rPr>
                        <a:t>Researching new technologies and applying them to project</a:t>
                      </a:r>
                    </a:p>
                  </a:txBody>
                  <a:tcPr>
                    <a:noFill/>
                  </a:tcPr>
                </a:tc>
              </a:tr>
            </a:tbl>
          </a:graphicData>
        </a:graphic>
      </p:graphicFrame>
      <p:graphicFrame>
        <p:nvGraphicFramePr>
          <p:cNvPr id="18" name="Table 17"/>
          <p:cNvGraphicFramePr>
            <a:graphicFrameLocks noGrp="1"/>
          </p:cNvGraphicFramePr>
          <p:nvPr>
            <p:custDataLst>
              <p:tags r:id="rId12"/>
            </p:custDataLst>
            <p:extLst>
              <p:ext uri="{D42A27DB-BD31-4B8C-83A1-F6EECF244321}">
                <p14:modId xmlns:p14="http://schemas.microsoft.com/office/powerpoint/2010/main" val="2025545178"/>
              </p:ext>
            </p:extLst>
          </p:nvPr>
        </p:nvGraphicFramePr>
        <p:xfrm>
          <a:off x="76200" y="1830047"/>
          <a:ext cx="4086299" cy="3687039"/>
        </p:xfrm>
        <a:graphic>
          <a:graphicData uri="http://schemas.openxmlformats.org/drawingml/2006/table">
            <a:tbl>
              <a:tblPr firstRow="1" bandRow="1">
                <a:tableStyleId>{5940675A-B579-460E-94D1-54222C63F5DA}</a:tableStyleId>
              </a:tblPr>
              <a:tblGrid>
                <a:gridCol w="4086299"/>
              </a:tblGrid>
              <a:tr h="262517">
                <a:tc>
                  <a:txBody>
                    <a:bodyPr/>
                    <a:lstStyle/>
                    <a:p>
                      <a:pPr algn="l"/>
                      <a:r>
                        <a:rPr lang="en-GB" sz="1200" dirty="0" smtClean="0">
                          <a:solidFill>
                            <a:schemeClr val="bg1"/>
                          </a:solidFill>
                        </a:rPr>
                        <a:t>Experience Details:</a:t>
                      </a:r>
                      <a:endParaRPr lang="en-GB" sz="1200" dirty="0">
                        <a:solidFill>
                          <a:schemeClr val="bg1"/>
                        </a:solidFill>
                      </a:endParaRPr>
                    </a:p>
                  </a:txBody>
                  <a:tcPr>
                    <a:solidFill>
                      <a:srgbClr val="003264"/>
                    </a:solidFill>
                  </a:tcPr>
                </a:tc>
              </a:tr>
              <a:tr h="3412719">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GB" sz="1200" dirty="0" smtClean="0">
                          <a:solidFill>
                            <a:schemeClr val="tx2"/>
                          </a:solidFill>
                        </a:rPr>
                        <a:t> </a:t>
                      </a:r>
                      <a:r>
                        <a:rPr lang="en-US" sz="1200" b="1" dirty="0" smtClean="0">
                          <a:solidFill>
                            <a:schemeClr val="tx2"/>
                          </a:solidFill>
                        </a:rPr>
                        <a:t>Project:</a:t>
                      </a:r>
                      <a:r>
                        <a:rPr lang="en-US" sz="1200" b="1" baseline="0" dirty="0" smtClean="0">
                          <a:solidFill>
                            <a:schemeClr val="tx2"/>
                          </a:solidFill>
                        </a:rPr>
                        <a:t> </a:t>
                      </a:r>
                      <a:r>
                        <a:rPr lang="en-US" sz="1200" b="0" baseline="0" dirty="0" smtClean="0">
                          <a:solidFill>
                            <a:schemeClr val="tx2"/>
                          </a:solidFill>
                        </a:rPr>
                        <a:t>Auto Configurable System (ACS)</a:t>
                      </a: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b="0" baseline="0" dirty="0" smtClean="0">
                          <a:solidFill>
                            <a:schemeClr val="tx2"/>
                          </a:solidFill>
                        </a:rPr>
                        <a:t> </a:t>
                      </a:r>
                      <a:r>
                        <a:rPr lang="en-US" sz="1200" b="1" baseline="0" dirty="0" smtClean="0">
                          <a:solidFill>
                            <a:schemeClr val="tx2"/>
                          </a:solidFill>
                        </a:rPr>
                        <a:t>Project Overview: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2"/>
                          </a:solidFill>
                        </a:rPr>
                        <a:t>ACS is a Java Web-based Application support user to Configure and Monitor millions of LTE Hardware devices. This product is a co-operation between </a:t>
                      </a:r>
                      <a:r>
                        <a:rPr lang="en-US" sz="1200" b="0" baseline="0" dirty="0" err="1" smtClean="0">
                          <a:solidFill>
                            <a:schemeClr val="tx2"/>
                          </a:solidFill>
                        </a:rPr>
                        <a:t>Aricent</a:t>
                      </a:r>
                      <a:r>
                        <a:rPr lang="en-US" sz="1200" b="0" baseline="0" dirty="0" smtClean="0">
                          <a:solidFill>
                            <a:schemeClr val="tx2"/>
                          </a:solidFill>
                        </a:rPr>
                        <a:t> and NSN.</a:t>
                      </a:r>
                      <a:endParaRPr lang="en-GB" sz="1200" b="0" baseline="0" dirty="0" smtClean="0">
                        <a:solidFill>
                          <a:schemeClr val="tx2"/>
                        </a:solidFill>
                      </a:endParaRPr>
                    </a:p>
                  </a:txBody>
                  <a:tcPr>
                    <a:noFill/>
                  </a:tcPr>
                </a:tc>
              </a:tr>
            </a:tbl>
          </a:graphicData>
        </a:graphic>
      </p:graphicFrame>
      <p:pic>
        <p:nvPicPr>
          <p:cNvPr id="2" name="Picture 1"/>
          <p:cNvPicPr>
            <a:picLocks noChangeAspect="1"/>
          </p:cNvPicPr>
          <p:nvPr>
            <p:custDataLst>
              <p:tags r:id="rId13"/>
            </p:custDataLst>
          </p:nvPr>
        </p:nvPicPr>
        <p:blipFill>
          <a:blip r:embed="rId17">
            <a:extLst>
              <a:ext uri="{28A0092B-C50C-407E-A947-70E740481C1C}">
                <a14:useLocalDpi xmlns:a14="http://schemas.microsoft.com/office/drawing/2010/main" val="0"/>
              </a:ext>
            </a:extLst>
          </a:blip>
          <a:stretch>
            <a:fillRect/>
          </a:stretch>
        </p:blipFill>
        <p:spPr>
          <a:xfrm>
            <a:off x="234752" y="597253"/>
            <a:ext cx="891995" cy="1150424"/>
          </a:xfrm>
          <a:prstGeom prst="rect">
            <a:avLst/>
          </a:prstGeom>
        </p:spPr>
      </p:pic>
      <p:sp>
        <p:nvSpPr>
          <p:cNvPr id="8" name="Slide Number Placeholder 7"/>
          <p:cNvSpPr>
            <a:spLocks noGrp="1"/>
          </p:cNvSpPr>
          <p:nvPr>
            <p:ph type="sldNum" sz="quarter" idx="10"/>
          </p:nvPr>
        </p:nvSpPr>
        <p:spPr/>
        <p:txBody>
          <a:bodyPr/>
          <a:lstStyle/>
          <a:p>
            <a:fld id="{208435C1-7B1C-4CB0-A420-6DBD6788891A}" type="slidenum">
              <a:rPr lang="en-US" smtClean="0"/>
              <a:pPr/>
              <a:t>3</a:t>
            </a:fld>
            <a:endParaRPr lang="en-US" dirty="0"/>
          </a:p>
        </p:txBody>
      </p:sp>
    </p:spTree>
    <p:custDataLst>
      <p:tags r:id="rId1"/>
    </p:custDataLst>
    <p:extLst>
      <p:ext uri="{BB962C8B-B14F-4D97-AF65-F5344CB8AC3E}">
        <p14:creationId xmlns:p14="http://schemas.microsoft.com/office/powerpoint/2010/main" val="232092041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Internal  | RBVH/ENG2 | 20-Jan-15 | © Robert Bosch Engineering and Business Solutions Vietnam Company Limited 2013. All rights reserved, also regarding any disposal, exploitation, reproduction, editing, distribution, as well as in the event of applications for industrial property rights.</a:t>
            </a:r>
            <a:endParaRPr lang="x-none" sz="700" dirty="0">
              <a:solidFill>
                <a:srgbClr val="707070"/>
              </a:solidFill>
            </a:endParaRPr>
          </a:p>
        </p:txBody>
      </p:sp>
      <p:pic>
        <p:nvPicPr>
          <p:cNvPr id="9" name="Picture 8" descr="BEQIK_FR.png" hidden="1"/>
          <p:cNvPicPr>
            <a:picLocks/>
          </p:cNvPicPr>
          <p:nvPr>
            <p:custDataLst>
              <p:tags r:id="rId3"/>
            </p:custDataLst>
          </p:nvPr>
        </p:nvPicPr>
        <p:blipFill>
          <a:blip r:embed="rId16" cstate="print"/>
          <a:stretch>
            <a:fillRect/>
          </a:stretch>
        </p:blipFill>
        <p:spPr>
          <a:xfrm>
            <a:off x="76200" y="5653404"/>
            <a:ext cx="381000" cy="174625"/>
          </a:xfrm>
          <a:prstGeom prst="rect">
            <a:avLst/>
          </a:prstGeom>
          <a:ln w="0">
            <a:noFill/>
          </a:ln>
          <a:effectLst/>
        </p:spPr>
      </p:pic>
      <p:sp>
        <p:nvSpPr>
          <p:cNvPr id="7" name="Rectangle 6"/>
          <p:cNvSpPr>
            <a:spLocks/>
          </p:cNvSpPr>
          <p:nvPr>
            <p:custDataLst>
              <p:tags r:id="rId4"/>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6" name="Rectangle 5"/>
          <p:cNvSpPr>
            <a:spLocks/>
          </p:cNvSpPr>
          <p:nvPr>
            <p:custDataLst>
              <p:tags r:id="rId5"/>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6"/>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4" name="TextBox 3" hidden="1"/>
          <p:cNvSpPr txBox="1"/>
          <p:nvPr>
            <p:custDataLst>
              <p:tags r:id="rId7"/>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050" name="Rectangle 2"/>
          <p:cNvSpPr>
            <a:spLocks noChangeArrowheads="1"/>
          </p:cNvSpPr>
          <p:nvPr/>
        </p:nvSpPr>
        <p:spPr bwMode="auto">
          <a:xfrm>
            <a:off x="0" y="0"/>
            <a:ext cx="85344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38__"/>
          <p:cNvSpPr>
            <a:spLocks noChangeArrowheads="1"/>
          </p:cNvSpPr>
          <p:nvPr>
            <p:custDataLst>
              <p:tags r:id="rId8"/>
            </p:custDataLst>
          </p:nvPr>
        </p:nvSpPr>
        <p:spPr bwMode="auto">
          <a:xfrm>
            <a:off x="378768" y="133772"/>
            <a:ext cx="6336704" cy="288032"/>
          </a:xfrm>
          <a:prstGeom prst="rect">
            <a:avLst/>
          </a:prstGeom>
          <a:solidFill>
            <a:schemeClr val="accent1"/>
          </a:solidFill>
          <a:ln w="9525">
            <a:noFill/>
            <a:miter lim="800000"/>
            <a:headEnd/>
            <a:tailEnd/>
          </a:ln>
          <a:effectLst/>
        </p:spPr>
        <p:txBody>
          <a:bodyPr wrap="none" anchor="ctr"/>
          <a:lstStyle/>
          <a:p>
            <a:r>
              <a:rPr lang="en-GB" b="1" dirty="0" smtClean="0">
                <a:solidFill>
                  <a:schemeClr val="bg1"/>
                </a:solidFill>
              </a:rPr>
              <a:t>RBVH/ENG2 Associate Profile</a:t>
            </a:r>
          </a:p>
        </p:txBody>
      </p:sp>
      <p:graphicFrame>
        <p:nvGraphicFramePr>
          <p:cNvPr id="14" name="Table 13"/>
          <p:cNvGraphicFramePr>
            <a:graphicFrameLocks noGrp="1"/>
          </p:cNvGraphicFramePr>
          <p:nvPr>
            <p:custDataLst>
              <p:tags r:id="rId9"/>
            </p:custDataLst>
            <p:extLst>
              <p:ext uri="{D42A27DB-BD31-4B8C-83A1-F6EECF244321}">
                <p14:modId xmlns:p14="http://schemas.microsoft.com/office/powerpoint/2010/main" val="3361017141"/>
              </p:ext>
            </p:extLst>
          </p:nvPr>
        </p:nvGraphicFramePr>
        <p:xfrm>
          <a:off x="1458890" y="637828"/>
          <a:ext cx="6984774" cy="1097280"/>
        </p:xfrm>
        <a:graphic>
          <a:graphicData uri="http://schemas.openxmlformats.org/drawingml/2006/table">
            <a:tbl>
              <a:tblPr firstRow="1" bandRow="1">
                <a:tableStyleId>{C4B1156A-380E-4F78-BDF5-A606A8083BF9}</a:tableStyleId>
              </a:tblPr>
              <a:tblGrid>
                <a:gridCol w="2086049"/>
                <a:gridCol w="4898725"/>
              </a:tblGrid>
              <a:tr h="264029">
                <a:tc>
                  <a:txBody>
                    <a:bodyPr/>
                    <a:lstStyle/>
                    <a:p>
                      <a:pPr algn="r"/>
                      <a:r>
                        <a:rPr lang="en-GB" sz="1200" dirty="0" smtClean="0"/>
                        <a:t>Name:</a:t>
                      </a:r>
                      <a:endParaRPr lang="en-GB" sz="1200" dirty="0">
                        <a:solidFill>
                          <a:schemeClr val="bg1"/>
                        </a:solidFill>
                      </a:endParaRPr>
                    </a:p>
                  </a:txBody>
                  <a:tcPr/>
                </a:tc>
                <a:tc>
                  <a:txBody>
                    <a:bodyPr/>
                    <a:lstStyle/>
                    <a:p>
                      <a:r>
                        <a:rPr lang="en-GB" sz="1200" dirty="0" smtClean="0"/>
                        <a:t>Nguyen Trung Hai</a:t>
                      </a:r>
                      <a:endParaRPr lang="en-GB" sz="1200" dirty="0"/>
                    </a:p>
                  </a:txBody>
                  <a:tcPr/>
                </a:tc>
              </a:tr>
              <a:tr h="264029">
                <a:tc>
                  <a:txBody>
                    <a:bodyPr/>
                    <a:lstStyle/>
                    <a:p>
                      <a:pPr algn="r"/>
                      <a:r>
                        <a:rPr lang="en-GB" sz="1200" dirty="0" smtClean="0"/>
                        <a:t>Role:</a:t>
                      </a:r>
                      <a:endParaRPr lang="en-GB" sz="1200" dirty="0">
                        <a:solidFill>
                          <a:schemeClr val="bg1"/>
                        </a:solidFill>
                      </a:endParaRPr>
                    </a:p>
                  </a:txBody>
                  <a:tcPr/>
                </a:tc>
                <a:tc>
                  <a:txBody>
                    <a:bodyPr/>
                    <a:lstStyle/>
                    <a:p>
                      <a:pPr algn="l"/>
                      <a:r>
                        <a:rPr lang="en-GB" sz="1200" dirty="0" smtClean="0"/>
                        <a:t>Senior Software</a:t>
                      </a:r>
                      <a:r>
                        <a:rPr lang="en-GB" sz="1200" baseline="0" dirty="0" smtClean="0"/>
                        <a:t> </a:t>
                      </a:r>
                      <a:r>
                        <a:rPr lang="en-GB" sz="1200" dirty="0" smtClean="0"/>
                        <a:t>Engineer</a:t>
                      </a:r>
                      <a:endParaRPr lang="en-GB" sz="1200" dirty="0"/>
                    </a:p>
                  </a:txBody>
                  <a:tcPr/>
                </a:tc>
              </a:tr>
              <a:tr h="264029">
                <a:tc>
                  <a:txBody>
                    <a:bodyPr/>
                    <a:lstStyle/>
                    <a:p>
                      <a:pPr algn="r"/>
                      <a:r>
                        <a:rPr lang="en-GB" sz="1200" dirty="0" smtClean="0"/>
                        <a:t>Experience in Bosch (yr):</a:t>
                      </a:r>
                      <a:endParaRPr lang="en-GB" sz="1200" dirty="0">
                        <a:solidFill>
                          <a:schemeClr val="bg1"/>
                        </a:solidFill>
                      </a:endParaRPr>
                    </a:p>
                  </a:txBody>
                  <a:tcPr/>
                </a:tc>
                <a:tc>
                  <a:txBody>
                    <a:bodyPr/>
                    <a:lstStyle/>
                    <a:p>
                      <a:pPr algn="l"/>
                      <a:r>
                        <a:rPr lang="en-GB" sz="1200" baseline="0" dirty="0" smtClean="0"/>
                        <a:t>New Associate</a:t>
                      </a:r>
                      <a:endParaRPr lang="en-GB" sz="1200" dirty="0"/>
                    </a:p>
                  </a:txBody>
                  <a:tcPr/>
                </a:tc>
              </a:tr>
              <a:tr h="264029">
                <a:tc>
                  <a:txBody>
                    <a:bodyPr/>
                    <a:lstStyle/>
                    <a:p>
                      <a:pPr algn="r"/>
                      <a:r>
                        <a:rPr lang="en-GB" sz="1200" dirty="0" smtClean="0"/>
                        <a:t>Total Experience (yr):</a:t>
                      </a:r>
                      <a:endParaRPr lang="en-GB" sz="1200" dirty="0">
                        <a:solidFill>
                          <a:schemeClr val="bg1"/>
                        </a:solidFill>
                      </a:endParaRPr>
                    </a:p>
                  </a:txBody>
                  <a:tcPr/>
                </a:tc>
                <a:tc>
                  <a:txBody>
                    <a:bodyPr/>
                    <a:lstStyle/>
                    <a:p>
                      <a:r>
                        <a:rPr lang="en-GB" sz="1200" baseline="0" dirty="0" smtClean="0"/>
                        <a:t>4.5</a:t>
                      </a:r>
                      <a:r>
                        <a:rPr lang="en-GB" sz="1200" dirty="0" smtClean="0"/>
                        <a:t> year</a:t>
                      </a:r>
                      <a:endParaRPr lang="en-GB" sz="1200" dirty="0"/>
                    </a:p>
                  </a:txBody>
                  <a:tcPr/>
                </a:tc>
              </a:tr>
            </a:tbl>
          </a:graphicData>
        </a:graphic>
      </p:graphicFrame>
      <p:graphicFrame>
        <p:nvGraphicFramePr>
          <p:cNvPr id="16" name="Table 15"/>
          <p:cNvGraphicFramePr>
            <a:graphicFrameLocks noGrp="1"/>
          </p:cNvGraphicFramePr>
          <p:nvPr>
            <p:custDataLst>
              <p:tags r:id="rId10"/>
            </p:custDataLst>
            <p:extLst>
              <p:ext uri="{D42A27DB-BD31-4B8C-83A1-F6EECF244321}">
                <p14:modId xmlns:p14="http://schemas.microsoft.com/office/powerpoint/2010/main" val="2335228353"/>
              </p:ext>
            </p:extLst>
          </p:nvPr>
        </p:nvGraphicFramePr>
        <p:xfrm>
          <a:off x="378768" y="853852"/>
          <a:ext cx="587142" cy="636070"/>
        </p:xfrm>
        <a:graphic>
          <a:graphicData uri="http://schemas.openxmlformats.org/drawingml/2006/table">
            <a:tbl>
              <a:tblPr firstRow="1" bandRow="1">
                <a:tableStyleId>{5940675A-B579-460E-94D1-54222C63F5DA}</a:tableStyleId>
              </a:tblPr>
              <a:tblGrid>
                <a:gridCol w="587142"/>
              </a:tblGrid>
              <a:tr h="636070">
                <a:tc>
                  <a:txBody>
                    <a:bodyPr/>
                    <a:lstStyle/>
                    <a:p>
                      <a:pPr algn="ctr"/>
                      <a:r>
                        <a:rPr lang="en-GB" sz="1100" dirty="0" smtClean="0"/>
                        <a:t>Your</a:t>
                      </a:r>
                      <a:r>
                        <a:rPr lang="en-GB" sz="1100" baseline="0" dirty="0" smtClean="0"/>
                        <a:t> photo</a:t>
                      </a:r>
                      <a:endParaRPr lang="en-GB" sz="1100" dirty="0"/>
                    </a:p>
                  </a:txBody>
                  <a:tcPr marL="62132" marR="62132" marT="31066" marB="31066" anchor="ctr"/>
                </a:tc>
              </a:tr>
            </a:tbl>
          </a:graphicData>
        </a:graphic>
      </p:graphicFrame>
      <p:graphicFrame>
        <p:nvGraphicFramePr>
          <p:cNvPr id="19" name="Table 18"/>
          <p:cNvGraphicFramePr>
            <a:graphicFrameLocks noGrp="1"/>
          </p:cNvGraphicFramePr>
          <p:nvPr>
            <p:custDataLst>
              <p:tags r:id="rId11"/>
            </p:custDataLst>
            <p:extLst>
              <p:ext uri="{D42A27DB-BD31-4B8C-83A1-F6EECF244321}">
                <p14:modId xmlns:p14="http://schemas.microsoft.com/office/powerpoint/2010/main" val="895180359"/>
              </p:ext>
            </p:extLst>
          </p:nvPr>
        </p:nvGraphicFramePr>
        <p:xfrm>
          <a:off x="4267200" y="1830047"/>
          <a:ext cx="4162835" cy="3675236"/>
        </p:xfrm>
        <a:graphic>
          <a:graphicData uri="http://schemas.openxmlformats.org/drawingml/2006/table">
            <a:tbl>
              <a:tblPr firstRow="1" bandRow="1">
                <a:tableStyleId>{5940675A-B579-460E-94D1-54222C63F5DA}</a:tableStyleId>
              </a:tblPr>
              <a:tblGrid>
                <a:gridCol w="4162835"/>
              </a:tblGrid>
              <a:tr h="290284">
                <a:tc>
                  <a:txBody>
                    <a:bodyPr/>
                    <a:lstStyle/>
                    <a:p>
                      <a:pPr algn="l"/>
                      <a:r>
                        <a:rPr lang="en-GB" sz="1200" dirty="0" smtClean="0">
                          <a:solidFill>
                            <a:schemeClr val="bg1"/>
                          </a:solidFill>
                        </a:rPr>
                        <a:t>Responsibilities:</a:t>
                      </a:r>
                      <a:endParaRPr lang="en-GB" sz="1200" dirty="0">
                        <a:solidFill>
                          <a:schemeClr val="bg1"/>
                        </a:solidFill>
                      </a:endParaRPr>
                    </a:p>
                  </a:txBody>
                  <a:tcPr>
                    <a:solidFill>
                      <a:srgbClr val="003264"/>
                    </a:solidFill>
                  </a:tcPr>
                </a:tc>
              </a:tr>
              <a:tr h="3384952">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Bosch Office Sans" pitchFamily="34" charset="0"/>
                        </a:rPr>
                        <a:t>System analysis and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Bosch Office Sans" pitchFamily="34" charset="0"/>
                        </a:rPr>
                        <a:t>Coding</a:t>
                      </a:r>
                      <a:r>
                        <a:rPr lang="en-US" sz="1200" smtClean="0">
                          <a:solidFill>
                            <a:schemeClr val="tx1"/>
                          </a:solidFill>
                          <a:latin typeface="Bosch Office Sans" pitchFamily="34" charset="0"/>
                        </a:rPr>
                        <a:t>, Testing</a:t>
                      </a:r>
                      <a:endParaRPr lang="en-US" sz="1200" dirty="0" smtClean="0">
                        <a:solidFill>
                          <a:schemeClr val="tx1"/>
                        </a:solidFill>
                        <a:latin typeface="Bosch Office Sans" pitchFamily="34" charset="0"/>
                      </a:endParaRPr>
                    </a:p>
                  </a:txBody>
                  <a:tcPr>
                    <a:noFill/>
                  </a:tcPr>
                </a:tc>
              </a:tr>
            </a:tbl>
          </a:graphicData>
        </a:graphic>
      </p:graphicFrame>
      <p:graphicFrame>
        <p:nvGraphicFramePr>
          <p:cNvPr id="18" name="Table 17"/>
          <p:cNvGraphicFramePr>
            <a:graphicFrameLocks noGrp="1"/>
          </p:cNvGraphicFramePr>
          <p:nvPr>
            <p:custDataLst>
              <p:tags r:id="rId12"/>
            </p:custDataLst>
            <p:extLst>
              <p:ext uri="{D42A27DB-BD31-4B8C-83A1-F6EECF244321}">
                <p14:modId xmlns:p14="http://schemas.microsoft.com/office/powerpoint/2010/main" val="2301916284"/>
              </p:ext>
            </p:extLst>
          </p:nvPr>
        </p:nvGraphicFramePr>
        <p:xfrm>
          <a:off x="76200" y="1830047"/>
          <a:ext cx="4086299" cy="3687039"/>
        </p:xfrm>
        <a:graphic>
          <a:graphicData uri="http://schemas.openxmlformats.org/drawingml/2006/table">
            <a:tbl>
              <a:tblPr firstRow="1" bandRow="1">
                <a:tableStyleId>{5940675A-B579-460E-94D1-54222C63F5DA}</a:tableStyleId>
              </a:tblPr>
              <a:tblGrid>
                <a:gridCol w="4086299"/>
              </a:tblGrid>
              <a:tr h="262517">
                <a:tc>
                  <a:txBody>
                    <a:bodyPr/>
                    <a:lstStyle/>
                    <a:p>
                      <a:pPr algn="l"/>
                      <a:r>
                        <a:rPr lang="en-GB" sz="1200" dirty="0" smtClean="0">
                          <a:solidFill>
                            <a:schemeClr val="bg1"/>
                          </a:solidFill>
                        </a:rPr>
                        <a:t>Experience Details:</a:t>
                      </a:r>
                      <a:endParaRPr lang="en-GB" sz="1200" dirty="0">
                        <a:solidFill>
                          <a:schemeClr val="bg1"/>
                        </a:solidFill>
                      </a:endParaRPr>
                    </a:p>
                  </a:txBody>
                  <a:tcPr>
                    <a:solidFill>
                      <a:srgbClr val="003264"/>
                    </a:solidFill>
                  </a:tcPr>
                </a:tc>
              </a:tr>
              <a:tr h="3412719">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GB" sz="1200" dirty="0" smtClean="0">
                          <a:solidFill>
                            <a:schemeClr val="tx2"/>
                          </a:solidFill>
                        </a:rPr>
                        <a:t> </a:t>
                      </a:r>
                      <a:r>
                        <a:rPr lang="en-US" sz="1200" b="1" dirty="0" smtClean="0">
                          <a:solidFill>
                            <a:schemeClr val="tx2"/>
                          </a:solidFill>
                        </a:rPr>
                        <a:t>Project:</a:t>
                      </a:r>
                      <a:r>
                        <a:rPr lang="en-US" sz="1200" b="1" baseline="0" dirty="0" smtClean="0">
                          <a:solidFill>
                            <a:schemeClr val="tx2"/>
                          </a:solidFill>
                        </a:rPr>
                        <a:t> </a:t>
                      </a:r>
                      <a:r>
                        <a:rPr lang="en-US" sz="1200" b="0" baseline="0" dirty="0" smtClean="0">
                          <a:solidFill>
                            <a:schemeClr val="tx2"/>
                          </a:solidFill>
                        </a:rPr>
                        <a:t>Test Automation System (TAS)</a:t>
                      </a: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b="0" baseline="0" dirty="0" smtClean="0">
                          <a:solidFill>
                            <a:schemeClr val="tx2"/>
                          </a:solidFill>
                        </a:rPr>
                        <a:t> </a:t>
                      </a:r>
                      <a:r>
                        <a:rPr lang="en-US" sz="1200" b="1" baseline="0" dirty="0" smtClean="0">
                          <a:solidFill>
                            <a:schemeClr val="tx2"/>
                          </a:solidFill>
                        </a:rPr>
                        <a:t>Project Overview: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2"/>
                          </a:solidFill>
                        </a:rPr>
                        <a:t>Test Automation System is a plat-form that helps test designers to test their application. The applications under tested may vary from Web App, Desktop App to Mobile App. TAS is designed to depend on Application Programming, Application Under Tested, Testing Tools and Testing Techniques.</a:t>
                      </a:r>
                      <a:endParaRPr lang="en-GB" sz="1200" b="0" baseline="0" dirty="0" smtClean="0">
                        <a:solidFill>
                          <a:schemeClr val="tx2"/>
                        </a:solidFill>
                      </a:endParaRPr>
                    </a:p>
                  </a:txBody>
                  <a:tcPr>
                    <a:noFill/>
                  </a:tcPr>
                </a:tc>
              </a:tr>
            </a:tbl>
          </a:graphicData>
        </a:graphic>
      </p:graphicFrame>
      <p:pic>
        <p:nvPicPr>
          <p:cNvPr id="2" name="Picture 1"/>
          <p:cNvPicPr>
            <a:picLocks noChangeAspect="1"/>
          </p:cNvPicPr>
          <p:nvPr>
            <p:custDataLst>
              <p:tags r:id="rId13"/>
            </p:custDataLst>
          </p:nvPr>
        </p:nvPicPr>
        <p:blipFill>
          <a:blip r:embed="rId17">
            <a:extLst>
              <a:ext uri="{28A0092B-C50C-407E-A947-70E740481C1C}">
                <a14:useLocalDpi xmlns:a14="http://schemas.microsoft.com/office/drawing/2010/main" val="0"/>
              </a:ext>
            </a:extLst>
          </a:blip>
          <a:stretch>
            <a:fillRect/>
          </a:stretch>
        </p:blipFill>
        <p:spPr>
          <a:xfrm>
            <a:off x="234752" y="597253"/>
            <a:ext cx="891995" cy="1150424"/>
          </a:xfrm>
          <a:prstGeom prst="rect">
            <a:avLst/>
          </a:prstGeom>
        </p:spPr>
      </p:pic>
      <p:sp>
        <p:nvSpPr>
          <p:cNvPr id="3" name="Slide Number Placeholder 2"/>
          <p:cNvSpPr>
            <a:spLocks noGrp="1"/>
          </p:cNvSpPr>
          <p:nvPr>
            <p:ph type="sldNum" sz="quarter" idx="10"/>
          </p:nvPr>
        </p:nvSpPr>
        <p:spPr/>
        <p:txBody>
          <a:bodyPr/>
          <a:lstStyle/>
          <a:p>
            <a:fld id="{208435C1-7B1C-4CB0-A420-6DBD6788891A}" type="slidenum">
              <a:rPr lang="en-US" smtClean="0"/>
              <a:pPr/>
              <a:t>4</a:t>
            </a:fld>
            <a:endParaRPr lang="en-US" dirty="0"/>
          </a:p>
        </p:txBody>
      </p:sp>
    </p:spTree>
    <p:custDataLst>
      <p:tags r:id="rId1"/>
    </p:custDataLst>
    <p:extLst>
      <p:ext uri="{BB962C8B-B14F-4D97-AF65-F5344CB8AC3E}">
        <p14:creationId xmlns:p14="http://schemas.microsoft.com/office/powerpoint/2010/main" val="29769032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CUSTOMERVERSION" val="9"/>
  <p:tag name="CONFIG" val="config01.xml"/>
  <p:tag name="CFG.VERSION" val="0"/>
  <p:tag name="CFG.LAYOUTID" val="Bosch Layout 4:3"/>
  <p:tag name="CFG.LAYOUT" val="config01.xml"/>
  <p:tag name="MAPNAME" val="Map1"/>
  <p:tag name="LICENSEKEY" val="46504b9e-b1c9-48ed-967f-a36de42ae84b"/>
  <p:tag name="ML_1" val="RBVH_Hc1"/>
  <p:tag name="ML_2" val="Bosch.mcr"/>
  <p:tag name="ML_LAYOUT_RESOURCE" val="BOSCH4_3_01.MCR "/>
  <p:tag name="FIELD.DATE.SUFFIX.CONTENT" val=" | "/>
  <p:tag name="FIELD.CONF.SUFFIX.CONTENT" val=" | "/>
  <p:tag name="FIELD.REM_ABL.SUFFIX.CONTENT" val=" | "/>
  <p:tag name="FIELD.COPY.CONTENT" val="© Robert Bosch Engineering and Business Solutions Vietnam Company Limited 2013. All rights reserved, also regarding any disposal, exploitation, reproduction, editing, distribution, as well as in the event of applications for industrial property rights."/>
  <p:tag name="FIELD.COPY.VALUE" val="© Robert Bosch Engineering and Business Solutions Vietnam Company Limited 2013. All rights reserved, also regarding any disposal, exploitation, reproduction, editing, distribution, as well as in the event of applications for industrial property rights."/>
  <p:tag name="FIELD.COPY.COMBOINDEX" val="0"/>
  <p:tag name="FIELD.CHAPTER.CONTENT" val="Header of section"/>
  <p:tag name="FIELD.CHAPTER.VALUE" val="Header of section"/>
  <p:tag name="FIELD.REM_ANL.CONTENT" val=" "/>
  <p:tag name="FIELD.REM_ANL.VALUE" val=" "/>
  <p:tag name="FIELD.DPT.SUFFIX.CONTENT" val=" | "/>
  <p:tag name="FIELD.BGROUP.COMBOINDEX" val="0"/>
  <p:tag name="FIELDS.INITIALIZED" val="1"/>
  <p:tag name="FIELD.DATE.COMBOINDEX" val="-2"/>
  <p:tag name="FIELD.CONF.CONTENT" val="Internal "/>
  <p:tag name="FIELD.CONF.VALUE" val="Internal  | "/>
  <p:tag name="FIELD.CONF.COMBOINDEX" val="1"/>
  <p:tag name="FIELD.REM_ABL.COMBOINDEX" val="-2"/>
  <p:tag name="FIELD.CHAPTER.COMBOINDEX" val="-2"/>
  <p:tag name="FIELD.REM_ANL.COMBOINDEX" val="-2"/>
  <p:tag name="FIELD.DPT.CONTENT" val="RBVH/EMB2"/>
  <p:tag name="FIELD.DPT.VALUE" val="RBVH/EMB2 | "/>
  <p:tag name="FIELD.DPT.COMBOINDEX" val="-2"/>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FIELD.DATE.CONTENT" val="20-Jan-15"/>
  <p:tag name="FIELD.DATE.VALUE" val="20-Jan-15 | "/>
  <p:tag name="ML_UFSOK" val="e68e69e70e71"/>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COLORSETGROUPCLASSNAME" val="ColorSetGroup1"/>
  <p:tag name="FONTSETGROUPCLASSNAME" val="FontSetGroup1"/>
  <p:tag name="SHAPECLASSNAME" val="Logo2OnSlide"/>
  <p:tag name="SHAPECLASSFILE" val="PPTFOOTCOL.emf"/>
  <p:tag name="SHAPECLASSPROTECTIONTYPE" val="15"/>
</p:tagLst>
</file>

<file path=ppt/tags/tag11.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COLORSETGROUPCLASSNAME" val="ColorSetGroup1"/>
  <p:tag name="FONTSETGROUPCLASSNAME" val="FontSetGroup1"/>
  <p:tag name="SHAPECLASSNAME" val="HeaderboxElement2"/>
  <p:tag name="SHAPECLASSPROTECTIONTYPE" val="15"/>
</p:tagLst>
</file>

<file path=ppt/tags/tag12.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COLORSETGROUPCLASSNAME" val="ColorSetGroup1"/>
  <p:tag name="FONTSETGROUPCLASSNAME" val="FontSetGroup1"/>
  <p:tag name="SHAPECLASSNAME" val="HeaderboxElement3"/>
  <p:tag name="SHAPECLASSPROTECTIONTYPE" val="15"/>
</p:tagLst>
</file>

<file path=ppt/tags/tag1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1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Holder"/>
  <p:tag name="SHAPECLASSFILE" val="PPTFootCol.png"/>
  <p:tag name="SHAPECLASSPROTECTIONTYPE" val="15"/>
</p:tagLst>
</file>

<file path=ppt/tags/tag1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
  <p:tag name="SHAPECLASSFILE" val="BOCOL.png"/>
  <p:tag name="SHAPECLASSPROTECTIONTYPE" val="15"/>
</p:tagLst>
</file>

<file path=ppt/tags/tag1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BoxOnTitleSlide"/>
  <p:tag name="SHAPECLASSPROTECTIONTYPE" val="0"/>
</p:tagLst>
</file>

<file path=ppt/tags/tag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Subtitle"/>
  <p:tag name="SHAPECLASSPROTECTIONTYPE" val="0"/>
</p:tagLst>
</file>

<file path=ppt/tags/tag18.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
  <p:tag name="SHAPECLASSPROTECTIONTYPE" val="15"/>
</p:tagLst>
</file>

<file path=ppt/tags/tag19.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Holder"/>
  <p:tag name="SHAPECLASSFILE" val="PPTFootCol.png"/>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Line"/>
  <p:tag name="SHAPECLASSPROTECTIONTYPE" val="15"/>
</p:tagLst>
</file>

<file path=ppt/tags/tag21.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FooterLine"/>
  <p:tag name="SHAPECLASSPROTECTIONTYPE" val="15"/>
</p:tagLst>
</file>

<file path=ppt/tags/tag22.xml><?xml version="1.0" encoding="utf-8"?>
<p:tagLst xmlns:a="http://schemas.openxmlformats.org/drawingml/2006/main" xmlns:r="http://schemas.openxmlformats.org/officeDocument/2006/relationships" xmlns:p="http://schemas.openxmlformats.org/presentationml/2006/main">
  <p:tag name="ML_1" val="RBVH_Hc1"/>
  <p:tag name="ML_2" val="Bosch.mcr"/>
  <p:tag name="ML_LAYOUT_RESOURCE" val="BOSCH4_3_01.MCR "/>
  <p:tag name="FIELD.REM_ANL.CONTENT" val=" "/>
  <p:tag name="FIELD.REM_ANL.VALUE" val=" "/>
  <p:tag name="FIELDS.INITIALIZED" val="1"/>
  <p:tag name="SHAPESETGROUPCLASSNAME" val="ShapeSetGroup1"/>
  <p:tag name="SHAPESETCLASSNAME" val="TitleConten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CONTENT PLACEHOLDER 9_SHAPECLASSPROTECTIONTYPE" val="0"/>
  <p:tag name="PICTURE 8_SHAPECLASSPROTECTIONTYPE" val="15"/>
  <p:tag name="TEXTBOX 10_SHAPECLASSPROTECTIONTYPE" val="27"/>
  <p:tag name="TITLE 1_SHAPECLASSPROTECTIONTYPE" val="0"/>
  <p:tag name="RECTANGLE 11_SHAPECLASSPROTECTIONTYPE" val="63"/>
  <p:tag name="FIELD.CHAPTER.COMBOINDEX" val="-2"/>
  <p:tag name="FIELD.REM_ANL.COMBOINDEX" val="-2"/>
  <p:tag name="FIELD.DPT.COMBOINDEX" val="-2"/>
  <p:tag name="CONTENT PLACEHOLDER 15_SHAPECLASSPROTECTIONTYPE" val="0"/>
  <p:tag name="TITLE 16_SHAPECLASSPROTECTIONTYPE" val="0"/>
  <p:tag name="FIELD.CHAPTER.CONTENT" val=""/>
  <p:tag name="FIELD.CHAPTER.VALUE" val=""/>
  <p:tag name="FIELD.DPT.CONTENT" val="RBVH/ENG2"/>
  <p:tag name="FIELD.DPT.VALUE" val="RBVH/ENG2 | "/>
</p:tagLst>
</file>

<file path=ppt/tags/tag2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Content"/>
  <p:tag name="COLORSETGROUPCLASSNAME" val="ColorSetGroup1"/>
  <p:tag name="FONTSETGROUPCLASSNAME" val="FontSetGroup1"/>
  <p:tag name="SHAPECLASSNAME" val="Copyrightline"/>
  <p:tag name="SHAPECLASSPROTECTIONTYPE" val="63"/>
</p:tagLst>
</file>

<file path=ppt/tags/tag2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Lst>
</file>

<file path=ppt/tags/tag2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Content"/>
  <p:tag name="COLORSETGROUPCLASSNAME" val="ColorSetGroup1"/>
  <p:tag name="FONTSETGROUPCLASSNAME" val="FontSetGroup1"/>
  <p:tag name="SHAPECLASSNAME" val="AddNoteBox"/>
  <p:tag name="SHAPECLASSPROTECTIONTYPE" val="27"/>
</p:tagLst>
</file>

<file path=ppt/tags/tag2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Content"/>
  <p:tag name="COLORSETGROUPCLASSNAME" val="ColorSetGroup1"/>
  <p:tag name="FONTSETGROUPCLASSNAME" val="FontSetGroup1"/>
  <p:tag name="SHAPECLASSNAME" val="BGroupBox"/>
  <p:tag name="SHAPECLASSPROTECTIONTYPE" val="15"/>
</p:tagLst>
</file>

<file path=ppt/tags/tag2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AuthorBox"/>
  <p:tag name="SHAPECLASSPROTECTIONTYPE" val="27"/>
</p:tagLst>
</file>

<file path=ppt/tags/tag2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tNavbar"/>
  <p:tag name="SHAPECLASSPROTECTIONTYPE" val="31"/>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2;-2;White;-2"/>
</p:tagLst>
</file>

<file path=ppt/tags/tag3.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1"/>
  <p:tag name="COLORS" val="-1;White;-1;-1;-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1"/>
  <p:tag name="COLORS" val="-2;-2;-1;-1;-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1"/>
  <p:tag name="COLORS" val="-1;-1;-1;-1;-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1"/>
  <p:tag name="COLORS" val="-1;-1;-1;-1;-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ML_1" val="RBVH_Hc1"/>
  <p:tag name="ML_2" val="Bosch.mcr"/>
  <p:tag name="ML_LAYOUT_RESOURCE" val="BOSCH4_3_01.MCR "/>
  <p:tag name="FIELD.REM_ANL.CONTENT" val=" "/>
  <p:tag name="FIELD.REM_ANL.VALUE" val=" "/>
  <p:tag name="FIELDS.INITIALIZED" val="1"/>
  <p:tag name="SHAPESETGROUPCLASSNAME" val="ShapeSetGroup1"/>
  <p:tag name="SHAPESETCLASSNAME" val="TitleConten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CONTENT PLACEHOLDER 9_SHAPECLASSPROTECTIONTYPE" val="0"/>
  <p:tag name="PICTURE 8_SHAPECLASSPROTECTIONTYPE" val="15"/>
  <p:tag name="TEXTBOX 10_SHAPECLASSPROTECTIONTYPE" val="27"/>
  <p:tag name="TITLE 1_SHAPECLASSPROTECTIONTYPE" val="0"/>
  <p:tag name="RECTANGLE 11_SHAPECLASSPROTECTIONTYPE" val="63"/>
  <p:tag name="FIELD.CHAPTER.COMBOINDEX" val="-2"/>
  <p:tag name="FIELD.REM_ANL.COMBOINDEX" val="-2"/>
  <p:tag name="FIELD.DPT.COMBOINDEX" val="-2"/>
  <p:tag name="CONTENT PLACEHOLDER 15_SHAPECLASSPROTECTIONTYPE" val="0"/>
  <p:tag name="TITLE 16_SHAPECLASSPROTECTIONTYPE" val="0"/>
  <p:tag name="FIELD.CHAPTER.CONTENT" val=""/>
  <p:tag name="FIELD.CHAPTER.VALUE" val=""/>
  <p:tag name="FIELD.DPT.CONTENT" val="RBVH/ENG2"/>
  <p:tag name="FIELD.DPT.VALUE" val="RBVH/ENG2 | "/>
</p:tagLst>
</file>

<file path=ppt/tags/tag3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Content"/>
  <p:tag name="COLORSETGROUPCLASSNAME" val="ColorSetGroup1"/>
  <p:tag name="FONTSETGROUPCLASSNAME" val="FontSetGroup1"/>
  <p:tag name="SHAPECLASSNAME" val="Copyrightline"/>
  <p:tag name="SHAPECLASSPROTECTIONTYPE" val="63"/>
</p:tagLst>
</file>

<file path=ppt/tags/tag3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Lst>
</file>

<file path=ppt/tags/tag3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Content"/>
  <p:tag name="COLORSETGROUPCLASSNAME" val="ColorSetGroup1"/>
  <p:tag name="FONTSETGROUPCLASSNAME" val="FontSetGroup1"/>
  <p:tag name="SHAPECLASSNAME" val="AddNoteBox"/>
  <p:tag name="SHAPECLASSPROTECTIONTYPE" val="27"/>
</p:tagLst>
</file>

<file path=ppt/tags/tag3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Content"/>
  <p:tag name="COLORSETGROUPCLASSNAME" val="ColorSetGroup1"/>
  <p:tag name="FONTSETGROUPCLASSNAME" val="FontSetGroup1"/>
  <p:tag name="SHAPECLASSNAME" val="BGroupBox"/>
  <p:tag name="SHAPECLASSPROTECTIONTYPE" val="15"/>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
  <p:tag name="SHAPECLASSFILE" val="BOCOL.png"/>
  <p:tag name="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AuthorBox"/>
  <p:tag name="SHAPECLASSPROTECTIONTYPE" val="27"/>
</p:tagLst>
</file>

<file path=ppt/tags/tag4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tNavbar"/>
  <p:tag name="SHAPECLASSPROTECTIONTYPE" val="31"/>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2;-2;White;-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1"/>
  <p:tag name="COLORS" val="-1;White;-1;-1;-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1"/>
  <p:tag name="COLORS" val="-2;-2;-1;-1;-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1"/>
  <p:tag name="COLORS" val="-1;-1;-1;-1;-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1"/>
  <p:tag name="COLORS" val="-1;-1;-1;-1;-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ML_1" val="RBVH_Hc1"/>
  <p:tag name="ML_2" val="Bosch.mcr"/>
  <p:tag name="ML_LAYOUT_RESOURCE" val="BOSCH4_3_01.MCR "/>
  <p:tag name="FIELD.REM_ANL.CONTENT" val=" "/>
  <p:tag name="FIELD.REM_ANL.VALUE" val=" "/>
  <p:tag name="FIELDS.INITIALIZED" val="1"/>
  <p:tag name="SHAPESETGROUPCLASSNAME" val="ShapeSetGroup1"/>
  <p:tag name="SHAPESETCLASSNAME" val="TitleConten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CONTENT PLACEHOLDER 9_SHAPECLASSPROTECTIONTYPE" val="0"/>
  <p:tag name="PICTURE 8_SHAPECLASSPROTECTIONTYPE" val="15"/>
  <p:tag name="TEXTBOX 10_SHAPECLASSPROTECTIONTYPE" val="27"/>
  <p:tag name="TITLE 1_SHAPECLASSPROTECTIONTYPE" val="0"/>
  <p:tag name="RECTANGLE 11_SHAPECLASSPROTECTIONTYPE" val="63"/>
  <p:tag name="FIELD.CHAPTER.COMBOINDEX" val="-2"/>
  <p:tag name="FIELD.REM_ANL.COMBOINDEX" val="-2"/>
  <p:tag name="FIELD.DPT.COMBOINDEX" val="-2"/>
  <p:tag name="CONTENT PLACEHOLDER 15_SHAPECLASSPROTECTIONTYPE" val="0"/>
  <p:tag name="TITLE 16_SHAPECLASSPROTECTIONTYPE" val="0"/>
  <p:tag name="FIELD.CHAPTER.CONTENT" val=""/>
  <p:tag name="FIELD.CHAPTER.VALUE" val=""/>
  <p:tag name="FIELD.DPT.CONTENT" val="RBVH/ENG2"/>
  <p:tag name="FIELD.DPT.VALUE" val="RBVH/ENG2 | "/>
</p:tagLst>
</file>

<file path=ppt/tags/tag4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Content"/>
  <p:tag name="COLORSETGROUPCLASSNAME" val="ColorSetGroup1"/>
  <p:tag name="FONTSETGROUPCLASSNAME" val="FontSetGroup1"/>
  <p:tag name="SHAPECLASSNAME" val="Copyrightline"/>
  <p:tag name="SHAPECLASSPROTECTIONTYPE" val="63"/>
</p:tagLst>
</file>

<file path=ppt/tags/tag5.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Slide"/>
  <p:tag name="COLORSETGROUPCLASSNAME" val="ColorSetGroup1"/>
  <p:tag name="FONTSETGROUPCLASSNAME" val="FontSetGroup1"/>
  <p:tag name="SHAPECLASSNAME" val="HeaderLine"/>
  <p:tag name="SHAPECLASSPROTECTIONTYPE" val="15"/>
</p:tagLst>
</file>

<file path=ppt/tags/tag5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Lst>
</file>

<file path=ppt/tags/tag5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Content"/>
  <p:tag name="COLORSETGROUPCLASSNAME" val="ColorSetGroup1"/>
  <p:tag name="FONTSETGROUPCLASSNAME" val="FontSetGroup1"/>
  <p:tag name="SHAPECLASSNAME" val="AddNoteBox"/>
  <p:tag name="SHAPECLASSPROTECTIONTYPE" val="27"/>
</p:tagLst>
</file>

<file path=ppt/tags/tag5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Content"/>
  <p:tag name="COLORSETGROUPCLASSNAME" val="ColorSetGroup1"/>
  <p:tag name="FONTSETGROUPCLASSNAME" val="FontSetGroup1"/>
  <p:tag name="SHAPECLASSNAME" val="BGroupBox"/>
  <p:tag name="SHAPECLASSPROTECTIONTYPE" val="15"/>
</p:tagLst>
</file>

<file path=ppt/tags/tag5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AuthorBox"/>
  <p:tag name="SHAPECLASSPROTECTIONTYPE" val="27"/>
</p:tagLst>
</file>

<file path=ppt/tags/tag54.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tNavbar"/>
  <p:tag name="SHAPECLASSPROTECTIONTYPE" val="31"/>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2;-2;White;-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1"/>
  <p:tag name="COLORS" val="-1;White;-1;-1;-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1"/>
  <p:tag name="COLORS" val="-2;-2;-1;-1;-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1"/>
  <p:tag name="COLORS" val="-1;-1;-1;-1;-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1"/>
  <p:tag name="COLORS" val="-1;-1;-1;-1;-1;-2"/>
</p:tagLst>
</file>

<file path=ppt/tags/tag6.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Slide"/>
  <p:tag name="COLORSETGROUPCLASSNAME" val="ColorSetGroup1"/>
  <p:tag name="FONTSETGROUPCLASSNAME" val="FontSetGroup1"/>
  <p:tag name="SHAPECLASSNAME" val="FooterLine"/>
  <p:tag name="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ML_1" val="RBVH_Hc1"/>
  <p:tag name="ML_2" val="Bosch.mcr"/>
  <p:tag name="ML_LAYOUT_RESOURCE" val="BOSCH4_3_01.MCR "/>
  <p:tag name="FIELD.REM_ANL.CONTENT" val=" "/>
  <p:tag name="FIELD.REM_ANL.VALUE" val=" "/>
  <p:tag name="FIELDS.INITIALIZED" val="1"/>
  <p:tag name="SHAPESETGROUPCLASSNAME" val="ShapeSetGroup1"/>
  <p:tag name="SHAPESETCLASSNAME" val="TitleConten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CONTENT PLACEHOLDER 9_SHAPECLASSPROTECTIONTYPE" val="0"/>
  <p:tag name="PICTURE 8_SHAPECLASSPROTECTIONTYPE" val="15"/>
  <p:tag name="TEXTBOX 10_SHAPECLASSPROTECTIONTYPE" val="27"/>
  <p:tag name="TITLE 1_SHAPECLASSPROTECTIONTYPE" val="0"/>
  <p:tag name="RECTANGLE 11_SHAPECLASSPROTECTIONTYPE" val="63"/>
  <p:tag name="FIELD.CHAPTER.COMBOINDEX" val="-2"/>
  <p:tag name="FIELD.REM_ANL.COMBOINDEX" val="-2"/>
  <p:tag name="FIELD.DPT.COMBOINDEX" val="-2"/>
  <p:tag name="CONTENT PLACEHOLDER 15_SHAPECLASSPROTECTIONTYPE" val="0"/>
  <p:tag name="TITLE 16_SHAPECLASSPROTECTIONTYPE" val="0"/>
  <p:tag name="FIELD.CHAPTER.CONTENT" val=""/>
  <p:tag name="FIELD.CHAPTER.VALUE" val=""/>
  <p:tag name="FIELD.DPT.CONTENT" val="RBVH/ENG2"/>
  <p:tag name="FIELD.DPT.VALUE" val="RBVH/ENG2 | "/>
</p:tagLst>
</file>

<file path=ppt/tags/tag6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Content"/>
  <p:tag name="COLORSETGROUPCLASSNAME" val="ColorSetGroup1"/>
  <p:tag name="FONTSETGROUPCLASSNAME" val="FontSetGroup1"/>
  <p:tag name="SHAPECLASSNAME" val="Copyrightline"/>
  <p:tag name="SHAPECLASSPROTECTIONTYPE" val="63"/>
</p:tagLst>
</file>

<file path=ppt/tags/tag6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Lst>
</file>

<file path=ppt/tags/tag6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Content"/>
  <p:tag name="COLORSETGROUPCLASSNAME" val="ColorSetGroup1"/>
  <p:tag name="FONTSETGROUPCLASSNAME" val="FontSetGroup1"/>
  <p:tag name="SHAPECLASSNAME" val="AddNoteBox"/>
  <p:tag name="SHAPECLASSPROTECTIONTYPE" val="27"/>
</p:tagLst>
</file>

<file path=ppt/tags/tag6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Content"/>
  <p:tag name="COLORSETGROUPCLASSNAME" val="ColorSetGroup1"/>
  <p:tag name="FONTSETGROUPCLASSNAME" val="FontSetGroup1"/>
  <p:tag name="SHAPECLASSNAME" val="BGroupBox"/>
  <p:tag name="SHAPECLASSPROTECTIONTYPE" val="15"/>
</p:tagLst>
</file>

<file path=ppt/tags/tag6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AuthorBox"/>
  <p:tag name="SHAPECLASSPROTECTIONTYPE" val="27"/>
</p:tagLst>
</file>

<file path=ppt/tags/tag6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Content"/>
  <p:tag name="COLORSETGROUPCLASSNAME" val="ColorSetGroup1"/>
  <p:tag name="FONTSETGROUPCLASSNAME" val="FontSetGroup1"/>
  <p:tag name="SHAPECLASSNAME" val="tNavbar"/>
  <p:tag name="SHAPECLASSPROTECTIONTYPE" val="31"/>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2;-2;White;-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1"/>
  <p:tag name="COLORS" val="-1;White;-1;-1;-1;-2"/>
</p:tagLst>
</file>

<file path=ppt/tags/tag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1"/>
  <p:tag name="COLORS" val="-2;-2;-1;-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1"/>
  <p:tag name="COLORS" val="-1;-1;-1;-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1"/>
  <p:tag name="COLORS" val="-1;-1;-1;-1;-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9.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heme/theme1.xml><?xml version="1.0" encoding="utf-8"?>
<a:theme xmlns:a="http://schemas.openxmlformats.org/drawingml/2006/main" name="Standarddesign">
  <a:themeElements>
    <a:clrScheme name="Benutzerdefiniert 1">
      <a:dk1>
        <a:srgbClr val="000000"/>
      </a:dk1>
      <a:lt1>
        <a:srgbClr val="FFFFFF"/>
      </a:lt1>
      <a:dk2>
        <a:srgbClr val="000000"/>
      </a:dk2>
      <a:lt2>
        <a:srgbClr val="808080"/>
      </a:lt2>
      <a:accent1>
        <a:srgbClr val="003264"/>
      </a:accent1>
      <a:accent2>
        <a:srgbClr val="3A5A82"/>
      </a:accent2>
      <a:accent3>
        <a:srgbClr val="6E8CB2"/>
      </a:accent3>
      <a:accent4>
        <a:srgbClr val="A8BAD2"/>
      </a:accent4>
      <a:accent5>
        <a:srgbClr val="FFFFFF"/>
      </a:accent5>
      <a:accent6>
        <a:srgbClr val="000000"/>
      </a:accent6>
      <a:hlink>
        <a:srgbClr val="6E8CB2"/>
      </a:hlink>
      <a:folHlink>
        <a:srgbClr val="A8BAD2"/>
      </a:folHlink>
    </a:clrScheme>
    <a:fontScheme name="Standarddesign">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772</Words>
  <Application>Microsoft Office PowerPoint</Application>
  <PresentationFormat>Custom</PresentationFormat>
  <Paragraphs>101</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Bosch Office Sans</vt:lpstr>
      <vt:lpstr>Arial</vt:lpstr>
      <vt:lpstr>Wingdings</vt:lpstr>
      <vt:lpstr>Standarddesign</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Vo Xuan Huy (RBVH/EMB2)</dc:creator>
  <cp:lastModifiedBy>Nguyen Trung Hai (RBVH/ENG21)</cp:lastModifiedBy>
  <cp:revision>718</cp:revision>
  <dcterms:created xsi:type="dcterms:W3CDTF">2013-09-16T09:51:18Z</dcterms:created>
  <dcterms:modified xsi:type="dcterms:W3CDTF">2017-01-10T04:15:55Z</dcterms:modified>
</cp:coreProperties>
</file>