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530" autoAdjust="0"/>
  </p:normalViewPr>
  <p:slideViewPr>
    <p:cSldViewPr snapToGrid="0">
      <p:cViewPr varScale="1">
        <p:scale>
          <a:sx n="112" d="100"/>
          <a:sy n="112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25F1A-FF2C-4E7F-8F23-FE18ACD215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1C7B-A509-41DB-B07B-0352B2B9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Article:</a:t>
            </a:r>
          </a:p>
          <a:p>
            <a:r>
              <a:rPr lang="en-US" smtClean="0"/>
              <a:t>http://www.iwillteachyoutoberich.com/blog/how-to-acquire-any-new-skill-in-20-hours-or-less/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81C7B-A509-41DB-B07B-0352B2B9F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60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0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1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6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1C490A-213D-4CAE-AD14-3CB9E7B752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B1E88-2453-4FE5-9EED-ABFA34F5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4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How to Acquire Any New Skill in 20 Hours or </a:t>
            </a:r>
            <a:r>
              <a:rPr lang="en-US" sz="6600" b="1" dirty="0" smtClean="0"/>
              <a:t>Less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2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90" y="1207168"/>
            <a:ext cx="3401063" cy="1447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Steps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1" y="2895600"/>
            <a:ext cx="3401063" cy="2863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775" y="1207168"/>
            <a:ext cx="5791278" cy="455194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Decide what you </a:t>
            </a:r>
            <a:r>
              <a:rPr lang="en-US" sz="1800" dirty="0" smtClean="0"/>
              <a:t>want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Break </a:t>
            </a:r>
            <a:r>
              <a:rPr lang="en-US" sz="1800" dirty="0"/>
              <a:t>it </a:t>
            </a:r>
            <a:r>
              <a:rPr lang="en-US" sz="1800" dirty="0" smtClean="0"/>
              <a:t>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Focus </a:t>
            </a:r>
            <a:r>
              <a:rPr lang="en-US" sz="1800" dirty="0"/>
              <a:t>on the most important </a:t>
            </a:r>
            <a:r>
              <a:rPr lang="en-US" sz="1800" dirty="0" smtClean="0"/>
              <a:t>sub-skills </a:t>
            </a:r>
            <a:r>
              <a:rPr lang="en-US" sz="1800" dirty="0"/>
              <a:t>first, make it easy to </a:t>
            </a:r>
            <a:r>
              <a:rPr lang="en-US" sz="1800" dirty="0" smtClean="0"/>
              <a:t>practice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smtClean="0"/>
              <a:t>Pre-commit </a:t>
            </a:r>
            <a:r>
              <a:rPr lang="en-US" sz="1800" dirty="0"/>
              <a:t>to at least 20 hours of practice before you begin.</a:t>
            </a:r>
          </a:p>
        </p:txBody>
      </p:sp>
    </p:spTree>
    <p:extLst>
      <p:ext uri="{BB962C8B-B14F-4D97-AF65-F5344CB8AC3E}">
        <p14:creationId xmlns:p14="http://schemas.microsoft.com/office/powerpoint/2010/main" val="267728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osch Turquois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399A0"/>
      </a:accent1>
      <a:accent2>
        <a:srgbClr val="6FC9CC"/>
      </a:accent2>
      <a:accent3>
        <a:srgbClr val="B2B3B5"/>
      </a:accent3>
      <a:accent4>
        <a:srgbClr val="424C58"/>
      </a:accent4>
      <a:accent5>
        <a:srgbClr val="0E78C5"/>
      </a:accent5>
      <a:accent6>
        <a:srgbClr val="6FB9E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 3</vt:lpstr>
      <vt:lpstr>Ion</vt:lpstr>
      <vt:lpstr>How to Acquire Any New Skill in 20 Hours or Less</vt:lpstr>
      <vt:lpstr>Steps   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Trung Hai (RBVH/ENG21)</dc:creator>
  <cp:lastModifiedBy>Nguyen Trung Hai (RBVH/ENG21)</cp:lastModifiedBy>
  <cp:revision>6</cp:revision>
  <dcterms:created xsi:type="dcterms:W3CDTF">2016-12-01T05:16:39Z</dcterms:created>
  <dcterms:modified xsi:type="dcterms:W3CDTF">2016-12-01T05:33:51Z</dcterms:modified>
</cp:coreProperties>
</file>