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687" autoAdjust="0"/>
  </p:normalViewPr>
  <p:slideViewPr>
    <p:cSldViewPr snapToGrid="0">
      <p:cViewPr varScale="1">
        <p:scale>
          <a:sx n="119" d="100"/>
          <a:sy n="119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FD7BE-AAD4-4F0D-AF61-ABC2B7F0E24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63581-5561-4B72-A251-76C04799D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article:</a:t>
            </a:r>
          </a:p>
          <a:p>
            <a:r>
              <a:rPr lang="en-US" dirty="0" smtClean="0"/>
              <a:t>https://code.tutsplus.com/articles/10-tips-for-learning-a-new-technology--net-31631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63581-5561-4B72-A251-76C04799D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9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5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6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3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60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0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4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10 Tips for Learning a New </a:t>
            </a:r>
            <a:r>
              <a:rPr lang="en-US" b="1" dirty="0" smtClean="0"/>
              <a:t>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9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How </a:t>
            </a:r>
            <a:r>
              <a:rPr lang="en-US" sz="1800" dirty="0"/>
              <a:t>to organize large projects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Interesting </a:t>
            </a:r>
            <a:r>
              <a:rPr lang="en-US" sz="1800" dirty="0"/>
              <a:t>libraries that projects are using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Code </a:t>
            </a:r>
            <a:r>
              <a:rPr lang="en-US" sz="1800" dirty="0"/>
              <a:t>patterns and overall design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Documentation </a:t>
            </a:r>
            <a:r>
              <a:rPr lang="en-US" sz="1800" dirty="0"/>
              <a:t>style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Testing </a:t>
            </a:r>
            <a:r>
              <a:rPr lang="en-US" sz="1800" dirty="0"/>
              <a:t>patterns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Solutions </a:t>
            </a:r>
            <a:r>
              <a:rPr lang="en-US" sz="1800" dirty="0"/>
              <a:t>to odd issues, pointed out in the Issues section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2810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Concentrated Learning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Nobody </a:t>
            </a:r>
            <a:r>
              <a:rPr lang="en-US" sz="1800" dirty="0"/>
              <a:t>can master a skill unless it is practiced </a:t>
            </a:r>
            <a:r>
              <a:rPr lang="en-US" sz="1800" dirty="0" smtClean="0"/>
              <a:t>daily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To </a:t>
            </a:r>
            <a:r>
              <a:rPr lang="en-US" sz="1800" dirty="0"/>
              <a:t>gain expertise, you practice by working through countless </a:t>
            </a:r>
            <a:r>
              <a:rPr lang="en-US" sz="1800" dirty="0" smtClean="0"/>
              <a:t>exercises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963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Overcome Inertia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Make first move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FFFF00"/>
                </a:solidFill>
              </a:rPr>
              <a:t>Tiny Habit:</a:t>
            </a:r>
            <a:r>
              <a:rPr lang="en-US" sz="1800" dirty="0" smtClean="0"/>
              <a:t> do small thing sequent (small enough to do with a small of effort)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850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Watch the Pros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Determine WHAT to learn, something passionate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Review what others have done, if they did it, you can do 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42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the Information Flow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Begin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Begin with Google searching of Beginning Tutorial about the topic you want to learn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StackOverflow</a:t>
            </a:r>
            <a:r>
              <a:rPr lang="en-US" sz="1800" dirty="0" smtClean="0"/>
              <a:t>, </a:t>
            </a:r>
            <a:r>
              <a:rPr lang="en-US" sz="1800" dirty="0" err="1" smtClean="0"/>
              <a:t>Quora</a:t>
            </a:r>
            <a:endParaRPr lang="en-US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Take a look at best books on the topic with highest rate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66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Listen and watch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Youtube</a:t>
            </a:r>
            <a:endParaRPr lang="en-US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Udemy</a:t>
            </a:r>
            <a:endParaRPr lang="en-US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507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for action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When you have an understanding of the topic then take into action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The best way to learn is by doing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Pick a personal project that you can build using this new </a:t>
            </a:r>
            <a:r>
              <a:rPr lang="en-US" sz="1800" dirty="0" smtClean="0"/>
              <a:t>technology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Design some simple features and implement them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You will most definitely hit some stumbling blocks. When this happens, research the solution on </a:t>
            </a:r>
            <a:r>
              <a:rPr lang="en-US" sz="1800" dirty="0" err="1"/>
              <a:t>StackOverflow</a:t>
            </a:r>
            <a:r>
              <a:rPr lang="en-US" sz="1800" dirty="0"/>
              <a:t> or Google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The more failures and road blocks you encounter, the wiser you will be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There is a saying that "the experts are ones who have made the most mistakes."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915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Blogging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As you embark on your journey, it's helpful to chronicle the steps (or missteps) you took along the way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61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Feel the Pulse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What they are caring the most?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What is highest rate question?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What is the feature question?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633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Meet up and conference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Share knowledge and idea to others.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Sharing is also learning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7896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oteTemplate">
  <a:themeElements>
    <a:clrScheme name="Bosch Turquois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399A0"/>
      </a:accent1>
      <a:accent2>
        <a:srgbClr val="6FC9CC"/>
      </a:accent2>
      <a:accent3>
        <a:srgbClr val="B2B3B5"/>
      </a:accent3>
      <a:accent4>
        <a:srgbClr val="424C58"/>
      </a:accent4>
      <a:accent5>
        <a:srgbClr val="0E78C5"/>
      </a:accent5>
      <a:accent6>
        <a:srgbClr val="6FB9E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eTemplate" id="{2A0C0163-B48D-4A4C-B25E-C0CA1E12B5E8}" vid="{4FCA2AEE-A81A-4D70-86F6-4A56168064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NoteTemplate</Template>
  <TotalTime>0</TotalTime>
  <Words>329</Words>
  <Application>Microsoft Office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 3</vt:lpstr>
      <vt:lpstr>NoteTemplate</vt:lpstr>
      <vt:lpstr>10 Tips for Learning a New Technology</vt:lpstr>
      <vt:lpstr>Overcome Inertia   </vt:lpstr>
      <vt:lpstr>Watch the Pros   </vt:lpstr>
      <vt:lpstr>Let the Information Flow Begin  </vt:lpstr>
      <vt:lpstr>Listen and watch   </vt:lpstr>
      <vt:lpstr>Time for action   </vt:lpstr>
      <vt:lpstr>Blogging   </vt:lpstr>
      <vt:lpstr>Feel the Pulse   </vt:lpstr>
      <vt:lpstr>Meet up and conference   </vt:lpstr>
      <vt:lpstr>Github   </vt:lpstr>
      <vt:lpstr>Concentrated Learning   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Tips for Learning a New Technology</dc:title>
  <dc:creator>Nguyen Trung Hai (RBVH/ENG21)</dc:creator>
  <cp:lastModifiedBy>Nguyen Trung Hai (RBVH/ENG21)</cp:lastModifiedBy>
  <cp:revision>38</cp:revision>
  <dcterms:created xsi:type="dcterms:W3CDTF">2016-12-01T08:31:31Z</dcterms:created>
  <dcterms:modified xsi:type="dcterms:W3CDTF">2016-12-01T10:44:15Z</dcterms:modified>
</cp:coreProperties>
</file>