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6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49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32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8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490A-213D-4CAE-AD14-3CB9E7B752D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8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smtClean="0"/>
              <a:t>Skills Definition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Specialist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Design and develop applications using Java, </a:t>
            </a:r>
            <a:r>
              <a:rPr lang="en-US" dirty="0" err="1" smtClean="0"/>
              <a:t>JavaEE</a:t>
            </a:r>
            <a:r>
              <a:rPr lang="en-US" dirty="0" smtClean="0"/>
              <a:t>, Spring, Hibernate</a:t>
            </a:r>
          </a:p>
          <a:p>
            <a:pPr lvl="1"/>
            <a:r>
              <a:rPr lang="en-US" dirty="0" smtClean="0"/>
              <a:t>Actively involve self in the analysis of requirements and implementation of enhancements and change requests.</a:t>
            </a:r>
          </a:p>
          <a:p>
            <a:pPr lvl="1"/>
            <a:r>
              <a:rPr lang="en-US" dirty="0" smtClean="0"/>
              <a:t>Mentor new members on J2EE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6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Specialist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Technologies requirements: Java, J2EE, Spring, Hibernate (ORM Tools)</a:t>
            </a:r>
          </a:p>
          <a:p>
            <a:pPr lvl="1"/>
            <a:r>
              <a:rPr lang="en-US" dirty="0" smtClean="0"/>
              <a:t>Strong experience in Java, J2EE, Spring, ORM Tool</a:t>
            </a:r>
          </a:p>
          <a:p>
            <a:pPr lvl="1"/>
            <a:r>
              <a:rPr lang="en-US" dirty="0" smtClean="0"/>
              <a:t>Be able to architect, design, coding the system</a:t>
            </a:r>
          </a:p>
          <a:p>
            <a:pPr lvl="1"/>
            <a:r>
              <a:rPr lang="en-US" dirty="0" smtClean="0"/>
              <a:t>Excellent communication with customer</a:t>
            </a:r>
          </a:p>
          <a:p>
            <a:pPr lvl="1"/>
            <a:r>
              <a:rPr lang="en-US" dirty="0" smtClean="0"/>
              <a:t>Good </a:t>
            </a:r>
            <a:r>
              <a:rPr lang="en-US" smtClean="0"/>
              <a:t>presentation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046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3394E5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58B6C0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A7C48B5-5800-40B1-B576-396B4AFDF918}" vid="{58E22C58-6021-474E-B303-BB5AC7F5DF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8</TotalTime>
  <Words>84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 3</vt:lpstr>
      <vt:lpstr>Theme1</vt:lpstr>
      <vt:lpstr>Level Skills Definition</vt:lpstr>
      <vt:lpstr>Java Specialist</vt:lpstr>
      <vt:lpstr>Java Specialist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Skills Definition</dc:title>
  <dc:creator>Hai Nguyen</dc:creator>
  <cp:lastModifiedBy>Hai Nguyen</cp:lastModifiedBy>
  <cp:revision>16</cp:revision>
  <dcterms:created xsi:type="dcterms:W3CDTF">2016-10-07T15:02:52Z</dcterms:created>
  <dcterms:modified xsi:type="dcterms:W3CDTF">2016-10-07T15:12:09Z</dcterms:modified>
</cp:coreProperties>
</file>