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Lst>
  <p:notesMasterIdLst>
    <p:notesMasterId r:id="rId40"/>
  </p:notesMasterIdLst>
  <p:handoutMasterIdLst>
    <p:handoutMasterId r:id="rId41"/>
  </p:handoutMasterIdLst>
  <p:sldIdLst>
    <p:sldId id="366" r:id="rId2"/>
    <p:sldId id="308" r:id="rId3"/>
    <p:sldId id="367" r:id="rId4"/>
    <p:sldId id="311" r:id="rId5"/>
    <p:sldId id="312" r:id="rId6"/>
    <p:sldId id="353" r:id="rId7"/>
    <p:sldId id="316" r:id="rId8"/>
    <p:sldId id="317" r:id="rId9"/>
    <p:sldId id="318" r:id="rId10"/>
    <p:sldId id="319" r:id="rId11"/>
    <p:sldId id="320" r:id="rId12"/>
    <p:sldId id="321" r:id="rId13"/>
    <p:sldId id="322" r:id="rId14"/>
    <p:sldId id="323" r:id="rId15"/>
    <p:sldId id="324" r:id="rId16"/>
    <p:sldId id="338" r:id="rId17"/>
    <p:sldId id="339" r:id="rId18"/>
    <p:sldId id="340" r:id="rId19"/>
    <p:sldId id="341" r:id="rId20"/>
    <p:sldId id="342" r:id="rId21"/>
    <p:sldId id="343" r:id="rId22"/>
    <p:sldId id="344" r:id="rId23"/>
    <p:sldId id="345" r:id="rId24"/>
    <p:sldId id="346" r:id="rId25"/>
    <p:sldId id="325" r:id="rId26"/>
    <p:sldId id="326" r:id="rId27"/>
    <p:sldId id="327" r:id="rId28"/>
    <p:sldId id="347" r:id="rId29"/>
    <p:sldId id="348" r:id="rId30"/>
    <p:sldId id="349" r:id="rId31"/>
    <p:sldId id="350" r:id="rId32"/>
    <p:sldId id="351" r:id="rId33"/>
    <p:sldId id="354" r:id="rId34"/>
    <p:sldId id="368" r:id="rId35"/>
    <p:sldId id="313" r:id="rId36"/>
    <p:sldId id="314" r:id="rId37"/>
    <p:sldId id="315" r:id="rId38"/>
    <p:sldId id="352" r:id="rId39"/>
  </p:sldIdLst>
  <p:sldSz cx="12192000" cy="6858000"/>
  <p:notesSz cx="675481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1" autoAdjust="0"/>
    <p:restoredTop sz="95054" autoAdjust="0"/>
  </p:normalViewPr>
  <p:slideViewPr>
    <p:cSldViewPr>
      <p:cViewPr varScale="1">
        <p:scale>
          <a:sx n="108" d="100"/>
          <a:sy n="108" d="100"/>
        </p:scale>
        <p:origin x="208" y="392"/>
      </p:cViewPr>
      <p:guideLst>
        <p:guide orient="horz" pos="2160"/>
        <p:guide pos="384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876" y="-102"/>
      </p:cViewPr>
      <p:guideLst>
        <p:guide orient="horz" pos="3107"/>
        <p:guide pos="2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7" Type="http://schemas.openxmlformats.org/officeDocument/2006/relationships/slide" Target="slides/slide36.xml"/><Relationship Id="rId2" Type="http://schemas.openxmlformats.org/officeDocument/2006/relationships/slide" Target="slides/slide11.xml"/><Relationship Id="rId1" Type="http://schemas.openxmlformats.org/officeDocument/2006/relationships/slide" Target="slides/slide8.xml"/><Relationship Id="rId6" Type="http://schemas.openxmlformats.org/officeDocument/2006/relationships/slide" Target="slides/slide35.xml"/><Relationship Id="rId5" Type="http://schemas.openxmlformats.org/officeDocument/2006/relationships/slide" Target="slides/slide26.xml"/><Relationship Id="rId4"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148A711-7003-1C42-9F3B-C0A43E34811F}"/>
              </a:ext>
            </a:extLst>
          </p:cNvPr>
          <p:cNvSpPr>
            <a:spLocks noGrp="1" noChangeArrowheads="1"/>
          </p:cNvSpPr>
          <p:nvPr>
            <p:ph type="hdr" sz="quarter"/>
          </p:nvPr>
        </p:nvSpPr>
        <p:spPr bwMode="auto">
          <a:xfrm>
            <a:off x="0" y="0"/>
            <a:ext cx="28987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9155" name="Rectangle 3">
            <a:extLst>
              <a:ext uri="{FF2B5EF4-FFF2-40B4-BE49-F238E27FC236}">
                <a16:creationId xmlns:a16="http://schemas.microsoft.com/office/drawing/2014/main" id="{6324E6C0-8A48-7445-B27E-7149FE0E7A24}"/>
              </a:ext>
            </a:extLst>
          </p:cNvPr>
          <p:cNvSpPr>
            <a:spLocks noGrp="1" noChangeArrowheads="1"/>
          </p:cNvSpPr>
          <p:nvPr>
            <p:ph type="dt" sz="quarter" idx="1"/>
          </p:nvPr>
        </p:nvSpPr>
        <p:spPr bwMode="auto">
          <a:xfrm>
            <a:off x="3814763" y="0"/>
            <a:ext cx="2974975" cy="5302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49156" name="Rectangle 4">
            <a:extLst>
              <a:ext uri="{FF2B5EF4-FFF2-40B4-BE49-F238E27FC236}">
                <a16:creationId xmlns:a16="http://schemas.microsoft.com/office/drawing/2014/main" id="{20C8E424-0267-BF4D-80CA-7B37F790DB1A}"/>
              </a:ext>
            </a:extLst>
          </p:cNvPr>
          <p:cNvSpPr>
            <a:spLocks noGrp="1" noChangeArrowheads="1"/>
          </p:cNvSpPr>
          <p:nvPr>
            <p:ph type="ftr" sz="quarter" idx="2"/>
          </p:nvPr>
        </p:nvSpPr>
        <p:spPr bwMode="auto">
          <a:xfrm>
            <a:off x="0" y="9402763"/>
            <a:ext cx="28987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9157" name="Rectangle 5">
            <a:extLst>
              <a:ext uri="{FF2B5EF4-FFF2-40B4-BE49-F238E27FC236}">
                <a16:creationId xmlns:a16="http://schemas.microsoft.com/office/drawing/2014/main" id="{D631F1C3-5963-3841-BCE4-18062112D9BC}"/>
              </a:ext>
            </a:extLst>
          </p:cNvPr>
          <p:cNvSpPr>
            <a:spLocks noGrp="1" noChangeArrowheads="1"/>
          </p:cNvSpPr>
          <p:nvPr>
            <p:ph type="sldNum" sz="quarter" idx="3"/>
          </p:nvPr>
        </p:nvSpPr>
        <p:spPr bwMode="auto">
          <a:xfrm>
            <a:off x="3814763" y="9402763"/>
            <a:ext cx="2974975" cy="4556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2744662-C88A-3042-BC66-4394691B1391}"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8663F07-3160-534B-A47B-5AF5CEFC05D6}"/>
              </a:ext>
            </a:extLst>
          </p:cNvPr>
          <p:cNvSpPr>
            <a:spLocks noGrp="1" noChangeArrowheads="1"/>
          </p:cNvSpPr>
          <p:nvPr>
            <p:ph type="hdr" sz="quarter"/>
          </p:nvPr>
        </p:nvSpPr>
        <p:spPr bwMode="auto">
          <a:xfrm>
            <a:off x="0"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en-VN"/>
          </a:p>
        </p:txBody>
      </p:sp>
      <p:sp>
        <p:nvSpPr>
          <p:cNvPr id="47107" name="Rectangle 3">
            <a:extLst>
              <a:ext uri="{FF2B5EF4-FFF2-40B4-BE49-F238E27FC236}">
                <a16:creationId xmlns:a16="http://schemas.microsoft.com/office/drawing/2014/main" id="{EA3021E6-D52B-9B43-9582-2F1C1BA02181}"/>
              </a:ext>
            </a:extLst>
          </p:cNvPr>
          <p:cNvSpPr>
            <a:spLocks noGrp="1" noChangeArrowheads="1"/>
          </p:cNvSpPr>
          <p:nvPr>
            <p:ph type="dt" idx="1"/>
          </p:nvPr>
        </p:nvSpPr>
        <p:spPr bwMode="auto">
          <a:xfrm>
            <a:off x="3827463" y="0"/>
            <a:ext cx="2927350"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VN"/>
          </a:p>
        </p:txBody>
      </p:sp>
      <p:sp>
        <p:nvSpPr>
          <p:cNvPr id="13316" name="Rectangle 4">
            <a:extLst>
              <a:ext uri="{FF2B5EF4-FFF2-40B4-BE49-F238E27FC236}">
                <a16:creationId xmlns:a16="http://schemas.microsoft.com/office/drawing/2014/main" id="{66BCD29B-1D7F-AF48-9B60-9E26089AD7BC}"/>
              </a:ext>
            </a:extLst>
          </p:cNvPr>
          <p:cNvSpPr>
            <a:spLocks noChangeArrowheads="1" noTextEdit="1"/>
          </p:cNvSpPr>
          <p:nvPr>
            <p:ph type="sldImg" idx="2"/>
          </p:nvPr>
        </p:nvSpPr>
        <p:spPr bwMode="auto">
          <a:xfrm>
            <a:off x="88900"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a:extLst>
              <a:ext uri="{FF2B5EF4-FFF2-40B4-BE49-F238E27FC236}">
                <a16:creationId xmlns:a16="http://schemas.microsoft.com/office/drawing/2014/main" id="{82916A5C-EB6C-FC4C-B0CB-BC19F649BA69}"/>
              </a:ext>
            </a:extLst>
          </p:cNvPr>
          <p:cNvSpPr>
            <a:spLocks noGrp="1" noChangeArrowheads="1"/>
          </p:cNvSpPr>
          <p:nvPr>
            <p:ph type="body" sz="quarter" idx="3"/>
          </p:nvPr>
        </p:nvSpPr>
        <p:spPr bwMode="auto">
          <a:xfrm>
            <a:off x="901700" y="4686300"/>
            <a:ext cx="49514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VN" noProof="0"/>
              <a:t>Click to edit Master text styles</a:t>
            </a:r>
          </a:p>
          <a:p>
            <a:pPr lvl="0"/>
            <a:r>
              <a:rPr lang="en-US" altLang="en-VN" noProof="0"/>
              <a:t>Second level</a:t>
            </a:r>
          </a:p>
          <a:p>
            <a:pPr lvl="0"/>
            <a:r>
              <a:rPr lang="en-US" altLang="en-VN" noProof="0"/>
              <a:t>Third level</a:t>
            </a:r>
          </a:p>
          <a:p>
            <a:pPr lvl="0"/>
            <a:r>
              <a:rPr lang="en-US" altLang="en-VN" noProof="0"/>
              <a:t>Fourth level</a:t>
            </a:r>
          </a:p>
          <a:p>
            <a:pPr lvl="0"/>
            <a:r>
              <a:rPr lang="en-US" altLang="en-VN" noProof="0"/>
              <a:t>Fifth level</a:t>
            </a:r>
          </a:p>
        </p:txBody>
      </p:sp>
      <p:sp>
        <p:nvSpPr>
          <p:cNvPr id="47110" name="Rectangle 6">
            <a:extLst>
              <a:ext uri="{FF2B5EF4-FFF2-40B4-BE49-F238E27FC236}">
                <a16:creationId xmlns:a16="http://schemas.microsoft.com/office/drawing/2014/main" id="{887AE83C-A2B0-EC43-9BCD-29C0F8730668}"/>
              </a:ext>
            </a:extLst>
          </p:cNvPr>
          <p:cNvSpPr>
            <a:spLocks noGrp="1" noChangeArrowheads="1"/>
          </p:cNvSpPr>
          <p:nvPr>
            <p:ph type="ftr" sz="quarter" idx="4"/>
          </p:nvPr>
        </p:nvSpPr>
        <p:spPr bwMode="auto">
          <a:xfrm>
            <a:off x="0"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en-VN"/>
          </a:p>
        </p:txBody>
      </p:sp>
      <p:sp>
        <p:nvSpPr>
          <p:cNvPr id="47111" name="Rectangle 7">
            <a:extLst>
              <a:ext uri="{FF2B5EF4-FFF2-40B4-BE49-F238E27FC236}">
                <a16:creationId xmlns:a16="http://schemas.microsoft.com/office/drawing/2014/main" id="{C02EFB0C-30F7-504E-8A59-FCD864A92FF8}"/>
              </a:ext>
            </a:extLst>
          </p:cNvPr>
          <p:cNvSpPr>
            <a:spLocks noGrp="1" noChangeArrowheads="1"/>
          </p:cNvSpPr>
          <p:nvPr>
            <p:ph type="sldNum" sz="quarter" idx="5"/>
          </p:nvPr>
        </p:nvSpPr>
        <p:spPr bwMode="auto">
          <a:xfrm>
            <a:off x="3827463" y="9372600"/>
            <a:ext cx="2927350"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F184B1F5-FCFB-1C41-ADA9-2460632A37F0}"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Snip Single Corner Rectangle 3">
            <a:extLst>
              <a:ext uri="{FF2B5EF4-FFF2-40B4-BE49-F238E27FC236}">
                <a16:creationId xmlns:a16="http://schemas.microsoft.com/office/drawing/2014/main" id="{901D582A-3E88-2D40-8773-D8C7F3E05AD7}"/>
              </a:ext>
            </a:extLst>
          </p:cNvPr>
          <p:cNvSpPr/>
          <p:nvPr/>
        </p:nvSpPr>
        <p:spPr>
          <a:xfrm>
            <a:off x="2" y="1128715"/>
            <a:ext cx="12191999" cy="3343275"/>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3075" name="Rectangle 3"/>
          <p:cNvSpPr>
            <a:spLocks noGrp="1" noChangeArrowheads="1"/>
          </p:cNvSpPr>
          <p:nvPr>
            <p:ph type="subTitle" idx="1"/>
          </p:nvPr>
        </p:nvSpPr>
        <p:spPr bwMode="black">
          <a:xfrm>
            <a:off x="1335087" y="4879181"/>
            <a:ext cx="9753600" cy="1700212"/>
          </a:xfrm>
        </p:spPr>
        <p:txBody>
          <a:bodyPr/>
          <a:lstStyle>
            <a:lvl1pPr marL="0" indent="0" algn="ctr">
              <a:buFont typeface="Wingdings" pitchFamily="2" charset="2"/>
              <a:buNone/>
              <a:defRPr sz="1350">
                <a:latin typeface="Verdana" panose="020B0604030504040204" pitchFamily="34" charset="0"/>
              </a:defRPr>
            </a:lvl1pPr>
          </a:lstStyle>
          <a:p>
            <a:pPr lvl="0"/>
            <a:r>
              <a:rPr lang="en-US" altLang="en-US" noProof="0" dirty="0"/>
              <a:t>Click to edit Master subtitle style</a:t>
            </a:r>
          </a:p>
        </p:txBody>
      </p:sp>
      <p:sp>
        <p:nvSpPr>
          <p:cNvPr id="9" name="Rectangle 2"/>
          <p:cNvSpPr>
            <a:spLocks noGrp="1" noChangeArrowheads="1"/>
          </p:cNvSpPr>
          <p:nvPr>
            <p:ph type="title"/>
          </p:nvPr>
        </p:nvSpPr>
        <p:spPr bwMode="white">
          <a:xfrm>
            <a:off x="863599" y="1971677"/>
            <a:ext cx="10464800" cy="1392237"/>
          </a:xfrm>
          <a:prstGeom prst="rect">
            <a:avLst/>
          </a:prstGeom>
          <a:noFill/>
          <a:ln>
            <a:noFill/>
          </a:ln>
          <a:effectLst/>
        </p:spPr>
        <p:txBody>
          <a:bodyPr/>
          <a:lstStyle>
            <a:lvl1pPr>
              <a:defRPr sz="3000"/>
            </a:lvl1pPr>
          </a:lstStyle>
          <a:p>
            <a:pPr lvl="0"/>
            <a:r>
              <a:rPr lang="en-US" altLang="en-US" dirty="0"/>
              <a:t>Click to edit Master title style</a:t>
            </a:r>
          </a:p>
        </p:txBody>
      </p:sp>
      <p:sp>
        <p:nvSpPr>
          <p:cNvPr id="7" name="Rectangle 15">
            <a:extLst>
              <a:ext uri="{FF2B5EF4-FFF2-40B4-BE49-F238E27FC236}">
                <a16:creationId xmlns:a16="http://schemas.microsoft.com/office/drawing/2014/main" id="{FEFACC2C-CEB7-1943-B367-6D47D7379CF0}"/>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10" name="Text Box 17">
            <a:extLst>
              <a:ext uri="{FF2B5EF4-FFF2-40B4-BE49-F238E27FC236}">
                <a16:creationId xmlns:a16="http://schemas.microsoft.com/office/drawing/2014/main" id="{09E5F40C-A9D7-9F4A-A7F2-DCD89917B059}"/>
              </a:ext>
            </a:extLst>
          </p:cNvPr>
          <p:cNvSpPr txBox="1">
            <a:spLocks noChangeArrowheads="1"/>
          </p:cNvSpPr>
          <p:nvPr userDrawn="1"/>
        </p:nvSpPr>
        <p:spPr bwMode="auto">
          <a:xfrm>
            <a:off x="3179234" y="6440489"/>
            <a:ext cx="1326004" cy="230832"/>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gn="l">
              <a:defRPr/>
            </a:pPr>
            <a:r>
              <a:rPr lang="en-US" altLang="en-VN" sz="900">
                <a:solidFill>
                  <a:srgbClr val="EEEEEE"/>
                </a:solidFill>
                <a:latin typeface="Arial" panose="020B0604020202020204" pitchFamily="34" charset="0"/>
              </a:rPr>
              <a:t>TLU-CSE280-dungcv</a:t>
            </a:r>
          </a:p>
        </p:txBody>
      </p:sp>
    </p:spTree>
    <p:extLst>
      <p:ext uri="{BB962C8B-B14F-4D97-AF65-F5344CB8AC3E}">
        <p14:creationId xmlns:p14="http://schemas.microsoft.com/office/powerpoint/2010/main" val="23927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85851" y="3429000"/>
            <a:ext cx="10464800" cy="5635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43E3F9-0ACD-1741-92C8-0F9A976FF4EF}"/>
              </a:ext>
            </a:extLst>
          </p:cNvPr>
          <p:cNvSpPr>
            <a:spLocks noGrp="1"/>
          </p:cNvSpPr>
          <p:nvPr>
            <p:ph type="ftr" sz="quarter" idx="10"/>
          </p:nvPr>
        </p:nvSpPr>
        <p:spPr/>
        <p:txBody>
          <a:bodyPr/>
          <a:lstStyle>
            <a:lvl1pPr>
              <a:defRPr/>
            </a:lvl1pPr>
          </a:lstStyle>
          <a:p>
            <a:pPr>
              <a:defRPr/>
            </a:pPr>
            <a:r>
              <a:rPr lang="en-US"/>
              <a:t>CSE 224 - Nạp chồng toán tử</a:t>
            </a:r>
          </a:p>
        </p:txBody>
      </p:sp>
      <p:sp>
        <p:nvSpPr>
          <p:cNvPr id="5" name="Slide Number Placeholder 4">
            <a:extLst>
              <a:ext uri="{FF2B5EF4-FFF2-40B4-BE49-F238E27FC236}">
                <a16:creationId xmlns:a16="http://schemas.microsoft.com/office/drawing/2014/main" id="{DCC84CDE-BBAD-E44A-850E-326E8168F45E}"/>
              </a:ext>
            </a:extLst>
          </p:cNvPr>
          <p:cNvSpPr>
            <a:spLocks noGrp="1"/>
          </p:cNvSpPr>
          <p:nvPr>
            <p:ph type="sldNum" sz="quarter" idx="11"/>
          </p:nvPr>
        </p:nvSpPr>
        <p:spPr/>
        <p:txBody>
          <a:bodyPr/>
          <a:lstStyle>
            <a:lvl1pPr>
              <a:defRPr smtClean="0"/>
            </a:lvl1pPr>
          </a:lstStyle>
          <a:p>
            <a:pPr>
              <a:defRPr/>
            </a:pPr>
            <a:fld id="{DDC6F687-EB2C-7C4F-9AB6-FA43F9DCF03C}" type="slidenum">
              <a:rPr lang="en-US" altLang="en-VN"/>
              <a:pPr>
                <a:defRPr/>
              </a:pPr>
              <a:t>‹#›</a:t>
            </a:fld>
            <a:endParaRPr lang="en-US" altLang="en-VN" sz="1400" b="0"/>
          </a:p>
        </p:txBody>
      </p:sp>
    </p:spTree>
    <p:extLst>
      <p:ext uri="{BB962C8B-B14F-4D97-AF65-F5344CB8AC3E}">
        <p14:creationId xmlns:p14="http://schemas.microsoft.com/office/powerpoint/2010/main" val="29297436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79439"/>
            <a:ext cx="2743200" cy="59007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79439"/>
            <a:ext cx="8026400" cy="5900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5C5F164-BCA3-3B4F-B75E-C8E50E4B6BEE}"/>
              </a:ext>
            </a:extLst>
          </p:cNvPr>
          <p:cNvSpPr>
            <a:spLocks noGrp="1"/>
          </p:cNvSpPr>
          <p:nvPr>
            <p:ph type="ftr" sz="quarter" idx="10"/>
          </p:nvPr>
        </p:nvSpPr>
        <p:spPr/>
        <p:txBody>
          <a:bodyPr/>
          <a:lstStyle>
            <a:lvl1pPr>
              <a:defRPr/>
            </a:lvl1pPr>
          </a:lstStyle>
          <a:p>
            <a:pPr>
              <a:defRPr/>
            </a:pPr>
            <a:r>
              <a:rPr lang="en-US"/>
              <a:t>CSE 224 - Nạp chồng toán tử</a:t>
            </a:r>
          </a:p>
        </p:txBody>
      </p:sp>
      <p:sp>
        <p:nvSpPr>
          <p:cNvPr id="5" name="Slide Number Placeholder 4">
            <a:extLst>
              <a:ext uri="{FF2B5EF4-FFF2-40B4-BE49-F238E27FC236}">
                <a16:creationId xmlns:a16="http://schemas.microsoft.com/office/drawing/2014/main" id="{A152A521-D2CB-1E4D-BB12-9A450F99511F}"/>
              </a:ext>
            </a:extLst>
          </p:cNvPr>
          <p:cNvSpPr>
            <a:spLocks noGrp="1"/>
          </p:cNvSpPr>
          <p:nvPr>
            <p:ph type="sldNum" sz="quarter" idx="11"/>
          </p:nvPr>
        </p:nvSpPr>
        <p:spPr/>
        <p:txBody>
          <a:bodyPr/>
          <a:lstStyle>
            <a:lvl1pPr>
              <a:defRPr smtClean="0"/>
            </a:lvl1pPr>
          </a:lstStyle>
          <a:p>
            <a:pPr>
              <a:defRPr/>
            </a:pPr>
            <a:fld id="{47398C1C-00CC-7440-AFE8-58B8F0B9628A}" type="slidenum">
              <a:rPr lang="en-US" altLang="en-VN"/>
              <a:pPr>
                <a:defRPr/>
              </a:pPr>
              <a:t>‹#›</a:t>
            </a:fld>
            <a:endParaRPr lang="en-US" altLang="en-VN" sz="1400" b="0"/>
          </a:p>
        </p:txBody>
      </p:sp>
    </p:spTree>
    <p:extLst>
      <p:ext uri="{BB962C8B-B14F-4D97-AF65-F5344CB8AC3E}">
        <p14:creationId xmlns:p14="http://schemas.microsoft.com/office/powerpoint/2010/main" val="67810363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579438"/>
            <a:ext cx="10464800" cy="5635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3028"/>
            <a:ext cx="5384800"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87803"/>
            <a:ext cx="5384800" cy="2492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7D525EF-D7D1-8542-AE23-2948C5FE0A14}"/>
              </a:ext>
            </a:extLst>
          </p:cNvPr>
          <p:cNvSpPr>
            <a:spLocks noGrp="1"/>
          </p:cNvSpPr>
          <p:nvPr>
            <p:ph type="ftr" sz="quarter" idx="10"/>
          </p:nvPr>
        </p:nvSpPr>
        <p:spPr>
          <a:xfrm>
            <a:off x="7721600" y="6537327"/>
            <a:ext cx="3860800" cy="320675"/>
          </a:xfrm>
        </p:spPr>
        <p:txBody>
          <a:bodyPr/>
          <a:lstStyle>
            <a:lvl1pPr>
              <a:defRPr/>
            </a:lvl1pPr>
          </a:lstStyle>
          <a:p>
            <a:pPr>
              <a:defRPr/>
            </a:pPr>
            <a:r>
              <a:rPr lang="en-US"/>
              <a:t>CSE 224 - Nạp chồng toán tử</a:t>
            </a:r>
            <a:endParaRPr lang="en-US" dirty="0"/>
          </a:p>
        </p:txBody>
      </p:sp>
      <p:sp>
        <p:nvSpPr>
          <p:cNvPr id="7" name="Slide Number Placeholder 6">
            <a:extLst>
              <a:ext uri="{FF2B5EF4-FFF2-40B4-BE49-F238E27FC236}">
                <a16:creationId xmlns:a16="http://schemas.microsoft.com/office/drawing/2014/main" id="{D8F024FE-5FC9-9B49-A7B6-C9292B1D8182}"/>
              </a:ext>
            </a:extLst>
          </p:cNvPr>
          <p:cNvSpPr>
            <a:spLocks noGrp="1"/>
          </p:cNvSpPr>
          <p:nvPr>
            <p:ph type="sldNum" sz="quarter" idx="11"/>
          </p:nvPr>
        </p:nvSpPr>
        <p:spPr>
          <a:xfrm>
            <a:off x="4895851" y="6537327"/>
            <a:ext cx="2844800" cy="320675"/>
          </a:xfrm>
        </p:spPr>
        <p:txBody>
          <a:bodyPr/>
          <a:lstStyle>
            <a:lvl1pPr>
              <a:defRPr smtClean="0"/>
            </a:lvl1pPr>
          </a:lstStyle>
          <a:p>
            <a:pPr>
              <a:defRPr/>
            </a:pPr>
            <a:fld id="{92BAC7A1-712A-9245-9696-7F817C8102B7}" type="slidenum">
              <a:rPr lang="en-US" altLang="en-VN"/>
              <a:pPr>
                <a:defRPr/>
              </a:pPr>
              <a:t>‹#›</a:t>
            </a:fld>
            <a:endParaRPr lang="en-US" altLang="en-VN" sz="1400" b="0"/>
          </a:p>
        </p:txBody>
      </p:sp>
    </p:spTree>
    <p:extLst>
      <p:ext uri="{BB962C8B-B14F-4D97-AF65-F5344CB8AC3E}">
        <p14:creationId xmlns:p14="http://schemas.microsoft.com/office/powerpoint/2010/main" val="15496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61D107-DE6E-6144-8807-53974E4EB366}"/>
              </a:ext>
            </a:extLst>
          </p:cNvPr>
          <p:cNvSpPr txBox="1">
            <a:spLocks noChangeArrowheads="1"/>
          </p:cNvSpPr>
          <p:nvPr/>
        </p:nvSpPr>
        <p:spPr bwMode="white">
          <a:xfrm>
            <a:off x="609600" y="307977"/>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endParaRPr lang="en-US" altLang="en-US" sz="2400" dirty="0"/>
          </a:p>
        </p:txBody>
      </p:sp>
      <p:sp>
        <p:nvSpPr>
          <p:cNvPr id="3" name="Content Placeholder 2"/>
          <p:cNvSpPr>
            <a:spLocks noGrp="1"/>
          </p:cNvSpPr>
          <p:nvPr>
            <p:ph idx="1"/>
          </p:nvPr>
        </p:nvSpPr>
        <p:spPr>
          <a:xfrm>
            <a:off x="609600" y="1107645"/>
            <a:ext cx="11363325" cy="5137150"/>
          </a:xfrm>
        </p:spPr>
        <p:txBody>
          <a:bodyPr/>
          <a:lstStyle>
            <a:lvl1pPr>
              <a:defRPr sz="2800"/>
            </a:lvl1pPr>
            <a:lvl2pPr>
              <a:defRPr sz="2400"/>
            </a:lvl2pPr>
            <a:lvl3pPr>
              <a:defRPr sz="20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r>
              <a:rPr lang="en-US" altLang="en-US" dirty="0"/>
              <a:t>Click to edit Master title style</a:t>
            </a:r>
          </a:p>
        </p:txBody>
      </p:sp>
      <p:sp>
        <p:nvSpPr>
          <p:cNvPr id="5" name="Footer Placeholder 3">
            <a:extLst>
              <a:ext uri="{FF2B5EF4-FFF2-40B4-BE49-F238E27FC236}">
                <a16:creationId xmlns:a16="http://schemas.microsoft.com/office/drawing/2014/main" id="{BDFBC408-FB43-9749-9AD5-2A4DB6683435}"/>
              </a:ext>
            </a:extLst>
          </p:cNvPr>
          <p:cNvSpPr>
            <a:spLocks noGrp="1"/>
          </p:cNvSpPr>
          <p:nvPr>
            <p:ph type="ftr" sz="quarter" idx="10"/>
          </p:nvPr>
        </p:nvSpPr>
        <p:spPr/>
        <p:txBody>
          <a:bodyPr/>
          <a:lstStyle>
            <a:lvl1pPr>
              <a:defRPr dirty="0"/>
            </a:lvl1pPr>
          </a:lstStyle>
          <a:p>
            <a:pPr>
              <a:defRPr/>
            </a:pPr>
            <a:r>
              <a:rPr lang="en-US"/>
              <a:t>CSE 224 - Nạp chồng toán tử</a:t>
            </a:r>
          </a:p>
        </p:txBody>
      </p:sp>
      <p:sp>
        <p:nvSpPr>
          <p:cNvPr id="6" name="Slide Number Placeholder 4">
            <a:extLst>
              <a:ext uri="{FF2B5EF4-FFF2-40B4-BE49-F238E27FC236}">
                <a16:creationId xmlns:a16="http://schemas.microsoft.com/office/drawing/2014/main" id="{F12CCAC7-FF8A-F84E-8ABB-A89E758B6106}"/>
              </a:ext>
            </a:extLst>
          </p:cNvPr>
          <p:cNvSpPr>
            <a:spLocks noGrp="1"/>
          </p:cNvSpPr>
          <p:nvPr>
            <p:ph type="sldNum" sz="quarter" idx="11"/>
          </p:nvPr>
        </p:nvSpPr>
        <p:spPr/>
        <p:txBody>
          <a:bodyPr/>
          <a:lstStyle>
            <a:lvl1pPr>
              <a:defRPr smtClean="0"/>
            </a:lvl1pPr>
          </a:lstStyle>
          <a:p>
            <a:pPr>
              <a:defRPr/>
            </a:pPr>
            <a:fld id="{AFA60D68-06E6-5149-BB5B-DA7032569C3E}" type="slidenum">
              <a:rPr lang="en-US" altLang="en-VN"/>
              <a:pPr>
                <a:defRPr/>
              </a:pPr>
              <a:t>‹#›</a:t>
            </a:fld>
            <a:endParaRPr lang="en-US" altLang="en-VN" sz="1400" b="0"/>
          </a:p>
        </p:txBody>
      </p:sp>
    </p:spTree>
    <p:extLst>
      <p:ext uri="{BB962C8B-B14F-4D97-AF65-F5344CB8AC3E}">
        <p14:creationId xmlns:p14="http://schemas.microsoft.com/office/powerpoint/2010/main" val="1447658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Rectangle 5">
            <a:extLst>
              <a:ext uri="{FF2B5EF4-FFF2-40B4-BE49-F238E27FC236}">
                <a16:creationId xmlns:a16="http://schemas.microsoft.com/office/drawing/2014/main" id="{B30C0546-AFA6-A74D-8329-D6AA4C13DDF6}"/>
              </a:ext>
            </a:extLst>
          </p:cNvPr>
          <p:cNvSpPr>
            <a:spLocks noGrp="1" noChangeArrowheads="1"/>
          </p:cNvSpPr>
          <p:nvPr>
            <p:ph type="ftr" sz="quarter" idx="10"/>
          </p:nvPr>
        </p:nvSpPr>
        <p:spPr>
          <a:ln/>
        </p:spPr>
        <p:txBody>
          <a:bodyPr/>
          <a:lstStyle>
            <a:lvl1pPr>
              <a:defRPr/>
            </a:lvl1pPr>
          </a:lstStyle>
          <a:p>
            <a:pPr>
              <a:defRPr/>
            </a:pPr>
            <a:r>
              <a:rPr lang="en-US"/>
              <a:t>CSE 224 - Nạp chồng toán tử</a:t>
            </a:r>
          </a:p>
        </p:txBody>
      </p:sp>
      <p:sp>
        <p:nvSpPr>
          <p:cNvPr id="5" name="Rectangle 6">
            <a:extLst>
              <a:ext uri="{FF2B5EF4-FFF2-40B4-BE49-F238E27FC236}">
                <a16:creationId xmlns:a16="http://schemas.microsoft.com/office/drawing/2014/main" id="{8024E543-8829-D944-81C4-4494671F7803}"/>
              </a:ext>
            </a:extLst>
          </p:cNvPr>
          <p:cNvSpPr>
            <a:spLocks noGrp="1" noChangeArrowheads="1"/>
          </p:cNvSpPr>
          <p:nvPr>
            <p:ph type="sldNum" sz="quarter" idx="11"/>
          </p:nvPr>
        </p:nvSpPr>
        <p:spPr>
          <a:ln/>
        </p:spPr>
        <p:txBody>
          <a:bodyPr/>
          <a:lstStyle>
            <a:lvl1pPr>
              <a:defRPr/>
            </a:lvl1pPr>
          </a:lstStyle>
          <a:p>
            <a:pPr>
              <a:defRPr/>
            </a:pPr>
            <a:fld id="{9FA76790-6A1B-EA45-A2FF-E798AEF838DE}" type="slidenum">
              <a:rPr lang="en-US" altLang="en-VN"/>
              <a:pPr>
                <a:defRPr/>
              </a:pPr>
              <a:t>‹#›</a:t>
            </a:fld>
            <a:endParaRPr lang="en-US" altLang="en-VN" sz="1400" b="0"/>
          </a:p>
        </p:txBody>
      </p:sp>
    </p:spTree>
    <p:extLst>
      <p:ext uri="{BB962C8B-B14F-4D97-AF65-F5344CB8AC3E}">
        <p14:creationId xmlns:p14="http://schemas.microsoft.com/office/powerpoint/2010/main" val="20649971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43025"/>
            <a:ext cx="5384800" cy="513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r>
              <a:rPr lang="en-US" altLang="en-US" dirty="0"/>
              <a:t>Click to edit Master title style</a:t>
            </a:r>
          </a:p>
        </p:txBody>
      </p:sp>
      <p:sp>
        <p:nvSpPr>
          <p:cNvPr id="5" name="Footer Placeholder 4">
            <a:extLst>
              <a:ext uri="{FF2B5EF4-FFF2-40B4-BE49-F238E27FC236}">
                <a16:creationId xmlns:a16="http://schemas.microsoft.com/office/drawing/2014/main" id="{8C12F342-2467-C549-A101-69DB07220AA5}"/>
              </a:ext>
            </a:extLst>
          </p:cNvPr>
          <p:cNvSpPr>
            <a:spLocks noGrp="1"/>
          </p:cNvSpPr>
          <p:nvPr>
            <p:ph type="ftr" sz="quarter" idx="10"/>
          </p:nvPr>
        </p:nvSpPr>
        <p:spPr/>
        <p:txBody>
          <a:bodyPr/>
          <a:lstStyle>
            <a:lvl1pPr>
              <a:defRPr/>
            </a:lvl1pPr>
          </a:lstStyle>
          <a:p>
            <a:pPr>
              <a:defRPr/>
            </a:pPr>
            <a:r>
              <a:rPr lang="en-US"/>
              <a:t>CSE 224 - Nạp chồng toán tử</a:t>
            </a:r>
          </a:p>
        </p:txBody>
      </p:sp>
      <p:sp>
        <p:nvSpPr>
          <p:cNvPr id="6" name="Slide Number Placeholder 5">
            <a:extLst>
              <a:ext uri="{FF2B5EF4-FFF2-40B4-BE49-F238E27FC236}">
                <a16:creationId xmlns:a16="http://schemas.microsoft.com/office/drawing/2014/main" id="{B0E6542F-B175-9543-81D0-64B1AD0935ED}"/>
              </a:ext>
            </a:extLst>
          </p:cNvPr>
          <p:cNvSpPr>
            <a:spLocks noGrp="1"/>
          </p:cNvSpPr>
          <p:nvPr>
            <p:ph type="sldNum" sz="quarter" idx="11"/>
          </p:nvPr>
        </p:nvSpPr>
        <p:spPr/>
        <p:txBody>
          <a:bodyPr/>
          <a:lstStyle>
            <a:lvl1pPr>
              <a:defRPr smtClean="0"/>
            </a:lvl1pPr>
          </a:lstStyle>
          <a:p>
            <a:pPr>
              <a:defRPr/>
            </a:pPr>
            <a:fld id="{B745FE86-6EED-8841-945C-8B6408379BCA}" type="slidenum">
              <a:rPr lang="en-US" altLang="en-VN"/>
              <a:pPr>
                <a:defRPr/>
              </a:pPr>
              <a:t>‹#›</a:t>
            </a:fld>
            <a:endParaRPr lang="en-US" altLang="en-VN" sz="1400" b="0"/>
          </a:p>
        </p:txBody>
      </p:sp>
    </p:spTree>
    <p:extLst>
      <p:ext uri="{BB962C8B-B14F-4D97-AF65-F5344CB8AC3E}">
        <p14:creationId xmlns:p14="http://schemas.microsoft.com/office/powerpoint/2010/main" val="7105831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2"/>
          <p:cNvSpPr>
            <a:spLocks noGrp="1" noChangeArrowheads="1"/>
          </p:cNvSpPr>
          <p:nvPr>
            <p:ph type="title"/>
          </p:nvPr>
        </p:nvSpPr>
        <p:spPr bwMode="white">
          <a:xfrm>
            <a:off x="607639" y="308703"/>
            <a:ext cx="10464800" cy="563562"/>
          </a:xfrm>
          <a:prstGeom prst="rect">
            <a:avLst/>
          </a:prstGeom>
          <a:noFill/>
          <a:ln>
            <a:noFill/>
          </a:ln>
          <a:effectLst/>
        </p:spPr>
        <p:txBody>
          <a:bodyPr/>
          <a:lstStyle/>
          <a:p>
            <a:pPr lvl="0"/>
            <a:r>
              <a:rPr lang="en-US" altLang="en-US" dirty="0"/>
              <a:t>Click to edit Master title style</a:t>
            </a:r>
          </a:p>
        </p:txBody>
      </p:sp>
      <p:sp>
        <p:nvSpPr>
          <p:cNvPr id="7" name="Footer Placeholder 6">
            <a:extLst>
              <a:ext uri="{FF2B5EF4-FFF2-40B4-BE49-F238E27FC236}">
                <a16:creationId xmlns:a16="http://schemas.microsoft.com/office/drawing/2014/main" id="{11A93A69-172A-DD42-ABCA-023DA269EE00}"/>
              </a:ext>
            </a:extLst>
          </p:cNvPr>
          <p:cNvSpPr>
            <a:spLocks noGrp="1"/>
          </p:cNvSpPr>
          <p:nvPr>
            <p:ph type="ftr" sz="quarter" idx="10"/>
          </p:nvPr>
        </p:nvSpPr>
        <p:spPr/>
        <p:txBody>
          <a:bodyPr/>
          <a:lstStyle>
            <a:lvl1pPr>
              <a:defRPr/>
            </a:lvl1pPr>
          </a:lstStyle>
          <a:p>
            <a:pPr>
              <a:defRPr/>
            </a:pPr>
            <a:r>
              <a:rPr lang="en-US"/>
              <a:t>CSE 224 - Nạp chồng toán tử</a:t>
            </a:r>
            <a:endParaRPr lang="en-US" dirty="0"/>
          </a:p>
        </p:txBody>
      </p:sp>
      <p:sp>
        <p:nvSpPr>
          <p:cNvPr id="8" name="Slide Number Placeholder 7">
            <a:extLst>
              <a:ext uri="{FF2B5EF4-FFF2-40B4-BE49-F238E27FC236}">
                <a16:creationId xmlns:a16="http://schemas.microsoft.com/office/drawing/2014/main" id="{B59C349E-4A48-7A4C-885C-762CF5BDBFCD}"/>
              </a:ext>
            </a:extLst>
          </p:cNvPr>
          <p:cNvSpPr>
            <a:spLocks noGrp="1"/>
          </p:cNvSpPr>
          <p:nvPr>
            <p:ph type="sldNum" sz="quarter" idx="11"/>
          </p:nvPr>
        </p:nvSpPr>
        <p:spPr/>
        <p:txBody>
          <a:bodyPr/>
          <a:lstStyle>
            <a:lvl1pPr>
              <a:defRPr smtClean="0"/>
            </a:lvl1pPr>
          </a:lstStyle>
          <a:p>
            <a:pPr>
              <a:defRPr/>
            </a:pPr>
            <a:fld id="{3FE95A2C-C1F9-C747-8175-8DC4D4EDF6A9}" type="slidenum">
              <a:rPr lang="en-US" altLang="en-VN"/>
              <a:pPr>
                <a:defRPr/>
              </a:pPr>
              <a:t>‹#›</a:t>
            </a:fld>
            <a:endParaRPr lang="en-US" altLang="en-VN" sz="1400" b="0"/>
          </a:p>
        </p:txBody>
      </p:sp>
    </p:spTree>
    <p:extLst>
      <p:ext uri="{BB962C8B-B14F-4D97-AF65-F5344CB8AC3E}">
        <p14:creationId xmlns:p14="http://schemas.microsoft.com/office/powerpoint/2010/main" val="8549085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BF3536-5291-C043-8AFA-A40CCDA1733D}"/>
              </a:ext>
            </a:extLst>
          </p:cNvPr>
          <p:cNvSpPr txBox="1">
            <a:spLocks noChangeArrowheads="1"/>
          </p:cNvSpPr>
          <p:nvPr/>
        </p:nvSpPr>
        <p:spPr bwMode="white">
          <a:xfrm>
            <a:off x="609600" y="307977"/>
            <a:ext cx="10464800" cy="563563"/>
          </a:xfrm>
          <a:prstGeom prst="rect">
            <a:avLst/>
          </a:prstGeom>
          <a:noFill/>
          <a:ln>
            <a:noFill/>
          </a:ln>
          <a:effectLst/>
        </p:spPr>
        <p:txBody>
          <a:bodyPr anchor="ctr"/>
          <a:lstStyle>
            <a:lvl1pPr algn="l" rtl="0" eaLnBrk="1" fontAlgn="base" hangingPunct="1">
              <a:spcBef>
                <a:spcPct val="0"/>
              </a:spcBef>
              <a:spcAft>
                <a:spcPct val="0"/>
              </a:spcAft>
              <a:defRPr sz="3200" kern="1200">
                <a:solidFill>
                  <a:schemeClr val="bg1"/>
                </a:solidFill>
                <a:latin typeface="+mj-lt"/>
                <a:ea typeface="+mj-ea"/>
                <a:cs typeface="+mj-cs"/>
              </a:defRPr>
            </a:lvl1pPr>
            <a:lvl2pPr algn="ctr" rtl="0" eaLnBrk="1" fontAlgn="base" hangingPunct="1">
              <a:spcBef>
                <a:spcPct val="0"/>
              </a:spcBef>
              <a:spcAft>
                <a:spcPct val="0"/>
              </a:spcAft>
              <a:defRPr sz="3200">
                <a:solidFill>
                  <a:schemeClr val="bg1"/>
                </a:solidFill>
                <a:latin typeface="Verdana" panose="020B0604030504040204" pitchFamily="34" charset="0"/>
              </a:defRPr>
            </a:lvl2pPr>
            <a:lvl3pPr algn="ctr" rtl="0" eaLnBrk="1" fontAlgn="base" hangingPunct="1">
              <a:spcBef>
                <a:spcPct val="0"/>
              </a:spcBef>
              <a:spcAft>
                <a:spcPct val="0"/>
              </a:spcAft>
              <a:defRPr sz="3200">
                <a:solidFill>
                  <a:schemeClr val="bg1"/>
                </a:solidFill>
                <a:latin typeface="Verdana" panose="020B0604030504040204" pitchFamily="34" charset="0"/>
              </a:defRPr>
            </a:lvl3pPr>
            <a:lvl4pPr algn="ctr" rtl="0" eaLnBrk="1" fontAlgn="base" hangingPunct="1">
              <a:spcBef>
                <a:spcPct val="0"/>
              </a:spcBef>
              <a:spcAft>
                <a:spcPct val="0"/>
              </a:spcAft>
              <a:defRPr sz="3200">
                <a:solidFill>
                  <a:schemeClr val="bg1"/>
                </a:solidFill>
                <a:latin typeface="Verdana" panose="020B0604030504040204" pitchFamily="34" charset="0"/>
              </a:defRPr>
            </a:lvl4pPr>
            <a:lvl5pPr algn="ctr" rtl="0" eaLnBrk="1" fontAlgn="base" hangingPunct="1">
              <a:spcBef>
                <a:spcPct val="0"/>
              </a:spcBef>
              <a:spcAft>
                <a:spcPct val="0"/>
              </a:spcAft>
              <a:defRPr sz="3200">
                <a:solidFill>
                  <a:schemeClr val="bg1"/>
                </a:solidFill>
                <a:latin typeface="Verdana" panose="020B0604030504040204" pitchFamily="34" charset="0"/>
              </a:defRPr>
            </a:lvl5pPr>
            <a:lvl6pPr marL="457200" algn="ctr" rtl="0" eaLnBrk="1" fontAlgn="base" hangingPunct="1">
              <a:spcBef>
                <a:spcPct val="0"/>
              </a:spcBef>
              <a:spcAft>
                <a:spcPct val="0"/>
              </a:spcAft>
              <a:defRPr sz="3200">
                <a:solidFill>
                  <a:schemeClr val="bg1"/>
                </a:solidFill>
                <a:latin typeface="Verdana" panose="020B0604030504040204" pitchFamily="34" charset="0"/>
              </a:defRPr>
            </a:lvl6pPr>
            <a:lvl7pPr marL="914400" algn="ctr" rtl="0" eaLnBrk="1" fontAlgn="base" hangingPunct="1">
              <a:spcBef>
                <a:spcPct val="0"/>
              </a:spcBef>
              <a:spcAft>
                <a:spcPct val="0"/>
              </a:spcAft>
              <a:defRPr sz="3200">
                <a:solidFill>
                  <a:schemeClr val="bg1"/>
                </a:solidFill>
                <a:latin typeface="Verdana" panose="020B0604030504040204" pitchFamily="34" charset="0"/>
              </a:defRPr>
            </a:lvl7pPr>
            <a:lvl8pPr marL="1371600" algn="ctr" rtl="0" eaLnBrk="1" fontAlgn="base" hangingPunct="1">
              <a:spcBef>
                <a:spcPct val="0"/>
              </a:spcBef>
              <a:spcAft>
                <a:spcPct val="0"/>
              </a:spcAft>
              <a:defRPr sz="3200">
                <a:solidFill>
                  <a:schemeClr val="bg1"/>
                </a:solidFill>
                <a:latin typeface="Verdana" panose="020B0604030504040204" pitchFamily="34" charset="0"/>
              </a:defRPr>
            </a:lvl8pPr>
            <a:lvl9pPr marL="1828800" algn="ctr" rtl="0" eaLnBrk="1" fontAlgn="base" hangingPunct="1">
              <a:spcBef>
                <a:spcPct val="0"/>
              </a:spcBef>
              <a:spcAft>
                <a:spcPct val="0"/>
              </a:spcAft>
              <a:defRPr sz="3200">
                <a:solidFill>
                  <a:schemeClr val="bg1"/>
                </a:solidFill>
                <a:latin typeface="Verdana" panose="020B0604030504040204" pitchFamily="34" charset="0"/>
              </a:defRPr>
            </a:lvl9pPr>
          </a:lstStyle>
          <a:p>
            <a:pPr>
              <a:defRPr/>
            </a:pPr>
            <a:r>
              <a:rPr lang="en-US" altLang="en-US" sz="2400"/>
              <a:t>Click to edit Master title style</a:t>
            </a:r>
            <a:endParaRPr lang="en-US" altLang="en-US" sz="2400" dirty="0"/>
          </a:p>
        </p:txBody>
      </p:sp>
      <p:sp>
        <p:nvSpPr>
          <p:cNvPr id="2" name="Title 1"/>
          <p:cNvSpPr>
            <a:spLocks noGrp="1"/>
          </p:cNvSpPr>
          <p:nvPr>
            <p:ph type="title"/>
          </p:nvPr>
        </p:nvSpPr>
        <p:spPr>
          <a:xfrm>
            <a:off x="1085851" y="3429000"/>
            <a:ext cx="10464800" cy="563562"/>
          </a:xfrm>
          <a:prstGeom prst="rect">
            <a:avLst/>
          </a:prstGeom>
        </p:spPr>
        <p:txBody>
          <a:bodyPr/>
          <a:lstStyle/>
          <a:p>
            <a:r>
              <a:rPr lang="en-US"/>
              <a:t>Click to edit Master title style</a:t>
            </a:r>
          </a:p>
        </p:txBody>
      </p:sp>
      <p:sp>
        <p:nvSpPr>
          <p:cNvPr id="4" name="Footer Placeholder 2">
            <a:extLst>
              <a:ext uri="{FF2B5EF4-FFF2-40B4-BE49-F238E27FC236}">
                <a16:creationId xmlns:a16="http://schemas.microsoft.com/office/drawing/2014/main" id="{EADCE8D5-B054-7749-AE74-7647491309BD}"/>
              </a:ext>
            </a:extLst>
          </p:cNvPr>
          <p:cNvSpPr>
            <a:spLocks noGrp="1"/>
          </p:cNvSpPr>
          <p:nvPr>
            <p:ph type="ftr" sz="quarter" idx="10"/>
          </p:nvPr>
        </p:nvSpPr>
        <p:spPr/>
        <p:txBody>
          <a:bodyPr/>
          <a:lstStyle>
            <a:lvl1pPr>
              <a:defRPr dirty="0"/>
            </a:lvl1pPr>
          </a:lstStyle>
          <a:p>
            <a:pPr>
              <a:defRPr/>
            </a:pPr>
            <a:r>
              <a:rPr lang="en-US"/>
              <a:t>CSE 224 - Nạp chồng toán tử</a:t>
            </a:r>
          </a:p>
        </p:txBody>
      </p:sp>
      <p:sp>
        <p:nvSpPr>
          <p:cNvPr id="5" name="Slide Number Placeholder 3">
            <a:extLst>
              <a:ext uri="{FF2B5EF4-FFF2-40B4-BE49-F238E27FC236}">
                <a16:creationId xmlns:a16="http://schemas.microsoft.com/office/drawing/2014/main" id="{ECF0B2CE-7F85-664B-AA63-0C8508F0B8E1}"/>
              </a:ext>
            </a:extLst>
          </p:cNvPr>
          <p:cNvSpPr>
            <a:spLocks noGrp="1"/>
          </p:cNvSpPr>
          <p:nvPr>
            <p:ph type="sldNum" sz="quarter" idx="11"/>
          </p:nvPr>
        </p:nvSpPr>
        <p:spPr/>
        <p:txBody>
          <a:bodyPr/>
          <a:lstStyle>
            <a:lvl1pPr>
              <a:defRPr smtClean="0"/>
            </a:lvl1pPr>
          </a:lstStyle>
          <a:p>
            <a:pPr>
              <a:defRPr/>
            </a:pPr>
            <a:fld id="{BCAF639A-6D03-B347-8F6E-FF598C3C0F5D}" type="slidenum">
              <a:rPr lang="en-US" altLang="en-VN"/>
              <a:pPr>
                <a:defRPr/>
              </a:pPr>
              <a:t>‹#›</a:t>
            </a:fld>
            <a:endParaRPr lang="en-US" altLang="en-VN" sz="1400" b="0"/>
          </a:p>
        </p:txBody>
      </p:sp>
    </p:spTree>
    <p:extLst>
      <p:ext uri="{BB962C8B-B14F-4D97-AF65-F5344CB8AC3E}">
        <p14:creationId xmlns:p14="http://schemas.microsoft.com/office/powerpoint/2010/main" val="91092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white">
          <a:xfrm>
            <a:off x="609600" y="308703"/>
            <a:ext cx="10464800" cy="563562"/>
          </a:xfrm>
          <a:prstGeom prst="rect">
            <a:avLst/>
          </a:prstGeom>
          <a:noFill/>
          <a:ln>
            <a:noFill/>
          </a:ln>
          <a:effectLst/>
        </p:spPr>
        <p:txBody>
          <a:bodyPr/>
          <a:lstStyle/>
          <a:p>
            <a:pPr lvl="0"/>
            <a:r>
              <a:rPr lang="en-US" altLang="en-US" dirty="0"/>
              <a:t>Click to edit Master title style</a:t>
            </a:r>
          </a:p>
        </p:txBody>
      </p:sp>
      <p:sp>
        <p:nvSpPr>
          <p:cNvPr id="3" name="Footer Placeholder 1">
            <a:extLst>
              <a:ext uri="{FF2B5EF4-FFF2-40B4-BE49-F238E27FC236}">
                <a16:creationId xmlns:a16="http://schemas.microsoft.com/office/drawing/2014/main" id="{09E3CBA8-858C-AF48-818D-D233CE64FAA2}"/>
              </a:ext>
            </a:extLst>
          </p:cNvPr>
          <p:cNvSpPr>
            <a:spLocks noGrp="1"/>
          </p:cNvSpPr>
          <p:nvPr>
            <p:ph type="ftr" sz="quarter" idx="10"/>
          </p:nvPr>
        </p:nvSpPr>
        <p:spPr/>
        <p:txBody>
          <a:bodyPr/>
          <a:lstStyle>
            <a:lvl1pPr>
              <a:defRPr/>
            </a:lvl1pPr>
          </a:lstStyle>
          <a:p>
            <a:pPr>
              <a:defRPr/>
            </a:pPr>
            <a:r>
              <a:rPr lang="en-US"/>
              <a:t>CSE 224 - Nạp chồng toán tử</a:t>
            </a:r>
          </a:p>
        </p:txBody>
      </p:sp>
      <p:sp>
        <p:nvSpPr>
          <p:cNvPr id="5" name="Slide Number Placeholder 2">
            <a:extLst>
              <a:ext uri="{FF2B5EF4-FFF2-40B4-BE49-F238E27FC236}">
                <a16:creationId xmlns:a16="http://schemas.microsoft.com/office/drawing/2014/main" id="{11B780CD-AC71-5041-991A-DC0842910268}"/>
              </a:ext>
            </a:extLst>
          </p:cNvPr>
          <p:cNvSpPr>
            <a:spLocks noGrp="1"/>
          </p:cNvSpPr>
          <p:nvPr>
            <p:ph type="sldNum" sz="quarter" idx="11"/>
          </p:nvPr>
        </p:nvSpPr>
        <p:spPr/>
        <p:txBody>
          <a:bodyPr/>
          <a:lstStyle>
            <a:lvl1pPr>
              <a:defRPr smtClean="0"/>
            </a:lvl1pPr>
          </a:lstStyle>
          <a:p>
            <a:pPr>
              <a:defRPr/>
            </a:pPr>
            <a:fld id="{92BAC7A1-712A-9245-9696-7F817C8102B7}" type="slidenum">
              <a:rPr lang="en-US" altLang="en-VN"/>
              <a:pPr>
                <a:defRPr/>
              </a:pPr>
              <a:t>‹#›</a:t>
            </a:fld>
            <a:endParaRPr lang="en-US" altLang="en-VN" sz="1400" b="0"/>
          </a:p>
        </p:txBody>
      </p:sp>
    </p:spTree>
    <p:extLst>
      <p:ext uri="{BB962C8B-B14F-4D97-AF65-F5344CB8AC3E}">
        <p14:creationId xmlns:p14="http://schemas.microsoft.com/office/powerpoint/2010/main" val="394766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Footer Placeholder 4">
            <a:extLst>
              <a:ext uri="{FF2B5EF4-FFF2-40B4-BE49-F238E27FC236}">
                <a16:creationId xmlns:a16="http://schemas.microsoft.com/office/drawing/2014/main" id="{4AB352E7-9C43-AC44-8FDE-C8ADBA640630}"/>
              </a:ext>
            </a:extLst>
          </p:cNvPr>
          <p:cNvSpPr>
            <a:spLocks noGrp="1"/>
          </p:cNvSpPr>
          <p:nvPr>
            <p:ph type="ftr" sz="quarter" idx="10"/>
          </p:nvPr>
        </p:nvSpPr>
        <p:spPr/>
        <p:txBody>
          <a:bodyPr/>
          <a:lstStyle>
            <a:lvl1pPr>
              <a:defRPr/>
            </a:lvl1pPr>
          </a:lstStyle>
          <a:p>
            <a:pPr>
              <a:defRPr/>
            </a:pPr>
            <a:r>
              <a:rPr lang="en-US"/>
              <a:t>CSE 224 - Nạp chồng toán tử</a:t>
            </a:r>
          </a:p>
        </p:txBody>
      </p:sp>
      <p:sp>
        <p:nvSpPr>
          <p:cNvPr id="6" name="Slide Number Placeholder 5">
            <a:extLst>
              <a:ext uri="{FF2B5EF4-FFF2-40B4-BE49-F238E27FC236}">
                <a16:creationId xmlns:a16="http://schemas.microsoft.com/office/drawing/2014/main" id="{DEA52ECF-2C95-A04B-AB36-EA22988F8E13}"/>
              </a:ext>
            </a:extLst>
          </p:cNvPr>
          <p:cNvSpPr>
            <a:spLocks noGrp="1"/>
          </p:cNvSpPr>
          <p:nvPr>
            <p:ph type="sldNum" sz="quarter" idx="11"/>
          </p:nvPr>
        </p:nvSpPr>
        <p:spPr/>
        <p:txBody>
          <a:bodyPr/>
          <a:lstStyle>
            <a:lvl1pPr>
              <a:defRPr smtClean="0"/>
            </a:lvl1pPr>
          </a:lstStyle>
          <a:p>
            <a:pPr>
              <a:defRPr/>
            </a:pPr>
            <a:fld id="{194718E3-CD4F-E845-9728-DB496BD36268}" type="slidenum">
              <a:rPr lang="en-US" altLang="en-VN"/>
              <a:pPr>
                <a:defRPr/>
              </a:pPr>
              <a:t>‹#›</a:t>
            </a:fld>
            <a:endParaRPr lang="en-US" altLang="en-VN" sz="1400" b="0"/>
          </a:p>
        </p:txBody>
      </p:sp>
    </p:spTree>
    <p:extLst>
      <p:ext uri="{BB962C8B-B14F-4D97-AF65-F5344CB8AC3E}">
        <p14:creationId xmlns:p14="http://schemas.microsoft.com/office/powerpoint/2010/main" val="4671641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Footer Placeholder 4">
            <a:extLst>
              <a:ext uri="{FF2B5EF4-FFF2-40B4-BE49-F238E27FC236}">
                <a16:creationId xmlns:a16="http://schemas.microsoft.com/office/drawing/2014/main" id="{58FA434E-E17C-104A-A3B4-361E820AE36D}"/>
              </a:ext>
            </a:extLst>
          </p:cNvPr>
          <p:cNvSpPr>
            <a:spLocks noGrp="1"/>
          </p:cNvSpPr>
          <p:nvPr>
            <p:ph type="ftr" sz="quarter" idx="10"/>
          </p:nvPr>
        </p:nvSpPr>
        <p:spPr/>
        <p:txBody>
          <a:bodyPr/>
          <a:lstStyle>
            <a:lvl1pPr>
              <a:defRPr dirty="0"/>
            </a:lvl1pPr>
          </a:lstStyle>
          <a:p>
            <a:pPr>
              <a:defRPr/>
            </a:pPr>
            <a:r>
              <a:rPr lang="en-US"/>
              <a:t>CSE 224 - Nạp chồng toán tử</a:t>
            </a:r>
          </a:p>
        </p:txBody>
      </p:sp>
      <p:sp>
        <p:nvSpPr>
          <p:cNvPr id="6" name="Slide Number Placeholder 5">
            <a:extLst>
              <a:ext uri="{FF2B5EF4-FFF2-40B4-BE49-F238E27FC236}">
                <a16:creationId xmlns:a16="http://schemas.microsoft.com/office/drawing/2014/main" id="{254D400C-169E-4E41-ABCC-8760393C4D17}"/>
              </a:ext>
            </a:extLst>
          </p:cNvPr>
          <p:cNvSpPr>
            <a:spLocks noGrp="1"/>
          </p:cNvSpPr>
          <p:nvPr>
            <p:ph type="sldNum" sz="quarter" idx="11"/>
          </p:nvPr>
        </p:nvSpPr>
        <p:spPr/>
        <p:txBody>
          <a:bodyPr/>
          <a:lstStyle>
            <a:lvl1pPr>
              <a:defRPr smtClean="0"/>
            </a:lvl1pPr>
          </a:lstStyle>
          <a:p>
            <a:pPr>
              <a:defRPr/>
            </a:pPr>
            <a:fld id="{1FB3FDAA-1450-C44A-A6F7-2960B2E55D65}" type="slidenum">
              <a:rPr lang="en-US" altLang="en-VN"/>
              <a:pPr>
                <a:defRPr/>
              </a:pPr>
              <a:t>‹#›</a:t>
            </a:fld>
            <a:endParaRPr lang="en-US" altLang="en-VN" sz="1400" b="0"/>
          </a:p>
        </p:txBody>
      </p:sp>
    </p:spTree>
    <p:extLst>
      <p:ext uri="{BB962C8B-B14F-4D97-AF65-F5344CB8AC3E}">
        <p14:creationId xmlns:p14="http://schemas.microsoft.com/office/powerpoint/2010/main" val="345650319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62D524A8-3BA0-214C-83BF-28D54AFF5EF1}"/>
              </a:ext>
            </a:extLst>
          </p:cNvPr>
          <p:cNvSpPr>
            <a:spLocks noGrp="1" noChangeArrowheads="1"/>
          </p:cNvSpPr>
          <p:nvPr>
            <p:ph type="body" idx="1"/>
          </p:nvPr>
        </p:nvSpPr>
        <p:spPr bwMode="auto">
          <a:xfrm>
            <a:off x="609600" y="1343025"/>
            <a:ext cx="11363325" cy="513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5C7DFE97-81FB-4F4E-805D-C40B0BE166B9}"/>
              </a:ext>
            </a:extLst>
          </p:cNvPr>
          <p:cNvSpPr>
            <a:spLocks noGrp="1" noChangeArrowheads="1"/>
          </p:cNvSpPr>
          <p:nvPr>
            <p:ph type="ftr" sz="quarter" idx="3"/>
          </p:nvPr>
        </p:nvSpPr>
        <p:spPr bwMode="auto">
          <a:xfrm>
            <a:off x="609600" y="6480177"/>
            <a:ext cx="38608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350" b="0" i="1" dirty="0">
                <a:latin typeface="+mj-lt"/>
              </a:defRPr>
            </a:lvl1pPr>
          </a:lstStyle>
          <a:p>
            <a:pPr>
              <a:defRPr/>
            </a:pPr>
            <a:r>
              <a:rPr lang="en-US"/>
              <a:t>CSE 224 - Nạp chồng toán tử</a:t>
            </a:r>
          </a:p>
        </p:txBody>
      </p:sp>
      <p:sp>
        <p:nvSpPr>
          <p:cNvPr id="1030" name="Rectangle 6">
            <a:extLst>
              <a:ext uri="{FF2B5EF4-FFF2-40B4-BE49-F238E27FC236}">
                <a16:creationId xmlns:a16="http://schemas.microsoft.com/office/drawing/2014/main" id="{B5B6FDE4-AD5E-714A-8FF3-27FDBD6D3D3E}"/>
              </a:ext>
            </a:extLst>
          </p:cNvPr>
          <p:cNvSpPr>
            <a:spLocks noGrp="1" noChangeArrowheads="1"/>
          </p:cNvSpPr>
          <p:nvPr>
            <p:ph type="sldNum" sz="quarter" idx="4"/>
          </p:nvPr>
        </p:nvSpPr>
        <p:spPr bwMode="auto">
          <a:xfrm>
            <a:off x="9128125" y="6480177"/>
            <a:ext cx="28448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350" b="1" smtClean="0">
                <a:latin typeface="+mj-lt"/>
              </a:defRPr>
            </a:lvl1pPr>
          </a:lstStyle>
          <a:p>
            <a:pPr>
              <a:defRPr/>
            </a:pPr>
            <a:fld id="{92BAC7A1-712A-9245-9696-7F817C8102B7}" type="slidenum">
              <a:rPr lang="en-US" altLang="en-VN"/>
              <a:pPr>
                <a:defRPr/>
              </a:pPr>
              <a:t>‹#›</a:t>
            </a:fld>
            <a:endParaRPr lang="en-US" altLang="en-VN" sz="1400" b="0"/>
          </a:p>
        </p:txBody>
      </p:sp>
      <p:sp>
        <p:nvSpPr>
          <p:cNvPr id="4" name="Snip Single Corner Rectangle 3">
            <a:extLst>
              <a:ext uri="{FF2B5EF4-FFF2-40B4-BE49-F238E27FC236}">
                <a16:creationId xmlns:a16="http://schemas.microsoft.com/office/drawing/2014/main" id="{8370EC8B-54B6-5641-9BF0-C0939D62C647}"/>
              </a:ext>
            </a:extLst>
          </p:cNvPr>
          <p:cNvSpPr/>
          <p:nvPr/>
        </p:nvSpPr>
        <p:spPr>
          <a:xfrm>
            <a:off x="609601" y="247587"/>
            <a:ext cx="10520363" cy="685799"/>
          </a:xfrm>
          <a:prstGeom prst="snip1Rect">
            <a:avLst/>
          </a:prstGeom>
          <a:solidFill>
            <a:schemeClr val="accent1">
              <a:lumMod val="50000"/>
            </a:schemeClr>
          </a:solidFill>
          <a:ln>
            <a:solidFill>
              <a:schemeClr val="accent4">
                <a:lumMod val="50000"/>
              </a:schemeClr>
            </a:solidFill>
          </a:ln>
          <a:effectLst>
            <a:innerShdw blurRad="63500" dist="50800" dir="18900000">
              <a:prstClr val="black">
                <a:alpha val="50000"/>
              </a:prstClr>
            </a:inn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055" name="Rectangle 2">
            <a:extLst>
              <a:ext uri="{FF2B5EF4-FFF2-40B4-BE49-F238E27FC236}">
                <a16:creationId xmlns:a16="http://schemas.microsoft.com/office/drawing/2014/main" id="{7B03B52F-5471-B348-9AA8-E54EF0E6FD05}"/>
              </a:ext>
            </a:extLst>
          </p:cNvPr>
          <p:cNvSpPr>
            <a:spLocks noGrp="1" noChangeArrowheads="1"/>
          </p:cNvSpPr>
          <p:nvPr>
            <p:ph type="title"/>
          </p:nvPr>
        </p:nvSpPr>
        <p:spPr bwMode="white">
          <a:xfrm>
            <a:off x="609600" y="307977"/>
            <a:ext cx="10464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pic>
        <p:nvPicPr>
          <p:cNvPr id="9" name="Picture 4">
            <a:extLst>
              <a:ext uri="{FF2B5EF4-FFF2-40B4-BE49-F238E27FC236}">
                <a16:creationId xmlns:a16="http://schemas.microsoft.com/office/drawing/2014/main" id="{E1772D08-8BB6-4246-837B-3EB04271DF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657" y="1"/>
            <a:ext cx="1022351" cy="10223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061">
            <a:extLst>
              <a:ext uri="{FF2B5EF4-FFF2-40B4-BE49-F238E27FC236}">
                <a16:creationId xmlns:a16="http://schemas.microsoft.com/office/drawing/2014/main" id="{8DE210A1-2179-2B4E-A74E-3BFAA8BA1FDB}"/>
              </a:ext>
            </a:extLst>
          </p:cNvPr>
          <p:cNvSpPr>
            <a:spLocks noChangeArrowheads="1"/>
          </p:cNvSpPr>
          <p:nvPr userDrawn="1"/>
        </p:nvSpPr>
        <p:spPr bwMode="auto">
          <a:xfrm>
            <a:off x="40217" y="30163"/>
            <a:ext cx="12115800" cy="6800850"/>
          </a:xfrm>
          <a:prstGeom prst="rect">
            <a:avLst/>
          </a:prstGeom>
          <a:noFill/>
          <a:ln w="28575">
            <a:solidFill>
              <a:srgbClr val="300030"/>
            </a:solidFill>
            <a:miter lim="800000"/>
            <a:headEnd/>
            <a:tailEnd/>
          </a:ln>
          <a:effectLst/>
        </p:spPr>
        <p:txBody>
          <a:bodyPr wrap="none" anchor="ct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defRPr/>
            </a:pPr>
            <a:endParaRPr lang="en-VN" altLang="en-VN" sz="2400"/>
          </a:p>
        </p:txBody>
      </p:sp>
      <p:sp>
        <p:nvSpPr>
          <p:cNvPr id="13" name="Text Box 2065">
            <a:extLst>
              <a:ext uri="{FF2B5EF4-FFF2-40B4-BE49-F238E27FC236}">
                <a16:creationId xmlns:a16="http://schemas.microsoft.com/office/drawing/2014/main" id="{EB57A0E5-DA50-6046-AB58-A94DF09CB13B}"/>
              </a:ext>
            </a:extLst>
          </p:cNvPr>
          <p:cNvSpPr txBox="1">
            <a:spLocks noChangeArrowheads="1"/>
          </p:cNvSpPr>
          <p:nvPr userDrawn="1"/>
        </p:nvSpPr>
        <p:spPr bwMode="auto">
          <a:xfrm>
            <a:off x="3247540" y="6429376"/>
            <a:ext cx="1326004" cy="232821"/>
          </a:xfrm>
          <a:prstGeom prst="rect">
            <a:avLst/>
          </a:prstGeom>
          <a:noFill/>
          <a:ln>
            <a:noFill/>
          </a:ln>
          <a:effectLst/>
        </p:spPr>
        <p:txBody>
          <a:bodyPr wrap="none">
            <a:spAutoFit/>
          </a:bodyPr>
          <a:lstStyle>
            <a:lvl1pPr algn="ctr">
              <a:defRPr sz="2400" b="1">
                <a:solidFill>
                  <a:schemeClr val="tx1"/>
                </a:solidFill>
                <a:latin typeface="Times New Roman" panose="02020603050405020304" pitchFamily="18" charset="0"/>
              </a:defRPr>
            </a:lvl1pPr>
            <a:lvl2pPr marL="742950" indent="-285750" algn="ctr">
              <a:defRPr sz="2400" b="1">
                <a:solidFill>
                  <a:schemeClr val="tx1"/>
                </a:solidFill>
                <a:latin typeface="Times New Roman" panose="02020603050405020304" pitchFamily="18" charset="0"/>
              </a:defRPr>
            </a:lvl2pPr>
            <a:lvl3pPr marL="1143000" indent="-228600" algn="ctr">
              <a:defRPr sz="2400" b="1">
                <a:solidFill>
                  <a:schemeClr val="tx1"/>
                </a:solidFill>
                <a:latin typeface="Times New Roman" panose="02020603050405020304" pitchFamily="18" charset="0"/>
              </a:defRPr>
            </a:lvl3pPr>
            <a:lvl4pPr marL="1600200" indent="-228600" algn="ctr">
              <a:defRPr sz="2400" b="1">
                <a:solidFill>
                  <a:schemeClr val="tx1"/>
                </a:solidFill>
                <a:latin typeface="Times New Roman" panose="02020603050405020304" pitchFamily="18" charset="0"/>
              </a:defRPr>
            </a:lvl4pPr>
            <a:lvl5pPr marL="2057400" indent="-228600" algn="ctr">
              <a:defRPr sz="2400" b="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New Roman" panose="02020603050405020304" pitchFamily="18" charset="0"/>
              </a:defRPr>
            </a:lvl9pPr>
          </a:lstStyle>
          <a:p>
            <a:pPr>
              <a:lnSpc>
                <a:spcPct val="110000"/>
              </a:lnSpc>
              <a:spcBef>
                <a:spcPct val="10000"/>
              </a:spcBef>
              <a:spcAft>
                <a:spcPct val="10000"/>
              </a:spcAft>
              <a:defRPr/>
            </a:pPr>
            <a:r>
              <a:rPr lang="en-US" altLang="en-VN" sz="900">
                <a:solidFill>
                  <a:srgbClr val="EEEEEE"/>
                </a:solidFill>
                <a:latin typeface="Arial" panose="020B0604020202020204" pitchFamily="34" charset="0"/>
              </a:rPr>
              <a:t>TLU-CSE280-dungcv</a:t>
            </a:r>
            <a:endParaRPr lang="en-US" altLang="en-VN" sz="900" i="1">
              <a:solidFill>
                <a:srgbClr val="EEEEEE"/>
              </a:solidFill>
              <a:latin typeface="Arial" panose="020B0604020202020204" pitchFamily="34" charset="0"/>
            </a:endParaRPr>
          </a:p>
        </p:txBody>
      </p:sp>
    </p:spTree>
    <p:extLst>
      <p:ext uri="{BB962C8B-B14F-4D97-AF65-F5344CB8AC3E}">
        <p14:creationId xmlns:p14="http://schemas.microsoft.com/office/powerpoint/2010/main" val="21515212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Effect transition="in" filter="box(in)">
                                      <p:cBhvr>
                                        <p:cTn id="7" dur="1000"/>
                                        <p:tgtEl>
                                          <p:spTgt spid="2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50">
                                            <p:txEl>
                                              <p:pRg st="1" end="1"/>
                                            </p:txEl>
                                          </p:spTgt>
                                        </p:tgtEl>
                                        <p:attrNameLst>
                                          <p:attrName>style.visibility</p:attrName>
                                        </p:attrNameLst>
                                      </p:cBhvr>
                                      <p:to>
                                        <p:strVal val="visible"/>
                                      </p:to>
                                    </p:set>
                                    <p:animEffect transition="in" filter="box(in)">
                                      <p:cBhvr>
                                        <p:cTn id="12" dur="1000"/>
                                        <p:tgtEl>
                                          <p:spTgt spid="2050">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050">
                                            <p:txEl>
                                              <p:pRg st="2" end="2"/>
                                            </p:txEl>
                                          </p:spTgt>
                                        </p:tgtEl>
                                        <p:attrNameLst>
                                          <p:attrName>style.visibility</p:attrName>
                                        </p:attrNameLst>
                                      </p:cBhvr>
                                      <p:to>
                                        <p:strVal val="visible"/>
                                      </p:to>
                                    </p:set>
                                    <p:animEffect transition="in" filter="box(in)">
                                      <p:cBhvr>
                                        <p:cTn id="15" dur="1000"/>
                                        <p:tgtEl>
                                          <p:spTgt spid="2050">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50">
                                            <p:txEl>
                                              <p:pRg st="3" end="3"/>
                                            </p:txEl>
                                          </p:spTgt>
                                        </p:tgtEl>
                                        <p:attrNameLst>
                                          <p:attrName>style.visibility</p:attrName>
                                        </p:attrNameLst>
                                      </p:cBhvr>
                                      <p:to>
                                        <p:strVal val="visible"/>
                                      </p:to>
                                    </p:set>
                                    <p:animEffect transition="in" filter="box(in)">
                                      <p:cBhvr>
                                        <p:cTn id="18" dur="1000"/>
                                        <p:tgtEl>
                                          <p:spTgt spid="2050">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050">
                                            <p:txEl>
                                              <p:pRg st="4" end="4"/>
                                            </p:txEl>
                                          </p:spTgt>
                                        </p:tgtEl>
                                        <p:attrNameLst>
                                          <p:attrName>style.visibility</p:attrName>
                                        </p:attrNameLst>
                                      </p:cBhvr>
                                      <p:to>
                                        <p:strVal val="visible"/>
                                      </p:to>
                                    </p:set>
                                    <p:animEffect transition="in" filter="box(in)">
                                      <p:cBhvr>
                                        <p:cTn id="21" dur="1000"/>
                                        <p:tgtEl>
                                          <p:spTgt spid="20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uiExpand="1" build="p"/>
    </p:bldLst>
  </p:timing>
  <p:hf hdr="0" dt="0"/>
  <p:txStyles>
    <p:titleStyle>
      <a:lvl1pPr algn="l" rtl="0" eaLnBrk="1" fontAlgn="base" hangingPunct="1">
        <a:spcBef>
          <a:spcPct val="0"/>
        </a:spcBef>
        <a:spcAft>
          <a:spcPct val="0"/>
        </a:spcAft>
        <a:defRPr sz="3600" b="1" kern="12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Verdana" panose="020B0604030504040204" pitchFamily="34" charset="0"/>
        </a:defRPr>
      </a:lvl2pPr>
      <a:lvl3pPr algn="l" rtl="0" eaLnBrk="1" fontAlgn="base" hangingPunct="1">
        <a:spcBef>
          <a:spcPct val="0"/>
        </a:spcBef>
        <a:spcAft>
          <a:spcPct val="0"/>
        </a:spcAft>
        <a:defRPr sz="2400">
          <a:solidFill>
            <a:schemeClr val="bg1"/>
          </a:solidFill>
          <a:latin typeface="Verdana" panose="020B0604030504040204" pitchFamily="34" charset="0"/>
        </a:defRPr>
      </a:lvl3pPr>
      <a:lvl4pPr algn="l" rtl="0" eaLnBrk="1" fontAlgn="base" hangingPunct="1">
        <a:spcBef>
          <a:spcPct val="0"/>
        </a:spcBef>
        <a:spcAft>
          <a:spcPct val="0"/>
        </a:spcAft>
        <a:defRPr sz="2400">
          <a:solidFill>
            <a:schemeClr val="bg1"/>
          </a:solidFill>
          <a:latin typeface="Verdana" panose="020B0604030504040204" pitchFamily="34" charset="0"/>
        </a:defRPr>
      </a:lvl4pPr>
      <a:lvl5pPr algn="l" rtl="0" eaLnBrk="1" fontAlgn="base" hangingPunct="1">
        <a:spcBef>
          <a:spcPct val="0"/>
        </a:spcBef>
        <a:spcAft>
          <a:spcPct val="0"/>
        </a:spcAft>
        <a:defRPr sz="2400">
          <a:solidFill>
            <a:schemeClr val="bg1"/>
          </a:solidFill>
          <a:latin typeface="Verdana" panose="020B0604030504040204" pitchFamily="34" charset="0"/>
        </a:defRPr>
      </a:lvl5pPr>
      <a:lvl6pPr marL="342900" algn="ctr" rtl="0" eaLnBrk="1" fontAlgn="base" hangingPunct="1">
        <a:spcBef>
          <a:spcPct val="0"/>
        </a:spcBef>
        <a:spcAft>
          <a:spcPct val="0"/>
        </a:spcAft>
        <a:defRPr sz="2400">
          <a:solidFill>
            <a:schemeClr val="bg1"/>
          </a:solidFill>
          <a:latin typeface="Verdana" panose="020B0604030504040204" pitchFamily="34" charset="0"/>
        </a:defRPr>
      </a:lvl6pPr>
      <a:lvl7pPr marL="685800" algn="ctr" rtl="0" eaLnBrk="1" fontAlgn="base" hangingPunct="1">
        <a:spcBef>
          <a:spcPct val="0"/>
        </a:spcBef>
        <a:spcAft>
          <a:spcPct val="0"/>
        </a:spcAft>
        <a:defRPr sz="2400">
          <a:solidFill>
            <a:schemeClr val="bg1"/>
          </a:solidFill>
          <a:latin typeface="Verdana" panose="020B0604030504040204" pitchFamily="34" charset="0"/>
        </a:defRPr>
      </a:lvl7pPr>
      <a:lvl8pPr marL="1028700" algn="ctr" rtl="0" eaLnBrk="1" fontAlgn="base" hangingPunct="1">
        <a:spcBef>
          <a:spcPct val="0"/>
        </a:spcBef>
        <a:spcAft>
          <a:spcPct val="0"/>
        </a:spcAft>
        <a:defRPr sz="2400">
          <a:solidFill>
            <a:schemeClr val="bg1"/>
          </a:solidFill>
          <a:latin typeface="Verdana" panose="020B0604030504040204" pitchFamily="34" charset="0"/>
        </a:defRPr>
      </a:lvl8pPr>
      <a:lvl9pPr marL="1371600" algn="ctr" rtl="0" eaLnBrk="1" fontAlgn="base" hangingPunct="1">
        <a:spcBef>
          <a:spcPct val="0"/>
        </a:spcBef>
        <a:spcAft>
          <a:spcPct val="0"/>
        </a:spcAft>
        <a:defRPr sz="2400">
          <a:solidFill>
            <a:schemeClr val="bg1"/>
          </a:solidFill>
          <a:latin typeface="Verdana" panose="020B0604030504040204" pitchFamily="34" charset="0"/>
        </a:defRPr>
      </a:lvl9pPr>
    </p:titleStyle>
    <p:bodyStyle>
      <a:lvl1pPr marL="257175" indent="-257175" algn="l" rtl="0" eaLnBrk="1" fontAlgn="base" hangingPunct="1">
        <a:spcBef>
          <a:spcPct val="20000"/>
        </a:spcBef>
        <a:spcAft>
          <a:spcPct val="0"/>
        </a:spcAft>
        <a:buClr>
          <a:srgbClr val="135959"/>
        </a:buClr>
        <a:buSzPct val="66000"/>
        <a:buFont typeface="Wingdings" pitchFamily="2" charset="2"/>
        <a:buChar char="q"/>
        <a:defRPr sz="2400" kern="1200">
          <a:solidFill>
            <a:schemeClr val="tx2"/>
          </a:solidFill>
          <a:latin typeface="Times New Roman" panose="02020603050405020304" pitchFamily="18" charset="0"/>
          <a:ea typeface="+mn-ea"/>
          <a:cs typeface="Times New Roman" panose="02020603050405020304" pitchFamily="18" charset="0"/>
        </a:defRPr>
      </a:lvl1pPr>
      <a:lvl2pPr marL="557213" indent="-214313" algn="l" rtl="0" eaLnBrk="1" fontAlgn="base" hangingPunct="1">
        <a:spcBef>
          <a:spcPct val="20000"/>
        </a:spcBef>
        <a:spcAft>
          <a:spcPct val="0"/>
        </a:spcAft>
        <a:buClr>
          <a:schemeClr val="accent1"/>
        </a:buClr>
        <a:buFont typeface="Wingdings" pitchFamily="2" charset="2"/>
        <a:buChar char="§"/>
        <a:defRPr sz="2100" kern="1200">
          <a:solidFill>
            <a:schemeClr val="tx2"/>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spcBef>
          <a:spcPct val="20000"/>
        </a:spcBef>
        <a:spcAft>
          <a:spcPct val="0"/>
        </a:spcAft>
        <a:buClr>
          <a:schemeClr val="tx1"/>
        </a:buClr>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spcBef>
          <a:spcPct val="20000"/>
        </a:spcBef>
        <a:spcAft>
          <a:spcPct val="0"/>
        </a:spcAft>
        <a:buChar char="–"/>
        <a:defRPr sz="1500" kern="1200">
          <a:solidFill>
            <a:schemeClr val="tx2"/>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spcBef>
          <a:spcPct val="20000"/>
        </a:spcBef>
        <a:spcAft>
          <a:spcPct val="0"/>
        </a:spcAft>
        <a:buChar char="»"/>
        <a:defRPr sz="1500" kern="1200">
          <a:solidFill>
            <a:schemeClr val="tx2"/>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dungcv@tlu.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ubtitle 2">
            <a:extLst>
              <a:ext uri="{FF2B5EF4-FFF2-40B4-BE49-F238E27FC236}">
                <a16:creationId xmlns:a16="http://schemas.microsoft.com/office/drawing/2014/main" id="{FEAB011F-8B83-EB4E-8A88-0D63973139EE}"/>
              </a:ext>
            </a:extLst>
          </p:cNvPr>
          <p:cNvSpPr>
            <a:spLocks noGrp="1" noChangeArrowheads="1"/>
          </p:cNvSpPr>
          <p:nvPr>
            <p:ph type="subTitle" idx="1"/>
          </p:nvPr>
        </p:nvSpPr>
        <p:spPr/>
        <p:txBody>
          <a:bodyPr/>
          <a:lstStyle/>
          <a:p>
            <a:pPr>
              <a:tabLst>
                <a:tab pos="3359962" algn="l"/>
              </a:tabLst>
            </a:pPr>
            <a:r>
              <a:rPr lang="en-US" altLang="en-VN" sz="2100">
                <a:latin typeface="Times New Roman" panose="02020603050405020304" pitchFamily="18" charset="0"/>
              </a:rPr>
              <a:t>	Giảng viên: Cù Việt Dũng</a:t>
            </a:r>
          </a:p>
          <a:p>
            <a:r>
              <a:rPr lang="en-US" altLang="en-VN" sz="2100">
                <a:latin typeface="Times New Roman" panose="02020603050405020304" pitchFamily="18" charset="0"/>
              </a:rPr>
              <a:t>			          Email: </a:t>
            </a:r>
            <a:r>
              <a:rPr lang="en-US" altLang="en-VN" sz="2100">
                <a:latin typeface="Times New Roman" panose="02020603050405020304" pitchFamily="18" charset="0"/>
                <a:hlinkClick r:id="rId2"/>
              </a:rPr>
              <a:t>dungcv@tlu.edu.vn</a:t>
            </a:r>
            <a:endParaRPr lang="en-US" altLang="en-VN" sz="2100">
              <a:latin typeface="Times New Roman" panose="02020603050405020304" pitchFamily="18" charset="0"/>
            </a:endParaRPr>
          </a:p>
          <a:p>
            <a:pPr>
              <a:tabLst>
                <a:tab pos="2559858" algn="l"/>
              </a:tabLst>
            </a:pPr>
            <a:r>
              <a:rPr lang="en-US" altLang="en-VN" sz="2100">
                <a:latin typeface="Times New Roman" panose="02020603050405020304" pitchFamily="18" charset="0"/>
              </a:rPr>
              <a:t>	ĐT: 0964.644.986</a:t>
            </a:r>
          </a:p>
        </p:txBody>
      </p:sp>
      <p:sp>
        <p:nvSpPr>
          <p:cNvPr id="2" name="Title 1">
            <a:extLst>
              <a:ext uri="{FF2B5EF4-FFF2-40B4-BE49-F238E27FC236}">
                <a16:creationId xmlns:a16="http://schemas.microsoft.com/office/drawing/2014/main" id="{7133A88B-D9FC-1B4C-8113-4014C0622A9B}"/>
              </a:ext>
            </a:extLst>
          </p:cNvPr>
          <p:cNvSpPr>
            <a:spLocks noGrp="1"/>
          </p:cNvSpPr>
          <p:nvPr>
            <p:ph type="title"/>
          </p:nvPr>
        </p:nvSpPr>
        <p:spPr/>
        <p:txBody>
          <a:bodyPr/>
          <a:lstStyle/>
          <a:p>
            <a:pPr>
              <a:defRPr/>
            </a:pPr>
            <a:r>
              <a:rPr lang="en-US" sz="3200" dirty="0" err="1">
                <a:latin typeface="Times New Roman" panose="02020603050405020304" pitchFamily="18" charset="0"/>
                <a:cs typeface="Times New Roman" panose="02020603050405020304" pitchFamily="18" charset="0"/>
              </a:rPr>
              <a:t>NGUYÊN LÝ LẬP TRÌNH HƯỚNG ĐỐI TƯỢNG</a:t>
            </a:r>
            <a:br>
              <a:rPr lang="en-US" sz="4000" dirty="0"/>
            </a:br>
            <a:r>
              <a:rPr lang="en-US" sz="2000" dirty="0">
                <a:solidFill>
                  <a:srgbClr val="002060"/>
                </a:solidFill>
                <a:highlight>
                  <a:srgbClr val="808000"/>
                </a:highlight>
              </a:rPr>
              <a:t>CSE 224</a:t>
            </a:r>
            <a:br>
              <a:rPr lang="en-US" sz="2000" dirty="0">
                <a:solidFill>
                  <a:srgbClr val="002060"/>
                </a:solidFill>
                <a:highlight>
                  <a:srgbClr val="808000"/>
                </a:highlight>
              </a:rPr>
            </a:br>
            <a:r>
              <a:rPr lang="vi-VN" sz="2800" dirty="0"/>
              <a:t>Chương 3: Nạp chồng toán tử </a:t>
            </a:r>
            <a:endParaRPr lang="en-US" sz="4000" b="1" dirty="0">
              <a:solidFill>
                <a:srgbClr val="002060"/>
              </a:solidFill>
              <a:highlight>
                <a:srgbClr val="808000"/>
              </a:highlight>
            </a:endParaRPr>
          </a:p>
        </p:txBody>
      </p:sp>
      <p:pic>
        <p:nvPicPr>
          <p:cNvPr id="16388" name="Picture 4">
            <a:extLst>
              <a:ext uri="{FF2B5EF4-FFF2-40B4-BE49-F238E27FC236}">
                <a16:creationId xmlns:a16="http://schemas.microsoft.com/office/drawing/2014/main" id="{CA2A7374-1D66-5940-BE01-1458D7316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3433"/>
            <a:ext cx="846911" cy="846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A3CDB1-BE5D-FC4D-AF8B-18731916E2E5}"/>
              </a:ext>
            </a:extLst>
          </p:cNvPr>
          <p:cNvSpPr/>
          <p:nvPr/>
        </p:nvSpPr>
        <p:spPr>
          <a:xfrm>
            <a:off x="4304377" y="278607"/>
            <a:ext cx="3815020" cy="738664"/>
          </a:xfrm>
          <a:prstGeom prst="rect">
            <a:avLst/>
          </a:prstGeom>
        </p:spPr>
        <p:txBody>
          <a:bodyPr wrap="none">
            <a:spAutoFit/>
          </a:bodyPr>
          <a:lstStyle/>
          <a:p>
            <a:pPr algn="ctr"/>
            <a:r>
              <a:rPr lang="en-US" sz="2100" dirty="0" err="1">
                <a:latin typeface="Times New Roman" panose="02020603050405020304" pitchFamily="18" charset="0"/>
                <a:cs typeface="Times New Roman" panose="02020603050405020304" pitchFamily="18" charset="0"/>
              </a:rPr>
              <a:t>TRƯỜNG ĐẠI HỌC THỦY LỢI</a:t>
            </a:r>
          </a:p>
          <a:p>
            <a:pPr algn="ctr"/>
            <a:r>
              <a:rPr lang="en-US" sz="2100" dirty="0" err="1">
                <a:latin typeface="Times New Roman" panose="02020603050405020304" pitchFamily="18" charset="0"/>
                <a:cs typeface="Times New Roman" panose="02020603050405020304" pitchFamily="18" charset="0"/>
              </a:rPr>
              <a:t>Khoa CNTT – Bộ môn CNPM</a:t>
            </a:r>
            <a:endParaRPr lang="en-VN" sz="21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5E984F36-44CE-7146-B84A-AEE55EB7AFF3}"/>
              </a:ext>
            </a:extLst>
          </p:cNvPr>
          <p:cNvSpPr>
            <a:spLocks noGrp="1" noChangeArrowheads="1"/>
          </p:cNvSpPr>
          <p:nvPr>
            <p:ph idx="1"/>
          </p:nvPr>
        </p:nvSpPr>
        <p:spPr/>
        <p:txBody>
          <a:bodyPr/>
          <a:lstStyle/>
          <a:p>
            <a:pPr marL="55563" indent="-55563"/>
            <a:r>
              <a:rPr lang="en-US" altLang="en-VN"/>
              <a:t>Trong đó:</a:t>
            </a:r>
          </a:p>
          <a:p>
            <a:pPr marL="169863" lvl="1" indent="0"/>
            <a:r>
              <a:rPr lang="en-US" altLang="en-VN" sz="3200" b="1"/>
              <a:t> ostream: </a:t>
            </a:r>
            <a:r>
              <a:rPr lang="en-US" altLang="en-VN" sz="3200"/>
              <a:t>tham chiếu chỉ đến dòng xuất,</a:t>
            </a:r>
          </a:p>
          <a:p>
            <a:pPr marL="169863" lvl="1" indent="0"/>
            <a:r>
              <a:rPr lang="en-US" altLang="en-VN" sz="3200"/>
              <a:t> </a:t>
            </a:r>
            <a:r>
              <a:rPr lang="en-US" altLang="en-VN" sz="3200" b="1"/>
              <a:t>out</a:t>
            </a:r>
            <a:r>
              <a:rPr lang="en-US" altLang="en-VN" sz="3200"/>
              <a:t>: tên dòng xuất tạm thời sử dụng thay cho cout</a:t>
            </a:r>
          </a:p>
          <a:p>
            <a:pPr marL="169863" lvl="1" indent="0"/>
            <a:r>
              <a:rPr lang="en-US" altLang="en-VN" sz="3200"/>
              <a:t> </a:t>
            </a:r>
            <a:r>
              <a:rPr lang="en-US" altLang="en-VN" sz="3200" b="1"/>
              <a:t>class-name</a:t>
            </a:r>
            <a:r>
              <a:rPr lang="en-US" altLang="en-VN" sz="3200" i="1"/>
              <a:t>:</a:t>
            </a:r>
            <a:r>
              <a:rPr lang="en-US" altLang="en-VN" sz="3200"/>
              <a:t> là tên của lớp đối tượng cần định nghĩa toán tử xuất</a:t>
            </a:r>
          </a:p>
        </p:txBody>
      </p:sp>
      <p:sp>
        <p:nvSpPr>
          <p:cNvPr id="2" name="Title 1">
            <a:extLst>
              <a:ext uri="{FF2B5EF4-FFF2-40B4-BE49-F238E27FC236}">
                <a16:creationId xmlns:a16="http://schemas.microsoft.com/office/drawing/2014/main" id="{63BBAC5D-B1FD-7145-A45C-AC0B1F3F4B7A}"/>
              </a:ext>
            </a:extLst>
          </p:cNvPr>
          <p:cNvSpPr>
            <a:spLocks noGrp="1"/>
          </p:cNvSpPr>
          <p:nvPr>
            <p:ph type="title"/>
          </p:nvPr>
        </p:nvSpPr>
        <p:spPr/>
        <p:txBody>
          <a:bodyPr/>
          <a:lstStyle/>
          <a:p>
            <a:r>
              <a:rPr lang="en-US" altLang="en-VN"/>
              <a:t>Định nghĩa toán tử &lt;&lt;</a:t>
            </a:r>
            <a:endParaRPr lang="en-VN"/>
          </a:p>
        </p:txBody>
      </p:sp>
      <p:sp>
        <p:nvSpPr>
          <p:cNvPr id="27650" name="Slide Number Placeholder 4">
            <a:extLst>
              <a:ext uri="{FF2B5EF4-FFF2-40B4-BE49-F238E27FC236}">
                <a16:creationId xmlns:a16="http://schemas.microsoft.com/office/drawing/2014/main" id="{18BAA545-5769-6842-BCE2-C2E263FD70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7490B7A9-DC45-F24E-9D20-3F70DC48647B}" type="slidenum">
              <a:rPr kumimoji="0" lang="en-US" altLang="en-VN" sz="1200">
                <a:solidFill>
                  <a:srgbClr val="300030"/>
                </a:solidFill>
                <a:latin typeface="Arial" panose="020B0604020202020204" pitchFamily="34" charset="0"/>
              </a:rPr>
              <a:pPr algn="r">
                <a:spcBef>
                  <a:spcPct val="50000"/>
                </a:spcBef>
                <a:buClrTx/>
                <a:buSzTx/>
                <a:buFontTx/>
                <a:buNone/>
              </a:pPr>
              <a:t>10</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8FE141B1-00ED-7745-BCC3-7ECE16AB2324}"/>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F2EC902E-5D30-1A4F-972A-687F55D85154}"/>
              </a:ext>
            </a:extLst>
          </p:cNvPr>
          <p:cNvSpPr>
            <a:spLocks noGrp="1" noChangeArrowheads="1"/>
          </p:cNvSpPr>
          <p:nvPr>
            <p:ph idx="1"/>
          </p:nvPr>
        </p:nvSpPr>
        <p:spPr/>
        <p:txBody>
          <a:bodyPr/>
          <a:lstStyle/>
          <a:p>
            <a:pPr marL="0" indent="0">
              <a:lnSpc>
                <a:spcPct val="80000"/>
              </a:lnSpc>
              <a:buNone/>
            </a:pPr>
            <a:r>
              <a:rPr lang="en-US" altLang="en-VN" sz="2500"/>
              <a:t>class phanso</a:t>
            </a:r>
          </a:p>
          <a:p>
            <a:pPr marL="0" indent="0">
              <a:lnSpc>
                <a:spcPct val="80000"/>
              </a:lnSpc>
              <a:buNone/>
            </a:pPr>
            <a:r>
              <a:rPr lang="en-US" altLang="en-VN" sz="2500"/>
              <a:t>{</a:t>
            </a:r>
          </a:p>
          <a:p>
            <a:pPr marL="0" indent="0">
              <a:lnSpc>
                <a:spcPct val="80000"/>
              </a:lnSpc>
              <a:buNone/>
            </a:pPr>
            <a:r>
              <a:rPr lang="en-US" altLang="en-VN" sz="2500"/>
              <a:t>public:</a:t>
            </a:r>
          </a:p>
          <a:p>
            <a:pPr marL="0" indent="0">
              <a:lnSpc>
                <a:spcPct val="80000"/>
              </a:lnSpc>
              <a:buNone/>
            </a:pPr>
            <a:r>
              <a:rPr lang="en-US" altLang="en-VN" sz="2500"/>
              <a:t>   int mau, tu;</a:t>
            </a:r>
          </a:p>
          <a:p>
            <a:pPr marL="0" indent="0">
              <a:lnSpc>
                <a:spcPct val="80000"/>
              </a:lnSpc>
              <a:buNone/>
            </a:pPr>
            <a:r>
              <a:rPr lang="en-US" altLang="en-VN" sz="2500"/>
              <a:t>   ….   </a:t>
            </a:r>
          </a:p>
          <a:p>
            <a:pPr marL="0" indent="0">
              <a:lnSpc>
                <a:spcPct val="80000"/>
              </a:lnSpc>
              <a:buNone/>
            </a:pPr>
            <a:r>
              <a:rPr lang="en-US" altLang="en-VN" sz="2500"/>
              <a:t>   </a:t>
            </a:r>
            <a:r>
              <a:rPr lang="en-US" altLang="en-VN" sz="2500" b="1"/>
              <a:t>friend ostream&amp; operator&lt;&lt;(ostream &amp;out, phanso a);</a:t>
            </a:r>
          </a:p>
          <a:p>
            <a:pPr marL="0" indent="0">
              <a:lnSpc>
                <a:spcPct val="80000"/>
              </a:lnSpc>
              <a:buNone/>
            </a:pPr>
            <a:r>
              <a:rPr lang="en-US" altLang="en-VN" sz="2500" b="1"/>
              <a:t>   ….</a:t>
            </a:r>
          </a:p>
          <a:p>
            <a:pPr marL="0" indent="0">
              <a:lnSpc>
                <a:spcPct val="80000"/>
              </a:lnSpc>
              <a:buNone/>
            </a:pPr>
            <a:r>
              <a:rPr lang="en-US" altLang="en-VN" sz="2500"/>
              <a:t>};</a:t>
            </a:r>
          </a:p>
          <a:p>
            <a:pPr marL="0" indent="0">
              <a:lnSpc>
                <a:spcPct val="80000"/>
              </a:lnSpc>
              <a:buNone/>
            </a:pPr>
            <a:r>
              <a:rPr lang="en-US" altLang="en-VN" sz="2500" b="1"/>
              <a:t>ostream&amp; operator&lt;&lt;(ostream &amp;out, phanso a)</a:t>
            </a:r>
          </a:p>
          <a:p>
            <a:pPr marL="0" indent="0">
              <a:lnSpc>
                <a:spcPct val="80000"/>
              </a:lnSpc>
              <a:buNone/>
            </a:pPr>
            <a:r>
              <a:rPr lang="en-US" altLang="en-VN" sz="2500" b="1"/>
              <a:t>{</a:t>
            </a:r>
          </a:p>
          <a:p>
            <a:pPr marL="0" indent="0">
              <a:lnSpc>
                <a:spcPct val="80000"/>
              </a:lnSpc>
              <a:buNone/>
            </a:pPr>
            <a:r>
              <a:rPr lang="en-US" altLang="en-VN" sz="2500" b="1"/>
              <a:t>	out&lt;&lt;“Phan so:”&lt;&lt;a.tu&lt;&lt;“/”&lt;&lt;a.mau;</a:t>
            </a:r>
          </a:p>
          <a:p>
            <a:pPr marL="0" indent="0">
              <a:lnSpc>
                <a:spcPct val="80000"/>
              </a:lnSpc>
              <a:buNone/>
            </a:pPr>
            <a:r>
              <a:rPr lang="en-US" altLang="en-VN" sz="2500" b="1"/>
              <a:t>	return out;</a:t>
            </a:r>
          </a:p>
          <a:p>
            <a:pPr marL="0" indent="0">
              <a:lnSpc>
                <a:spcPct val="80000"/>
              </a:lnSpc>
              <a:buNone/>
            </a:pPr>
            <a:r>
              <a:rPr lang="en-US" altLang="en-VN" sz="2500" b="1"/>
              <a:t>}</a:t>
            </a:r>
          </a:p>
        </p:txBody>
      </p:sp>
      <p:sp>
        <p:nvSpPr>
          <p:cNvPr id="28676" name="Rectangle 3">
            <a:extLst>
              <a:ext uri="{FF2B5EF4-FFF2-40B4-BE49-F238E27FC236}">
                <a16:creationId xmlns:a16="http://schemas.microsoft.com/office/drawing/2014/main" id="{063112CB-35C8-544D-8381-3D2D04AD69D6}"/>
              </a:ext>
            </a:extLst>
          </p:cNvPr>
          <p:cNvSpPr>
            <a:spLocks noGrp="1" noChangeArrowheads="1"/>
          </p:cNvSpPr>
          <p:nvPr>
            <p:ph type="title"/>
          </p:nvPr>
        </p:nvSpPr>
        <p:spPr/>
        <p:txBody>
          <a:bodyPr/>
          <a:lstStyle/>
          <a:p>
            <a:r>
              <a:rPr lang="en-US" altLang="en-VN"/>
              <a:t>Ví dụ</a:t>
            </a:r>
          </a:p>
        </p:txBody>
      </p:sp>
      <p:sp>
        <p:nvSpPr>
          <p:cNvPr id="28674" name="Slide Number Placeholder 4">
            <a:extLst>
              <a:ext uri="{FF2B5EF4-FFF2-40B4-BE49-F238E27FC236}">
                <a16:creationId xmlns:a16="http://schemas.microsoft.com/office/drawing/2014/main" id="{C42751E4-8A74-164A-955A-E2B0C89BA3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B8522B49-D4D7-D34D-AA32-88F88B3ADF8C}" type="slidenum">
              <a:rPr kumimoji="0" lang="en-US" altLang="en-VN" sz="1200">
                <a:solidFill>
                  <a:srgbClr val="300030"/>
                </a:solidFill>
                <a:latin typeface="Arial" panose="020B0604020202020204" pitchFamily="34" charset="0"/>
              </a:rPr>
              <a:pPr algn="r">
                <a:spcBef>
                  <a:spcPct val="50000"/>
                </a:spcBef>
                <a:buClrTx/>
                <a:buSzTx/>
                <a:buFontTx/>
                <a:buNone/>
              </a:pPr>
              <a:t>11</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EBF44F43-7750-4249-AADB-3537E59CDEA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0866">
                                            <p:txEl>
                                              <p:pRg st="0" end="0"/>
                                            </p:txEl>
                                          </p:spTgt>
                                        </p:tgtEl>
                                        <p:attrNameLst>
                                          <p:attrName>style.visibility</p:attrName>
                                        </p:attrNameLst>
                                      </p:cBhvr>
                                      <p:to>
                                        <p:strVal val="visible"/>
                                      </p:to>
                                    </p:set>
                                    <p:animEffect transition="in" filter="diamond(in)">
                                      <p:cBhvr>
                                        <p:cTn id="7" dur="500"/>
                                        <p:tgtEl>
                                          <p:spTgt spid="420866">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20866">
                                            <p:txEl>
                                              <p:pRg st="1" end="1"/>
                                            </p:txEl>
                                          </p:spTgt>
                                        </p:tgtEl>
                                        <p:attrNameLst>
                                          <p:attrName>style.visibility</p:attrName>
                                        </p:attrNameLst>
                                      </p:cBhvr>
                                      <p:to>
                                        <p:strVal val="visible"/>
                                      </p:to>
                                    </p:set>
                                    <p:animEffect transition="in" filter="diamond(in)">
                                      <p:cBhvr>
                                        <p:cTn id="10" dur="500"/>
                                        <p:tgtEl>
                                          <p:spTgt spid="420866">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20866">
                                            <p:txEl>
                                              <p:pRg st="2" end="2"/>
                                            </p:txEl>
                                          </p:spTgt>
                                        </p:tgtEl>
                                        <p:attrNameLst>
                                          <p:attrName>style.visibility</p:attrName>
                                        </p:attrNameLst>
                                      </p:cBhvr>
                                      <p:to>
                                        <p:strVal val="visible"/>
                                      </p:to>
                                    </p:set>
                                    <p:animEffect transition="in" filter="diamond(in)">
                                      <p:cBhvr>
                                        <p:cTn id="13" dur="500"/>
                                        <p:tgtEl>
                                          <p:spTgt spid="420866">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20866">
                                            <p:txEl>
                                              <p:pRg st="3" end="3"/>
                                            </p:txEl>
                                          </p:spTgt>
                                        </p:tgtEl>
                                        <p:attrNameLst>
                                          <p:attrName>style.visibility</p:attrName>
                                        </p:attrNameLst>
                                      </p:cBhvr>
                                      <p:to>
                                        <p:strVal val="visible"/>
                                      </p:to>
                                    </p:set>
                                    <p:animEffect transition="in" filter="diamond(in)">
                                      <p:cBhvr>
                                        <p:cTn id="16" dur="500"/>
                                        <p:tgtEl>
                                          <p:spTgt spid="420866">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20866">
                                            <p:txEl>
                                              <p:pRg st="4" end="4"/>
                                            </p:txEl>
                                          </p:spTgt>
                                        </p:tgtEl>
                                        <p:attrNameLst>
                                          <p:attrName>style.visibility</p:attrName>
                                        </p:attrNameLst>
                                      </p:cBhvr>
                                      <p:to>
                                        <p:strVal val="visible"/>
                                      </p:to>
                                    </p:set>
                                    <p:animEffect transition="in" filter="diamond(in)">
                                      <p:cBhvr>
                                        <p:cTn id="19" dur="500"/>
                                        <p:tgtEl>
                                          <p:spTgt spid="420866">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420866">
                                            <p:txEl>
                                              <p:pRg st="5" end="5"/>
                                            </p:txEl>
                                          </p:spTgt>
                                        </p:tgtEl>
                                        <p:attrNameLst>
                                          <p:attrName>style.visibility</p:attrName>
                                        </p:attrNameLst>
                                      </p:cBhvr>
                                      <p:to>
                                        <p:strVal val="visible"/>
                                      </p:to>
                                    </p:set>
                                    <p:animEffect transition="in" filter="diamond(in)">
                                      <p:cBhvr>
                                        <p:cTn id="22" dur="500"/>
                                        <p:tgtEl>
                                          <p:spTgt spid="420866">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420866">
                                            <p:txEl>
                                              <p:pRg st="6" end="6"/>
                                            </p:txEl>
                                          </p:spTgt>
                                        </p:tgtEl>
                                        <p:attrNameLst>
                                          <p:attrName>style.visibility</p:attrName>
                                        </p:attrNameLst>
                                      </p:cBhvr>
                                      <p:to>
                                        <p:strVal val="visible"/>
                                      </p:to>
                                    </p:set>
                                    <p:animEffect transition="in" filter="diamond(in)">
                                      <p:cBhvr>
                                        <p:cTn id="25" dur="500"/>
                                        <p:tgtEl>
                                          <p:spTgt spid="420866">
                                            <p:txEl>
                                              <p:pRg st="6" end="6"/>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420866">
                                            <p:txEl>
                                              <p:pRg st="7" end="7"/>
                                            </p:txEl>
                                          </p:spTgt>
                                        </p:tgtEl>
                                        <p:attrNameLst>
                                          <p:attrName>style.visibility</p:attrName>
                                        </p:attrNameLst>
                                      </p:cBhvr>
                                      <p:to>
                                        <p:strVal val="visible"/>
                                      </p:to>
                                    </p:set>
                                    <p:animEffect transition="in" filter="diamond(in)">
                                      <p:cBhvr>
                                        <p:cTn id="28" dur="500"/>
                                        <p:tgtEl>
                                          <p:spTgt spid="420866">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420866">
                                            <p:txEl>
                                              <p:pRg st="8" end="8"/>
                                            </p:txEl>
                                          </p:spTgt>
                                        </p:tgtEl>
                                        <p:attrNameLst>
                                          <p:attrName>style.visibility</p:attrName>
                                        </p:attrNameLst>
                                      </p:cBhvr>
                                      <p:to>
                                        <p:strVal val="visible"/>
                                      </p:to>
                                    </p:set>
                                    <p:animEffect transition="in" filter="diamond(in)">
                                      <p:cBhvr>
                                        <p:cTn id="33" dur="500"/>
                                        <p:tgtEl>
                                          <p:spTgt spid="420866">
                                            <p:txEl>
                                              <p:pRg st="8" end="8"/>
                                            </p:txEl>
                                          </p:spTgt>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420866">
                                            <p:txEl>
                                              <p:pRg st="9" end="9"/>
                                            </p:txEl>
                                          </p:spTgt>
                                        </p:tgtEl>
                                        <p:attrNameLst>
                                          <p:attrName>style.visibility</p:attrName>
                                        </p:attrNameLst>
                                      </p:cBhvr>
                                      <p:to>
                                        <p:strVal val="visible"/>
                                      </p:to>
                                    </p:set>
                                    <p:animEffect transition="in" filter="diamond(in)">
                                      <p:cBhvr>
                                        <p:cTn id="36" dur="500"/>
                                        <p:tgtEl>
                                          <p:spTgt spid="420866">
                                            <p:txEl>
                                              <p:pRg st="9" end="9"/>
                                            </p:txEl>
                                          </p:spTgt>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420866">
                                            <p:txEl>
                                              <p:pRg st="10" end="10"/>
                                            </p:txEl>
                                          </p:spTgt>
                                        </p:tgtEl>
                                        <p:attrNameLst>
                                          <p:attrName>style.visibility</p:attrName>
                                        </p:attrNameLst>
                                      </p:cBhvr>
                                      <p:to>
                                        <p:strVal val="visible"/>
                                      </p:to>
                                    </p:set>
                                    <p:animEffect transition="in" filter="diamond(in)">
                                      <p:cBhvr>
                                        <p:cTn id="39" dur="500"/>
                                        <p:tgtEl>
                                          <p:spTgt spid="420866">
                                            <p:txEl>
                                              <p:pRg st="10" end="10"/>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420866">
                                            <p:txEl>
                                              <p:pRg st="11" end="11"/>
                                            </p:txEl>
                                          </p:spTgt>
                                        </p:tgtEl>
                                        <p:attrNameLst>
                                          <p:attrName>style.visibility</p:attrName>
                                        </p:attrNameLst>
                                      </p:cBhvr>
                                      <p:to>
                                        <p:strVal val="visible"/>
                                      </p:to>
                                    </p:set>
                                    <p:animEffect transition="in" filter="diamond(in)">
                                      <p:cBhvr>
                                        <p:cTn id="42" dur="500"/>
                                        <p:tgtEl>
                                          <p:spTgt spid="420866">
                                            <p:txEl>
                                              <p:pRg st="11" end="11"/>
                                            </p:txEl>
                                          </p:spTgt>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20866">
                                            <p:txEl>
                                              <p:pRg st="12" end="12"/>
                                            </p:txEl>
                                          </p:spTgt>
                                        </p:tgtEl>
                                        <p:attrNameLst>
                                          <p:attrName>style.visibility</p:attrName>
                                        </p:attrNameLst>
                                      </p:cBhvr>
                                      <p:to>
                                        <p:strVal val="visible"/>
                                      </p:to>
                                    </p:set>
                                    <p:animEffect transition="in" filter="diamond(in)">
                                      <p:cBhvr>
                                        <p:cTn id="45" dur="500"/>
                                        <p:tgtEl>
                                          <p:spTgt spid="4208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D7B42077-6955-E44F-B47C-AF7646CF3F8C}"/>
              </a:ext>
            </a:extLst>
          </p:cNvPr>
          <p:cNvSpPr>
            <a:spLocks noGrp="1" noChangeArrowheads="1"/>
          </p:cNvSpPr>
          <p:nvPr>
            <p:ph idx="1"/>
          </p:nvPr>
        </p:nvSpPr>
        <p:spPr/>
        <p:txBody>
          <a:bodyPr/>
          <a:lstStyle/>
          <a:p>
            <a:pPr marL="0" indent="0">
              <a:lnSpc>
                <a:spcPct val="90000"/>
              </a:lnSpc>
            </a:pPr>
            <a:r>
              <a:rPr lang="en-US" altLang="en-VN" sz="2800"/>
              <a:t>Khai báo:</a:t>
            </a:r>
          </a:p>
          <a:p>
            <a:pPr marL="0" indent="0">
              <a:lnSpc>
                <a:spcPct val="90000"/>
              </a:lnSpc>
              <a:buNone/>
            </a:pPr>
            <a:r>
              <a:rPr lang="en-US" altLang="en-VN" sz="2500" b="1"/>
              <a:t>friend istream &amp; operator &gt;&gt;</a:t>
            </a:r>
            <a:r>
              <a:rPr lang="en-US" altLang="en-VN" sz="2500"/>
              <a:t> </a:t>
            </a:r>
            <a:r>
              <a:rPr lang="en-US" altLang="en-VN" sz="2500" b="1"/>
              <a:t>(istream &amp;</a:t>
            </a:r>
            <a:r>
              <a:rPr lang="en-US" altLang="en-VN" sz="2500"/>
              <a:t>in, </a:t>
            </a:r>
            <a:r>
              <a:rPr lang="en-US" altLang="en-VN" sz="2500" i="1"/>
              <a:t>class-name</a:t>
            </a:r>
            <a:r>
              <a:rPr lang="en-US" altLang="en-VN" sz="2500"/>
              <a:t>  &amp;c);</a:t>
            </a:r>
          </a:p>
          <a:p>
            <a:pPr marL="168275" lvl="1" indent="-53975">
              <a:lnSpc>
                <a:spcPct val="90000"/>
              </a:lnSpc>
              <a:spcBef>
                <a:spcPct val="5000"/>
              </a:spcBef>
              <a:buClr>
                <a:schemeClr val="bg1"/>
              </a:buClr>
              <a:buNone/>
            </a:pPr>
            <a:endParaRPr lang="en-US" altLang="en-VN" sz="1900"/>
          </a:p>
          <a:p>
            <a:pPr marL="0" indent="0">
              <a:lnSpc>
                <a:spcPct val="90000"/>
              </a:lnSpc>
            </a:pPr>
            <a:r>
              <a:rPr lang="en-US" altLang="en-VN" sz="2800"/>
              <a:t> Định nghĩa:</a:t>
            </a:r>
          </a:p>
          <a:p>
            <a:pPr marL="168275" lvl="1" indent="-53975">
              <a:lnSpc>
                <a:spcPct val="90000"/>
              </a:lnSpc>
              <a:spcBef>
                <a:spcPct val="5000"/>
              </a:spcBef>
              <a:buClr>
                <a:schemeClr val="bg1"/>
              </a:buClr>
              <a:buNone/>
            </a:pPr>
            <a:r>
              <a:rPr lang="en-US" altLang="en-VN" b="1"/>
              <a:t>istream &amp; operator &gt;&gt;</a:t>
            </a:r>
            <a:r>
              <a:rPr lang="en-US" altLang="en-VN"/>
              <a:t> </a:t>
            </a:r>
            <a:r>
              <a:rPr lang="en-US" altLang="en-VN" b="1"/>
              <a:t>(istream &amp;</a:t>
            </a:r>
            <a:r>
              <a:rPr lang="en-US" altLang="en-VN"/>
              <a:t>in, </a:t>
            </a:r>
            <a:r>
              <a:rPr lang="en-US" altLang="en-VN" i="1"/>
              <a:t>class-name</a:t>
            </a:r>
            <a:r>
              <a:rPr lang="en-US" altLang="en-VN"/>
              <a:t>  &amp;c)</a:t>
            </a:r>
          </a:p>
          <a:p>
            <a:pPr marL="168275" lvl="1" indent="-53975">
              <a:lnSpc>
                <a:spcPct val="90000"/>
              </a:lnSpc>
              <a:spcBef>
                <a:spcPct val="5000"/>
              </a:spcBef>
              <a:buClr>
                <a:schemeClr val="bg1"/>
              </a:buClr>
              <a:buNone/>
            </a:pPr>
            <a:r>
              <a:rPr lang="en-US" altLang="en-VN" sz="3200"/>
              <a:t>{</a:t>
            </a:r>
          </a:p>
          <a:p>
            <a:pPr marL="168275" lvl="1" indent="-53975">
              <a:lnSpc>
                <a:spcPct val="90000"/>
              </a:lnSpc>
              <a:spcBef>
                <a:spcPct val="5000"/>
              </a:spcBef>
              <a:buClr>
                <a:schemeClr val="bg1"/>
              </a:buClr>
              <a:buNone/>
            </a:pPr>
            <a:r>
              <a:rPr lang="en-US" altLang="en-VN" sz="3200"/>
              <a:t>     </a:t>
            </a:r>
            <a:r>
              <a:rPr lang="en-US" altLang="en-VN" sz="3200" i="1"/>
              <a:t>//định nghĩa thao tác nhập các giá trị cho đối tượng “c”. Lưu ý dùng dòng in&gt;&gt; để nhập thay vì dùng cin&gt;&gt;</a:t>
            </a:r>
          </a:p>
          <a:p>
            <a:pPr marL="168275" lvl="1" indent="-53975">
              <a:lnSpc>
                <a:spcPct val="90000"/>
              </a:lnSpc>
              <a:spcBef>
                <a:spcPct val="5000"/>
              </a:spcBef>
              <a:buClr>
                <a:schemeClr val="bg1"/>
              </a:buClr>
              <a:buNone/>
            </a:pPr>
            <a:r>
              <a:rPr lang="en-US" altLang="en-VN" sz="3200"/>
              <a:t>		return in;</a:t>
            </a:r>
          </a:p>
          <a:p>
            <a:pPr marL="168275" lvl="1" indent="-53975">
              <a:lnSpc>
                <a:spcPct val="90000"/>
              </a:lnSpc>
              <a:spcBef>
                <a:spcPct val="5000"/>
              </a:spcBef>
              <a:buClr>
                <a:schemeClr val="bg1"/>
              </a:buClr>
              <a:buNone/>
            </a:pPr>
            <a:r>
              <a:rPr lang="en-US" altLang="en-VN" sz="3200"/>
              <a:t>}</a:t>
            </a:r>
          </a:p>
        </p:txBody>
      </p:sp>
      <p:sp>
        <p:nvSpPr>
          <p:cNvPr id="29700" name="Rectangle 3">
            <a:extLst>
              <a:ext uri="{FF2B5EF4-FFF2-40B4-BE49-F238E27FC236}">
                <a16:creationId xmlns:a16="http://schemas.microsoft.com/office/drawing/2014/main" id="{2F008124-9F72-2349-83DD-506C215777AE}"/>
              </a:ext>
            </a:extLst>
          </p:cNvPr>
          <p:cNvSpPr>
            <a:spLocks noGrp="1" noChangeArrowheads="1"/>
          </p:cNvSpPr>
          <p:nvPr>
            <p:ph type="title"/>
          </p:nvPr>
        </p:nvSpPr>
        <p:spPr/>
        <p:txBody>
          <a:bodyPr/>
          <a:lstStyle/>
          <a:p>
            <a:r>
              <a:rPr lang="en-US" altLang="en-VN" sz="2800"/>
              <a:t>Định nghĩa toán tử &gt;&gt;</a:t>
            </a:r>
            <a:endParaRPr lang="en-US" altLang="en-VN" sz="2800" i="1"/>
          </a:p>
        </p:txBody>
      </p:sp>
      <p:sp>
        <p:nvSpPr>
          <p:cNvPr id="29698" name="Slide Number Placeholder 4">
            <a:extLst>
              <a:ext uri="{FF2B5EF4-FFF2-40B4-BE49-F238E27FC236}">
                <a16:creationId xmlns:a16="http://schemas.microsoft.com/office/drawing/2014/main" id="{9527406F-D5CC-FF48-A94C-7AAA755B6EF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7E94C60-62C5-B745-99F9-3D041F2AA883}" type="slidenum">
              <a:rPr kumimoji="0" lang="en-US" altLang="en-VN" sz="1200">
                <a:solidFill>
                  <a:srgbClr val="300030"/>
                </a:solidFill>
                <a:latin typeface="Arial" panose="020B0604020202020204" pitchFamily="34" charset="0"/>
              </a:rPr>
              <a:pPr algn="r">
                <a:spcBef>
                  <a:spcPct val="50000"/>
                </a:spcBef>
                <a:buClrTx/>
                <a:buSzTx/>
                <a:buFontTx/>
                <a:buNone/>
              </a:pPr>
              <a:t>12</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C814E438-BAF5-2141-AFAB-658AA7665C29}"/>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Effect transition="in" filter="diamond(in)">
                                      <p:cBhvr>
                                        <p:cTn id="7" dur="2000"/>
                                        <p:tgtEl>
                                          <p:spTgt spid="421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21890">
                                            <p:txEl>
                                              <p:pRg st="1" end="1"/>
                                            </p:txEl>
                                          </p:spTgt>
                                        </p:tgtEl>
                                        <p:attrNameLst>
                                          <p:attrName>style.visibility</p:attrName>
                                        </p:attrNameLst>
                                      </p:cBhvr>
                                      <p:to>
                                        <p:strVal val="visible"/>
                                      </p:to>
                                    </p:set>
                                    <p:animEffect transition="in" filter="diamond(in)">
                                      <p:cBhvr>
                                        <p:cTn id="12" dur="2000"/>
                                        <p:tgtEl>
                                          <p:spTgt spid="421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21890">
                                            <p:txEl>
                                              <p:pRg st="3" end="3"/>
                                            </p:txEl>
                                          </p:spTgt>
                                        </p:tgtEl>
                                        <p:attrNameLst>
                                          <p:attrName>style.visibility</p:attrName>
                                        </p:attrNameLst>
                                      </p:cBhvr>
                                      <p:to>
                                        <p:strVal val="visible"/>
                                      </p:to>
                                    </p:set>
                                    <p:animEffect transition="in" filter="diamond(in)">
                                      <p:cBhvr>
                                        <p:cTn id="17" dur="2000"/>
                                        <p:tgtEl>
                                          <p:spTgt spid="421890">
                                            <p:txEl>
                                              <p:pRg st="3" end="3"/>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21890">
                                            <p:txEl>
                                              <p:pRg st="4" end="4"/>
                                            </p:txEl>
                                          </p:spTgt>
                                        </p:tgtEl>
                                        <p:attrNameLst>
                                          <p:attrName>style.visibility</p:attrName>
                                        </p:attrNameLst>
                                      </p:cBhvr>
                                      <p:to>
                                        <p:strVal val="visible"/>
                                      </p:to>
                                    </p:set>
                                    <p:animEffect transition="in" filter="diamond(in)">
                                      <p:cBhvr>
                                        <p:cTn id="20" dur="2000"/>
                                        <p:tgtEl>
                                          <p:spTgt spid="421890">
                                            <p:txEl>
                                              <p:pRg st="4" end="4"/>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21890">
                                            <p:txEl>
                                              <p:pRg st="5" end="5"/>
                                            </p:txEl>
                                          </p:spTgt>
                                        </p:tgtEl>
                                        <p:attrNameLst>
                                          <p:attrName>style.visibility</p:attrName>
                                        </p:attrNameLst>
                                      </p:cBhvr>
                                      <p:to>
                                        <p:strVal val="visible"/>
                                      </p:to>
                                    </p:set>
                                    <p:animEffect transition="in" filter="diamond(in)">
                                      <p:cBhvr>
                                        <p:cTn id="23" dur="2000"/>
                                        <p:tgtEl>
                                          <p:spTgt spid="421890">
                                            <p:txEl>
                                              <p:pRg st="5" end="5"/>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21890">
                                            <p:txEl>
                                              <p:pRg st="6" end="6"/>
                                            </p:txEl>
                                          </p:spTgt>
                                        </p:tgtEl>
                                        <p:attrNameLst>
                                          <p:attrName>style.visibility</p:attrName>
                                        </p:attrNameLst>
                                      </p:cBhvr>
                                      <p:to>
                                        <p:strVal val="visible"/>
                                      </p:to>
                                    </p:set>
                                    <p:animEffect transition="in" filter="diamond(in)">
                                      <p:cBhvr>
                                        <p:cTn id="26" dur="2000"/>
                                        <p:tgtEl>
                                          <p:spTgt spid="421890">
                                            <p:txEl>
                                              <p:pRg st="6" end="6"/>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21890">
                                            <p:txEl>
                                              <p:pRg st="7" end="7"/>
                                            </p:txEl>
                                          </p:spTgt>
                                        </p:tgtEl>
                                        <p:attrNameLst>
                                          <p:attrName>style.visibility</p:attrName>
                                        </p:attrNameLst>
                                      </p:cBhvr>
                                      <p:to>
                                        <p:strVal val="visible"/>
                                      </p:to>
                                    </p:set>
                                    <p:animEffect transition="in" filter="diamond(in)">
                                      <p:cBhvr>
                                        <p:cTn id="29" dur="2000"/>
                                        <p:tgtEl>
                                          <p:spTgt spid="421890">
                                            <p:txEl>
                                              <p:pRg st="7" end="7"/>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21890">
                                            <p:txEl>
                                              <p:pRg st="8" end="8"/>
                                            </p:txEl>
                                          </p:spTgt>
                                        </p:tgtEl>
                                        <p:attrNameLst>
                                          <p:attrName>style.visibility</p:attrName>
                                        </p:attrNameLst>
                                      </p:cBhvr>
                                      <p:to>
                                        <p:strVal val="visible"/>
                                      </p:to>
                                    </p:set>
                                    <p:animEffect transition="in" filter="diamond(in)">
                                      <p:cBhvr>
                                        <p:cTn id="32" dur="2000"/>
                                        <p:tgtEl>
                                          <p:spTgt spid="4218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24B5FD4C-4D3F-0C4C-9238-C492528A6592}"/>
              </a:ext>
            </a:extLst>
          </p:cNvPr>
          <p:cNvSpPr>
            <a:spLocks noGrp="1" noChangeArrowheads="1"/>
          </p:cNvSpPr>
          <p:nvPr>
            <p:ph idx="1"/>
          </p:nvPr>
        </p:nvSpPr>
        <p:spPr/>
        <p:txBody>
          <a:bodyPr/>
          <a:lstStyle/>
          <a:p>
            <a:pPr marL="0" indent="0"/>
            <a:r>
              <a:rPr lang="en-US" altLang="en-VN" sz="3600"/>
              <a:t>Trong đó:</a:t>
            </a:r>
          </a:p>
          <a:p>
            <a:pPr marL="168275" lvl="1" indent="-53975"/>
            <a:r>
              <a:rPr lang="en-US" altLang="en-VN" sz="3600" b="1"/>
              <a:t> istream: </a:t>
            </a:r>
            <a:r>
              <a:rPr lang="en-US" altLang="en-VN" sz="3600"/>
              <a:t>tham chiếu chỉ đến dòng nhập,</a:t>
            </a:r>
          </a:p>
          <a:p>
            <a:pPr marL="168275" lvl="1" indent="-53975"/>
            <a:r>
              <a:rPr lang="en-US" altLang="en-VN" sz="3600"/>
              <a:t> </a:t>
            </a:r>
            <a:r>
              <a:rPr lang="en-US" altLang="en-VN" sz="3600" b="1"/>
              <a:t>in</a:t>
            </a:r>
            <a:r>
              <a:rPr lang="en-US" altLang="en-VN" sz="3600"/>
              <a:t>: tên dòng nhập tạm thời sử dụng thay cho cin</a:t>
            </a:r>
          </a:p>
          <a:p>
            <a:pPr marL="168275" lvl="1" indent="-53975"/>
            <a:r>
              <a:rPr lang="en-US" altLang="en-VN" sz="3600"/>
              <a:t> </a:t>
            </a:r>
            <a:r>
              <a:rPr lang="en-US" altLang="en-VN" sz="3600" b="1"/>
              <a:t>class-name</a:t>
            </a:r>
            <a:r>
              <a:rPr lang="en-US" altLang="en-VN" sz="3600" i="1"/>
              <a:t>:</a:t>
            </a:r>
            <a:r>
              <a:rPr lang="en-US" altLang="en-VN" sz="3600"/>
              <a:t> là tên của lớp đối tượng cần định nghĩa toán tử nhập</a:t>
            </a:r>
          </a:p>
        </p:txBody>
      </p:sp>
      <p:sp>
        <p:nvSpPr>
          <p:cNvPr id="2" name="Title 1">
            <a:extLst>
              <a:ext uri="{FF2B5EF4-FFF2-40B4-BE49-F238E27FC236}">
                <a16:creationId xmlns:a16="http://schemas.microsoft.com/office/drawing/2014/main" id="{13C4D27C-2FF1-8A47-882E-C790E8D5C337}"/>
              </a:ext>
            </a:extLst>
          </p:cNvPr>
          <p:cNvSpPr>
            <a:spLocks noGrp="1"/>
          </p:cNvSpPr>
          <p:nvPr>
            <p:ph type="title"/>
          </p:nvPr>
        </p:nvSpPr>
        <p:spPr/>
        <p:txBody>
          <a:bodyPr/>
          <a:lstStyle/>
          <a:p>
            <a:r>
              <a:rPr lang="en-US" altLang="en-VN"/>
              <a:t>Định nghĩa toán tử &gt;&gt;</a:t>
            </a:r>
            <a:endParaRPr lang="en-VN"/>
          </a:p>
        </p:txBody>
      </p:sp>
      <p:sp>
        <p:nvSpPr>
          <p:cNvPr id="30722" name="Slide Number Placeholder 4">
            <a:extLst>
              <a:ext uri="{FF2B5EF4-FFF2-40B4-BE49-F238E27FC236}">
                <a16:creationId xmlns:a16="http://schemas.microsoft.com/office/drawing/2014/main" id="{BAE2D4A3-9EB5-FB40-B4C3-7B539E2C055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412E201C-ED9A-9A48-ADFC-73B1BB416D52}" type="slidenum">
              <a:rPr kumimoji="0" lang="en-US" altLang="en-VN" sz="1200">
                <a:solidFill>
                  <a:srgbClr val="300030"/>
                </a:solidFill>
                <a:latin typeface="Arial" panose="020B0604020202020204" pitchFamily="34" charset="0"/>
              </a:rPr>
              <a:pPr algn="r">
                <a:spcBef>
                  <a:spcPct val="50000"/>
                </a:spcBef>
                <a:buClrTx/>
                <a:buSzTx/>
                <a:buFontTx/>
                <a:buNone/>
              </a:pPr>
              <a:t>13</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5413C9D7-840C-894F-998B-C3C6D081FAC6}"/>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EF56506F-C837-3240-B579-11F3F00E2B7E}"/>
              </a:ext>
            </a:extLst>
          </p:cNvPr>
          <p:cNvSpPr>
            <a:spLocks noGrp="1" noChangeArrowheads="1"/>
          </p:cNvSpPr>
          <p:nvPr>
            <p:ph idx="1"/>
          </p:nvPr>
        </p:nvSpPr>
        <p:spPr/>
        <p:txBody>
          <a:bodyPr/>
          <a:lstStyle/>
          <a:p>
            <a:pPr marL="0" indent="0">
              <a:lnSpc>
                <a:spcPct val="80000"/>
              </a:lnSpc>
              <a:buNone/>
            </a:pPr>
            <a:r>
              <a:rPr lang="en-US" altLang="en-VN" sz="2100"/>
              <a:t>class phanso</a:t>
            </a:r>
          </a:p>
          <a:p>
            <a:pPr marL="0" indent="0">
              <a:lnSpc>
                <a:spcPct val="80000"/>
              </a:lnSpc>
              <a:buNone/>
            </a:pPr>
            <a:r>
              <a:rPr lang="en-US" altLang="en-VN" sz="2100"/>
              <a:t>{</a:t>
            </a:r>
          </a:p>
          <a:p>
            <a:pPr marL="0" indent="0">
              <a:lnSpc>
                <a:spcPct val="80000"/>
              </a:lnSpc>
              <a:buNone/>
            </a:pPr>
            <a:r>
              <a:rPr lang="en-US" altLang="en-VN" sz="2100"/>
              <a:t>public:</a:t>
            </a:r>
          </a:p>
          <a:p>
            <a:pPr marL="0" indent="0">
              <a:lnSpc>
                <a:spcPct val="80000"/>
              </a:lnSpc>
              <a:buNone/>
            </a:pPr>
            <a:r>
              <a:rPr lang="en-US" altLang="en-VN" sz="2100"/>
              <a:t>   int mau, tu;</a:t>
            </a:r>
          </a:p>
          <a:p>
            <a:pPr marL="0" indent="0">
              <a:lnSpc>
                <a:spcPct val="80000"/>
              </a:lnSpc>
              <a:buNone/>
            </a:pPr>
            <a:r>
              <a:rPr lang="en-US" altLang="en-VN" sz="2100"/>
              <a:t>   ….   </a:t>
            </a:r>
          </a:p>
          <a:p>
            <a:pPr marL="0" indent="0">
              <a:lnSpc>
                <a:spcPct val="80000"/>
              </a:lnSpc>
              <a:buNone/>
            </a:pPr>
            <a:r>
              <a:rPr lang="en-US" altLang="en-VN" sz="2100"/>
              <a:t>   </a:t>
            </a:r>
            <a:r>
              <a:rPr lang="en-US" altLang="en-VN" sz="2100" b="1"/>
              <a:t>friend istream&amp; operator&gt;&gt;(istream &amp;in, phanso &amp;a);</a:t>
            </a:r>
          </a:p>
          <a:p>
            <a:pPr marL="0" indent="0">
              <a:lnSpc>
                <a:spcPct val="80000"/>
              </a:lnSpc>
              <a:buNone/>
            </a:pPr>
            <a:r>
              <a:rPr lang="en-US" altLang="en-VN" sz="2100" b="1"/>
              <a:t>   ….</a:t>
            </a:r>
          </a:p>
          <a:p>
            <a:pPr marL="0" indent="0">
              <a:lnSpc>
                <a:spcPct val="80000"/>
              </a:lnSpc>
              <a:buNone/>
            </a:pPr>
            <a:r>
              <a:rPr lang="en-US" altLang="en-VN" sz="2100"/>
              <a:t>};</a:t>
            </a:r>
          </a:p>
          <a:p>
            <a:pPr marL="0" indent="0">
              <a:lnSpc>
                <a:spcPct val="80000"/>
              </a:lnSpc>
              <a:buNone/>
            </a:pPr>
            <a:endParaRPr lang="en-US" altLang="en-VN" sz="2100"/>
          </a:p>
          <a:p>
            <a:pPr marL="0" indent="0">
              <a:lnSpc>
                <a:spcPct val="80000"/>
              </a:lnSpc>
              <a:buNone/>
            </a:pPr>
            <a:r>
              <a:rPr lang="en-US" altLang="en-VN" sz="2100" b="1"/>
              <a:t>istream&amp; operator&gt;&gt;(istream &amp;in, phanso &amp;a)</a:t>
            </a:r>
          </a:p>
          <a:p>
            <a:pPr marL="0" indent="0">
              <a:lnSpc>
                <a:spcPct val="80000"/>
              </a:lnSpc>
              <a:buNone/>
            </a:pPr>
            <a:r>
              <a:rPr lang="en-US" altLang="en-VN" sz="2100" b="1"/>
              <a:t>{</a:t>
            </a:r>
          </a:p>
          <a:p>
            <a:pPr marL="0" indent="0">
              <a:lnSpc>
                <a:spcPct val="80000"/>
              </a:lnSpc>
              <a:buNone/>
            </a:pPr>
            <a:r>
              <a:rPr lang="en-US" altLang="en-VN" sz="2100" b="1"/>
              <a:t>	cout&lt;&lt;“Nhap tu:”;		 in&gt;&gt;a.tu;</a:t>
            </a:r>
          </a:p>
          <a:p>
            <a:pPr marL="0" indent="0">
              <a:lnSpc>
                <a:spcPct val="80000"/>
              </a:lnSpc>
              <a:buNone/>
            </a:pPr>
            <a:r>
              <a:rPr lang="en-US" altLang="en-VN" sz="2100" b="1"/>
              <a:t>	cout&lt;&lt;“Nhap mau:”; 		in&gt;&gt;a.mau;</a:t>
            </a:r>
          </a:p>
          <a:p>
            <a:pPr marL="0" indent="0">
              <a:lnSpc>
                <a:spcPct val="80000"/>
              </a:lnSpc>
              <a:buNone/>
            </a:pPr>
            <a:r>
              <a:rPr lang="en-US" altLang="en-VN" sz="2100" b="1"/>
              <a:t>	return in;</a:t>
            </a:r>
          </a:p>
          <a:p>
            <a:pPr marL="0" indent="0">
              <a:lnSpc>
                <a:spcPct val="80000"/>
              </a:lnSpc>
              <a:buNone/>
            </a:pPr>
            <a:r>
              <a:rPr lang="en-US" altLang="en-VN" sz="2100" b="1"/>
              <a:t>}</a:t>
            </a:r>
          </a:p>
        </p:txBody>
      </p:sp>
      <p:sp>
        <p:nvSpPr>
          <p:cNvPr id="31748" name="Rectangle 3">
            <a:extLst>
              <a:ext uri="{FF2B5EF4-FFF2-40B4-BE49-F238E27FC236}">
                <a16:creationId xmlns:a16="http://schemas.microsoft.com/office/drawing/2014/main" id="{F1798C72-18AB-7147-B7EC-504A02848912}"/>
              </a:ext>
            </a:extLst>
          </p:cNvPr>
          <p:cNvSpPr>
            <a:spLocks noGrp="1" noChangeArrowheads="1"/>
          </p:cNvSpPr>
          <p:nvPr>
            <p:ph type="title"/>
          </p:nvPr>
        </p:nvSpPr>
        <p:spPr/>
        <p:txBody>
          <a:bodyPr/>
          <a:lstStyle/>
          <a:p>
            <a:r>
              <a:rPr lang="en-US" altLang="en-VN"/>
              <a:t>Ví dụ</a:t>
            </a:r>
          </a:p>
        </p:txBody>
      </p:sp>
      <p:sp>
        <p:nvSpPr>
          <p:cNvPr id="31746" name="Slide Number Placeholder 4">
            <a:extLst>
              <a:ext uri="{FF2B5EF4-FFF2-40B4-BE49-F238E27FC236}">
                <a16:creationId xmlns:a16="http://schemas.microsoft.com/office/drawing/2014/main" id="{BC13B3FC-5A90-A04F-8518-BA358EB566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0AE4F5D2-F893-2548-BCC9-E8E3ABD87C06}" type="slidenum">
              <a:rPr kumimoji="0" lang="en-US" altLang="en-VN" sz="1200">
                <a:solidFill>
                  <a:srgbClr val="300030"/>
                </a:solidFill>
                <a:latin typeface="Arial" panose="020B0604020202020204" pitchFamily="34" charset="0"/>
              </a:rPr>
              <a:pPr algn="r">
                <a:spcBef>
                  <a:spcPct val="50000"/>
                </a:spcBef>
                <a:buClrTx/>
                <a:buSzTx/>
                <a:buFontTx/>
                <a:buNone/>
              </a:pPr>
              <a:t>14</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6F49FAA0-7174-DD45-A1D9-13F3EA803E21}"/>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3938">
                                            <p:txEl>
                                              <p:pRg st="0" end="0"/>
                                            </p:txEl>
                                          </p:spTgt>
                                        </p:tgtEl>
                                        <p:attrNameLst>
                                          <p:attrName>style.visibility</p:attrName>
                                        </p:attrNameLst>
                                      </p:cBhvr>
                                      <p:to>
                                        <p:strVal val="visible"/>
                                      </p:to>
                                    </p:set>
                                    <p:animEffect transition="in" filter="checkerboard(across)">
                                      <p:cBhvr>
                                        <p:cTn id="7" dur="500"/>
                                        <p:tgtEl>
                                          <p:spTgt spid="42393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23938">
                                            <p:txEl>
                                              <p:pRg st="1" end="1"/>
                                            </p:txEl>
                                          </p:spTgt>
                                        </p:tgtEl>
                                        <p:attrNameLst>
                                          <p:attrName>style.visibility</p:attrName>
                                        </p:attrNameLst>
                                      </p:cBhvr>
                                      <p:to>
                                        <p:strVal val="visible"/>
                                      </p:to>
                                    </p:set>
                                    <p:animEffect transition="in" filter="checkerboard(across)">
                                      <p:cBhvr>
                                        <p:cTn id="10" dur="500"/>
                                        <p:tgtEl>
                                          <p:spTgt spid="423938">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23938">
                                            <p:txEl>
                                              <p:pRg st="2" end="2"/>
                                            </p:txEl>
                                          </p:spTgt>
                                        </p:tgtEl>
                                        <p:attrNameLst>
                                          <p:attrName>style.visibility</p:attrName>
                                        </p:attrNameLst>
                                      </p:cBhvr>
                                      <p:to>
                                        <p:strVal val="visible"/>
                                      </p:to>
                                    </p:set>
                                    <p:animEffect transition="in" filter="checkerboard(across)">
                                      <p:cBhvr>
                                        <p:cTn id="13" dur="500"/>
                                        <p:tgtEl>
                                          <p:spTgt spid="423938">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23938">
                                            <p:txEl>
                                              <p:pRg st="3" end="3"/>
                                            </p:txEl>
                                          </p:spTgt>
                                        </p:tgtEl>
                                        <p:attrNameLst>
                                          <p:attrName>style.visibility</p:attrName>
                                        </p:attrNameLst>
                                      </p:cBhvr>
                                      <p:to>
                                        <p:strVal val="visible"/>
                                      </p:to>
                                    </p:set>
                                    <p:animEffect transition="in" filter="checkerboard(across)">
                                      <p:cBhvr>
                                        <p:cTn id="16" dur="500"/>
                                        <p:tgtEl>
                                          <p:spTgt spid="423938">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23938">
                                            <p:txEl>
                                              <p:pRg st="4" end="4"/>
                                            </p:txEl>
                                          </p:spTgt>
                                        </p:tgtEl>
                                        <p:attrNameLst>
                                          <p:attrName>style.visibility</p:attrName>
                                        </p:attrNameLst>
                                      </p:cBhvr>
                                      <p:to>
                                        <p:strVal val="visible"/>
                                      </p:to>
                                    </p:set>
                                    <p:animEffect transition="in" filter="checkerboard(across)">
                                      <p:cBhvr>
                                        <p:cTn id="19" dur="500"/>
                                        <p:tgtEl>
                                          <p:spTgt spid="423938">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23938">
                                            <p:txEl>
                                              <p:pRg st="5" end="5"/>
                                            </p:txEl>
                                          </p:spTgt>
                                        </p:tgtEl>
                                        <p:attrNameLst>
                                          <p:attrName>style.visibility</p:attrName>
                                        </p:attrNameLst>
                                      </p:cBhvr>
                                      <p:to>
                                        <p:strVal val="visible"/>
                                      </p:to>
                                    </p:set>
                                    <p:animEffect transition="in" filter="checkerboard(across)">
                                      <p:cBhvr>
                                        <p:cTn id="22" dur="500"/>
                                        <p:tgtEl>
                                          <p:spTgt spid="423938">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23938">
                                            <p:txEl>
                                              <p:pRg st="6" end="6"/>
                                            </p:txEl>
                                          </p:spTgt>
                                        </p:tgtEl>
                                        <p:attrNameLst>
                                          <p:attrName>style.visibility</p:attrName>
                                        </p:attrNameLst>
                                      </p:cBhvr>
                                      <p:to>
                                        <p:strVal val="visible"/>
                                      </p:to>
                                    </p:set>
                                    <p:animEffect transition="in" filter="checkerboard(across)">
                                      <p:cBhvr>
                                        <p:cTn id="25" dur="500"/>
                                        <p:tgtEl>
                                          <p:spTgt spid="423938">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23938">
                                            <p:txEl>
                                              <p:pRg st="7" end="7"/>
                                            </p:txEl>
                                          </p:spTgt>
                                        </p:tgtEl>
                                        <p:attrNameLst>
                                          <p:attrName>style.visibility</p:attrName>
                                        </p:attrNameLst>
                                      </p:cBhvr>
                                      <p:to>
                                        <p:strVal val="visible"/>
                                      </p:to>
                                    </p:set>
                                    <p:animEffect transition="in" filter="checkerboard(across)">
                                      <p:cBhvr>
                                        <p:cTn id="28" dur="500"/>
                                        <p:tgtEl>
                                          <p:spTgt spid="423938">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23938">
                                            <p:txEl>
                                              <p:pRg st="9" end="9"/>
                                            </p:txEl>
                                          </p:spTgt>
                                        </p:tgtEl>
                                        <p:attrNameLst>
                                          <p:attrName>style.visibility</p:attrName>
                                        </p:attrNameLst>
                                      </p:cBhvr>
                                      <p:to>
                                        <p:strVal val="visible"/>
                                      </p:to>
                                    </p:set>
                                    <p:animEffect transition="in" filter="checkerboard(across)">
                                      <p:cBhvr>
                                        <p:cTn id="33" dur="500"/>
                                        <p:tgtEl>
                                          <p:spTgt spid="423938">
                                            <p:txEl>
                                              <p:pRg st="9" end="9"/>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23938">
                                            <p:txEl>
                                              <p:pRg st="10" end="10"/>
                                            </p:txEl>
                                          </p:spTgt>
                                        </p:tgtEl>
                                        <p:attrNameLst>
                                          <p:attrName>style.visibility</p:attrName>
                                        </p:attrNameLst>
                                      </p:cBhvr>
                                      <p:to>
                                        <p:strVal val="visible"/>
                                      </p:to>
                                    </p:set>
                                    <p:animEffect transition="in" filter="checkerboard(across)">
                                      <p:cBhvr>
                                        <p:cTn id="36" dur="500"/>
                                        <p:tgtEl>
                                          <p:spTgt spid="423938">
                                            <p:txEl>
                                              <p:pRg st="10" end="10"/>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23938">
                                            <p:txEl>
                                              <p:pRg st="11" end="11"/>
                                            </p:txEl>
                                          </p:spTgt>
                                        </p:tgtEl>
                                        <p:attrNameLst>
                                          <p:attrName>style.visibility</p:attrName>
                                        </p:attrNameLst>
                                      </p:cBhvr>
                                      <p:to>
                                        <p:strVal val="visible"/>
                                      </p:to>
                                    </p:set>
                                    <p:animEffect transition="in" filter="checkerboard(across)">
                                      <p:cBhvr>
                                        <p:cTn id="39" dur="500"/>
                                        <p:tgtEl>
                                          <p:spTgt spid="423938">
                                            <p:txEl>
                                              <p:pRg st="11" end="11"/>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423938">
                                            <p:txEl>
                                              <p:pRg st="12" end="12"/>
                                            </p:txEl>
                                          </p:spTgt>
                                        </p:tgtEl>
                                        <p:attrNameLst>
                                          <p:attrName>style.visibility</p:attrName>
                                        </p:attrNameLst>
                                      </p:cBhvr>
                                      <p:to>
                                        <p:strVal val="visible"/>
                                      </p:to>
                                    </p:set>
                                    <p:animEffect transition="in" filter="checkerboard(across)">
                                      <p:cBhvr>
                                        <p:cTn id="42" dur="500"/>
                                        <p:tgtEl>
                                          <p:spTgt spid="423938">
                                            <p:txEl>
                                              <p:pRg st="12" end="12"/>
                                            </p:txEl>
                                          </p:spTgt>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423938">
                                            <p:txEl>
                                              <p:pRg st="13" end="13"/>
                                            </p:txEl>
                                          </p:spTgt>
                                        </p:tgtEl>
                                        <p:attrNameLst>
                                          <p:attrName>style.visibility</p:attrName>
                                        </p:attrNameLst>
                                      </p:cBhvr>
                                      <p:to>
                                        <p:strVal val="visible"/>
                                      </p:to>
                                    </p:set>
                                    <p:animEffect transition="in" filter="checkerboard(across)">
                                      <p:cBhvr>
                                        <p:cTn id="45" dur="500"/>
                                        <p:tgtEl>
                                          <p:spTgt spid="423938">
                                            <p:txEl>
                                              <p:pRg st="13" end="13"/>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423938">
                                            <p:txEl>
                                              <p:pRg st="14" end="14"/>
                                            </p:txEl>
                                          </p:spTgt>
                                        </p:tgtEl>
                                        <p:attrNameLst>
                                          <p:attrName>style.visibility</p:attrName>
                                        </p:attrNameLst>
                                      </p:cBhvr>
                                      <p:to>
                                        <p:strVal val="visible"/>
                                      </p:to>
                                    </p:set>
                                    <p:animEffect transition="in" filter="checkerboard(across)">
                                      <p:cBhvr>
                                        <p:cTn id="48" dur="500"/>
                                        <p:tgtEl>
                                          <p:spTgt spid="42393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B7C21A40-DBC6-964B-B0A6-3C08A608702D}"/>
              </a:ext>
            </a:extLst>
          </p:cNvPr>
          <p:cNvSpPr>
            <a:spLocks noGrp="1" noChangeArrowheads="1"/>
          </p:cNvSpPr>
          <p:nvPr>
            <p:ph idx="1"/>
          </p:nvPr>
        </p:nvSpPr>
        <p:spPr/>
        <p:txBody>
          <a:bodyPr/>
          <a:lstStyle/>
          <a:p>
            <a:pPr marL="0" indent="0">
              <a:buNone/>
            </a:pPr>
            <a:r>
              <a:rPr lang="en-US" altLang="en-VN" sz="2900"/>
              <a:t>Viết chương trình xây dựng lớp số phức. Yêu cầu:</a:t>
            </a:r>
          </a:p>
          <a:p>
            <a:pPr marL="0" indent="0">
              <a:buFontTx/>
              <a:buChar char="-"/>
            </a:pPr>
            <a:r>
              <a:rPr lang="en-US" altLang="en-VN" sz="2900"/>
              <a:t>Định nghĩa toán tử nhập &gt;&gt; và xuất &lt;&lt;</a:t>
            </a:r>
          </a:p>
          <a:p>
            <a:pPr marL="0" indent="0">
              <a:buFontTx/>
              <a:buChar char="-"/>
            </a:pPr>
            <a:r>
              <a:rPr lang="en-US" altLang="en-VN" sz="2900"/>
              <a:t>Định nghĩa toán tử +, - để cộng, trừ hai số phức</a:t>
            </a:r>
          </a:p>
          <a:p>
            <a:pPr marL="0" indent="0">
              <a:buFontTx/>
              <a:buChar char="-"/>
            </a:pPr>
            <a:r>
              <a:rPr lang="en-US" altLang="en-VN" sz="2900"/>
              <a:t>Định nghĩa toán tử *, / để nhân, chia hai số phức(friend)</a:t>
            </a:r>
          </a:p>
          <a:p>
            <a:pPr marL="0" indent="0">
              <a:buFontTx/>
              <a:buChar char="-"/>
            </a:pPr>
            <a:r>
              <a:rPr lang="en-US" altLang="en-VN" sz="2900"/>
              <a:t>Định nghĩa toán tử == để so sánh hai số phức(friend)</a:t>
            </a:r>
          </a:p>
          <a:p>
            <a:pPr marL="0" indent="0">
              <a:buFontTx/>
              <a:buChar char="-"/>
            </a:pPr>
            <a:r>
              <a:rPr lang="en-US" altLang="en-VN" sz="2900"/>
              <a:t>Áp dụng nhập vào hai số phức và in ra màn hình các kết quả</a:t>
            </a:r>
          </a:p>
        </p:txBody>
      </p:sp>
      <p:sp>
        <p:nvSpPr>
          <p:cNvPr id="32772" name="Rectangle 3">
            <a:extLst>
              <a:ext uri="{FF2B5EF4-FFF2-40B4-BE49-F238E27FC236}">
                <a16:creationId xmlns:a16="http://schemas.microsoft.com/office/drawing/2014/main" id="{A26BA094-B221-464A-808D-1CAA9FA77871}"/>
              </a:ext>
            </a:extLst>
          </p:cNvPr>
          <p:cNvSpPr>
            <a:spLocks noGrp="1" noChangeArrowheads="1"/>
          </p:cNvSpPr>
          <p:nvPr>
            <p:ph type="title"/>
          </p:nvPr>
        </p:nvSpPr>
        <p:spPr/>
        <p:txBody>
          <a:bodyPr/>
          <a:lstStyle/>
          <a:p>
            <a:r>
              <a:rPr lang="en-US" altLang="en-VN" sz="3200"/>
              <a:t>Bài tập áp dụng</a:t>
            </a:r>
          </a:p>
        </p:txBody>
      </p:sp>
      <p:sp>
        <p:nvSpPr>
          <p:cNvPr id="32770" name="Slide Number Placeholder 4">
            <a:extLst>
              <a:ext uri="{FF2B5EF4-FFF2-40B4-BE49-F238E27FC236}">
                <a16:creationId xmlns:a16="http://schemas.microsoft.com/office/drawing/2014/main" id="{FFEFF9BF-450F-DD4F-B170-726BA681E32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D487E46E-ADD5-214A-AE01-E6EB8B618467}" type="slidenum">
              <a:rPr kumimoji="0" lang="en-US" altLang="en-VN" sz="1200">
                <a:solidFill>
                  <a:srgbClr val="300030"/>
                </a:solidFill>
                <a:latin typeface="Arial" panose="020B0604020202020204" pitchFamily="34" charset="0"/>
              </a:rPr>
              <a:pPr algn="r">
                <a:spcBef>
                  <a:spcPct val="50000"/>
                </a:spcBef>
                <a:buClrTx/>
                <a:buSzTx/>
                <a:buFontTx/>
                <a:buNone/>
              </a:pPr>
              <a:t>15</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9E121D64-85B4-E34E-B15C-C0887A176272}"/>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CD0E3B75-D1CD-CD4D-8B90-68103D241593}"/>
              </a:ext>
            </a:extLst>
          </p:cNvPr>
          <p:cNvSpPr>
            <a:spLocks noGrp="1" noChangeArrowheads="1"/>
          </p:cNvSpPr>
          <p:nvPr>
            <p:ph idx="1"/>
          </p:nvPr>
        </p:nvSpPr>
        <p:spPr/>
        <p:txBody>
          <a:bodyPr/>
          <a:lstStyle/>
          <a:p>
            <a:pPr marL="609600" indent="-609600">
              <a:buNone/>
            </a:pPr>
            <a:r>
              <a:rPr lang="en-US" altLang="en-VN" sz="1800">
                <a:latin typeface="Courier New" panose="02070309020205020404" pitchFamily="49" charset="0"/>
              </a:rPr>
              <a:t>#include …</a:t>
            </a:r>
          </a:p>
          <a:p>
            <a:pPr marL="609600" indent="-609600">
              <a:buNone/>
            </a:pPr>
            <a:r>
              <a:rPr lang="en-US" altLang="en-VN" sz="1800">
                <a:latin typeface="Courier New" panose="02070309020205020404" pitchFamily="49" charset="0"/>
              </a:rPr>
              <a:t>class sophuc</a:t>
            </a:r>
          </a:p>
          <a:p>
            <a:pPr marL="609600" indent="-609600">
              <a:buNone/>
            </a:pPr>
            <a:r>
              <a:rPr lang="en-US" altLang="en-VN" sz="1800">
                <a:latin typeface="Courier New" panose="02070309020205020404" pitchFamily="49" charset="0"/>
              </a:rPr>
              <a:t>{</a:t>
            </a:r>
          </a:p>
          <a:p>
            <a:pPr marL="609600" indent="-609600">
              <a:buNone/>
            </a:pPr>
            <a:r>
              <a:rPr lang="en-US" altLang="en-VN" sz="1800">
                <a:latin typeface="Courier New" panose="02070309020205020404" pitchFamily="49" charset="0"/>
              </a:rPr>
              <a:t>private:</a:t>
            </a:r>
          </a:p>
          <a:p>
            <a:pPr marL="609600" indent="-609600">
              <a:buNone/>
            </a:pPr>
            <a:r>
              <a:rPr lang="en-US" altLang="en-VN" sz="1800">
                <a:latin typeface="Courier New" panose="02070309020205020404" pitchFamily="49" charset="0"/>
              </a:rPr>
              <a:t>	float t;		//phan thuc</a:t>
            </a:r>
          </a:p>
          <a:p>
            <a:pPr marL="609600" indent="-609600">
              <a:buNone/>
            </a:pPr>
            <a:r>
              <a:rPr lang="en-US" altLang="en-VN" sz="1800">
                <a:latin typeface="Courier New" panose="02070309020205020404" pitchFamily="49" charset="0"/>
              </a:rPr>
              <a:t>	float a;		//phan ao</a:t>
            </a:r>
          </a:p>
          <a:p>
            <a:pPr marL="609600" indent="-609600">
              <a:buNone/>
            </a:pPr>
            <a:r>
              <a:rPr lang="en-US" altLang="en-VN" sz="1800">
                <a:latin typeface="Courier New" panose="02070309020205020404" pitchFamily="49" charset="0"/>
              </a:rPr>
              <a:t>public:</a:t>
            </a:r>
          </a:p>
          <a:p>
            <a:pPr marL="609600" indent="-609600">
              <a:buNone/>
            </a:pPr>
            <a:r>
              <a:rPr lang="en-US" altLang="en-VN" sz="1800">
                <a:latin typeface="Courier New" panose="02070309020205020404" pitchFamily="49" charset="0"/>
              </a:rPr>
              <a:t>	friend ostream&amp; operator&lt;&lt;( ostream &amp;os , sophuc x );</a:t>
            </a:r>
          </a:p>
          <a:p>
            <a:pPr marL="609600" indent="-609600">
              <a:buNone/>
            </a:pPr>
            <a:r>
              <a:rPr lang="en-US" altLang="en-VN" sz="1800">
                <a:latin typeface="Courier New" panose="02070309020205020404" pitchFamily="49" charset="0"/>
              </a:rPr>
              <a:t>	friend istream&amp; operator&gt;&gt;( istream &amp;is , sophuc &amp;x );</a:t>
            </a:r>
          </a:p>
          <a:p>
            <a:pPr marL="609600" indent="-609600">
              <a:buNone/>
            </a:pPr>
            <a:r>
              <a:rPr lang="en-US" altLang="en-VN" sz="1800">
                <a:latin typeface="Courier New" panose="02070309020205020404" pitchFamily="49" charset="0"/>
              </a:rPr>
              <a:t>	sophuc operator+( sophuc y );</a:t>
            </a:r>
          </a:p>
          <a:p>
            <a:pPr marL="609600" indent="-609600">
              <a:buNone/>
            </a:pPr>
            <a:r>
              <a:rPr lang="en-US" altLang="en-VN" sz="1800">
                <a:latin typeface="Courier New" panose="02070309020205020404" pitchFamily="49" charset="0"/>
              </a:rPr>
              <a:t>	sophuc operator-( sophuc y );</a:t>
            </a:r>
          </a:p>
          <a:p>
            <a:pPr marL="609600" indent="-609600">
              <a:buNone/>
            </a:pPr>
            <a:r>
              <a:rPr lang="en-US" altLang="en-VN" sz="1800">
                <a:latin typeface="Courier New" panose="02070309020205020404" pitchFamily="49" charset="0"/>
              </a:rPr>
              <a:t>	friend sophuc operator*( sophuc x, sophuc y );</a:t>
            </a:r>
          </a:p>
          <a:p>
            <a:pPr marL="609600" indent="-609600">
              <a:buNone/>
            </a:pPr>
            <a:r>
              <a:rPr lang="en-US" altLang="en-VN" sz="1800">
                <a:latin typeface="Courier New" panose="02070309020205020404" pitchFamily="49" charset="0"/>
              </a:rPr>
              <a:t>	friend sophuc operator/( sophuc x, sophuc y );</a:t>
            </a:r>
          </a:p>
          <a:p>
            <a:pPr marL="609600" indent="-609600">
              <a:buNone/>
            </a:pPr>
            <a:r>
              <a:rPr lang="en-US" altLang="en-VN" sz="1800">
                <a:latin typeface="Courier New" panose="02070309020205020404" pitchFamily="49" charset="0"/>
              </a:rPr>
              <a:t>	friend int operator==( sophuc x, sophuc y );</a:t>
            </a:r>
          </a:p>
          <a:p>
            <a:pPr marL="609600" indent="-609600">
              <a:buNone/>
            </a:pPr>
            <a:r>
              <a:rPr lang="en-US" altLang="en-VN" sz="1800">
                <a:latin typeface="Courier New" panose="02070309020205020404" pitchFamily="49" charset="0"/>
              </a:rPr>
              <a:t>};</a:t>
            </a:r>
          </a:p>
        </p:txBody>
      </p:sp>
      <p:sp>
        <p:nvSpPr>
          <p:cNvPr id="2" name="Title 1">
            <a:extLst>
              <a:ext uri="{FF2B5EF4-FFF2-40B4-BE49-F238E27FC236}">
                <a16:creationId xmlns:a16="http://schemas.microsoft.com/office/drawing/2014/main" id="{BE7177AA-9692-9246-B718-3A1C42346B6C}"/>
              </a:ext>
            </a:extLst>
          </p:cNvPr>
          <p:cNvSpPr>
            <a:spLocks noGrp="1"/>
          </p:cNvSpPr>
          <p:nvPr>
            <p:ph type="title"/>
          </p:nvPr>
        </p:nvSpPr>
        <p:spPr/>
        <p:txBody>
          <a:bodyPr/>
          <a:lstStyle/>
          <a:p>
            <a:endParaRPr lang="en-VN"/>
          </a:p>
        </p:txBody>
      </p:sp>
      <p:sp>
        <p:nvSpPr>
          <p:cNvPr id="33794" name="Slide Number Placeholder 4">
            <a:extLst>
              <a:ext uri="{FF2B5EF4-FFF2-40B4-BE49-F238E27FC236}">
                <a16:creationId xmlns:a16="http://schemas.microsoft.com/office/drawing/2014/main" id="{19CFC48C-D94B-4840-8FDE-7929171C1D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A20FDAF1-8FF8-E349-B91B-C7ECEB6F10AE}" type="slidenum">
              <a:rPr kumimoji="0" lang="en-US" altLang="en-VN" sz="1200">
                <a:solidFill>
                  <a:srgbClr val="300030"/>
                </a:solidFill>
                <a:latin typeface="Arial" panose="020B0604020202020204" pitchFamily="34" charset="0"/>
              </a:rPr>
              <a:pPr algn="r">
                <a:spcBef>
                  <a:spcPct val="50000"/>
                </a:spcBef>
                <a:buClrTx/>
                <a:buSzTx/>
                <a:buFontTx/>
                <a:buNone/>
              </a:pPr>
              <a:t>16</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DB8E3D75-7D2B-844D-9D48-868A3DE61F5A}"/>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1BADFDCA-3215-4746-95D8-0811F33F3890}"/>
              </a:ext>
            </a:extLst>
          </p:cNvPr>
          <p:cNvSpPr>
            <a:spLocks noGrp="1" noChangeArrowheads="1"/>
          </p:cNvSpPr>
          <p:nvPr>
            <p:ph idx="1"/>
          </p:nvPr>
        </p:nvSpPr>
        <p:spPr/>
        <p:txBody>
          <a:bodyPr/>
          <a:lstStyle/>
          <a:p>
            <a:pPr marL="609600" indent="-609600">
              <a:buNone/>
            </a:pPr>
            <a:r>
              <a:rPr lang="en-US" altLang="en-VN">
                <a:latin typeface="Courier New" panose="02070309020205020404" pitchFamily="49" charset="0"/>
              </a:rPr>
              <a:t>ostream&amp; operator&lt;&lt;( ostream &amp;os , sophuc x )</a:t>
            </a:r>
          </a:p>
          <a:p>
            <a:pPr marL="609600" indent="-609600">
              <a:buNone/>
            </a:pPr>
            <a:r>
              <a:rPr lang="en-US" altLang="en-VN">
                <a:latin typeface="Courier New" panose="02070309020205020404" pitchFamily="49" charset="0"/>
              </a:rPr>
              <a:t>{</a:t>
            </a:r>
          </a:p>
          <a:p>
            <a:pPr marL="609600" indent="-609600">
              <a:buNone/>
            </a:pPr>
            <a:r>
              <a:rPr lang="en-US" altLang="en-VN">
                <a:latin typeface="Courier New" panose="02070309020205020404" pitchFamily="49" charset="0"/>
              </a:rPr>
              <a:t>		os&lt;&lt;x.t;</a:t>
            </a:r>
          </a:p>
          <a:p>
            <a:pPr marL="609600" indent="-609600">
              <a:buNone/>
            </a:pPr>
            <a:r>
              <a:rPr lang="en-US" altLang="en-VN">
                <a:latin typeface="Courier New" panose="02070309020205020404" pitchFamily="49" charset="0"/>
              </a:rPr>
              <a:t>		if(x.a&lt;0) os&lt;&lt;x.a&lt;&lt;"i";</a:t>
            </a:r>
          </a:p>
          <a:p>
            <a:pPr marL="609600" indent="-609600">
              <a:buNone/>
            </a:pPr>
            <a:r>
              <a:rPr lang="en-US" altLang="en-VN">
                <a:latin typeface="Courier New" panose="02070309020205020404" pitchFamily="49" charset="0"/>
              </a:rPr>
              <a:t>		else os&lt;&lt;"+"&lt;&lt;x.a&lt;&lt;"i";</a:t>
            </a:r>
          </a:p>
          <a:p>
            <a:pPr marL="609600" indent="-609600">
              <a:buNone/>
            </a:pPr>
            <a:r>
              <a:rPr lang="en-US" altLang="en-VN">
                <a:latin typeface="Courier New" panose="02070309020205020404" pitchFamily="49" charset="0"/>
              </a:rPr>
              <a:t>		return os;</a:t>
            </a:r>
          </a:p>
          <a:p>
            <a:pPr marL="609600" indent="-609600">
              <a:buNone/>
            </a:pPr>
            <a:r>
              <a:rPr lang="en-US" altLang="en-VN">
                <a:latin typeface="Courier New" panose="02070309020205020404" pitchFamily="49" charset="0"/>
              </a:rPr>
              <a:t>}</a:t>
            </a:r>
          </a:p>
        </p:txBody>
      </p:sp>
      <p:sp>
        <p:nvSpPr>
          <p:cNvPr id="2" name="Title 1">
            <a:extLst>
              <a:ext uri="{FF2B5EF4-FFF2-40B4-BE49-F238E27FC236}">
                <a16:creationId xmlns:a16="http://schemas.microsoft.com/office/drawing/2014/main" id="{612FBD1B-1DAE-9840-9836-25121D78AD10}"/>
              </a:ext>
            </a:extLst>
          </p:cNvPr>
          <p:cNvSpPr>
            <a:spLocks noGrp="1"/>
          </p:cNvSpPr>
          <p:nvPr>
            <p:ph type="title"/>
          </p:nvPr>
        </p:nvSpPr>
        <p:spPr/>
        <p:txBody>
          <a:bodyPr/>
          <a:lstStyle/>
          <a:p>
            <a:endParaRPr lang="en-VN"/>
          </a:p>
        </p:txBody>
      </p:sp>
      <p:sp>
        <p:nvSpPr>
          <p:cNvPr id="34818" name="Slide Number Placeholder 4">
            <a:extLst>
              <a:ext uri="{FF2B5EF4-FFF2-40B4-BE49-F238E27FC236}">
                <a16:creationId xmlns:a16="http://schemas.microsoft.com/office/drawing/2014/main" id="{B25DB4E2-1484-D648-AF2F-69793CB954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7F795734-C472-9C4E-8617-354264CCF8FF}" type="slidenum">
              <a:rPr kumimoji="0" lang="en-US" altLang="en-VN" sz="1200">
                <a:solidFill>
                  <a:srgbClr val="300030"/>
                </a:solidFill>
                <a:latin typeface="Arial" panose="020B0604020202020204" pitchFamily="34" charset="0"/>
              </a:rPr>
              <a:pPr algn="r">
                <a:spcBef>
                  <a:spcPct val="50000"/>
                </a:spcBef>
                <a:buClrTx/>
                <a:buSzTx/>
                <a:buFontTx/>
                <a:buNone/>
              </a:pPr>
              <a:t>17</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24CD4505-9B26-A445-8492-ECDE441F7D27}"/>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F0FCCE2A-8A99-944C-A376-CFE917FCA7F6}"/>
              </a:ext>
            </a:extLst>
          </p:cNvPr>
          <p:cNvSpPr>
            <a:spLocks noGrp="1" noChangeArrowheads="1"/>
          </p:cNvSpPr>
          <p:nvPr>
            <p:ph idx="1"/>
          </p:nvPr>
        </p:nvSpPr>
        <p:spPr/>
        <p:txBody>
          <a:bodyPr/>
          <a:lstStyle/>
          <a:p>
            <a:pPr marL="609600" indent="-609600">
              <a:buNone/>
            </a:pPr>
            <a:r>
              <a:rPr lang="en-US" altLang="en-VN">
                <a:latin typeface="Courier New" panose="02070309020205020404" pitchFamily="49" charset="0"/>
              </a:rPr>
              <a:t>istream&amp; operator&gt;&gt;( istream &amp;is, sophuc &amp;x )</a:t>
            </a:r>
          </a:p>
          <a:p>
            <a:pPr marL="609600" indent="-609600">
              <a:buNone/>
            </a:pPr>
            <a:r>
              <a:rPr lang="en-US" altLang="en-VN">
                <a:latin typeface="Courier New" panose="02070309020205020404" pitchFamily="49" charset="0"/>
              </a:rPr>
              <a:t>{</a:t>
            </a:r>
          </a:p>
          <a:p>
            <a:pPr marL="609600" indent="-609600">
              <a:buNone/>
            </a:pPr>
            <a:r>
              <a:rPr lang="en-US" altLang="en-VN">
                <a:latin typeface="Courier New" panose="02070309020205020404" pitchFamily="49" charset="0"/>
              </a:rPr>
              <a:t>		cout&lt;&lt;"Nhap phan thuc:";</a:t>
            </a:r>
          </a:p>
          <a:p>
            <a:pPr marL="609600" indent="-609600">
              <a:buNone/>
            </a:pPr>
            <a:r>
              <a:rPr lang="en-US" altLang="en-VN">
                <a:latin typeface="Courier New" panose="02070309020205020404" pitchFamily="49" charset="0"/>
              </a:rPr>
              <a:t>		is&gt;&gt;x.t;</a:t>
            </a:r>
          </a:p>
          <a:p>
            <a:pPr marL="609600" indent="-609600">
              <a:buNone/>
            </a:pPr>
            <a:r>
              <a:rPr lang="en-US" altLang="en-VN">
                <a:latin typeface="Courier New" panose="02070309020205020404" pitchFamily="49" charset="0"/>
              </a:rPr>
              <a:t>		cout&lt;&lt;"Nhap phan ao:";</a:t>
            </a:r>
          </a:p>
          <a:p>
            <a:pPr marL="609600" indent="-609600">
              <a:buNone/>
            </a:pPr>
            <a:r>
              <a:rPr lang="en-US" altLang="en-VN">
                <a:latin typeface="Courier New" panose="02070309020205020404" pitchFamily="49" charset="0"/>
              </a:rPr>
              <a:t>		is&gt;&gt;x.a;</a:t>
            </a:r>
          </a:p>
          <a:p>
            <a:pPr marL="609600" indent="-609600">
              <a:buNone/>
            </a:pPr>
            <a:r>
              <a:rPr lang="en-US" altLang="en-VN">
                <a:latin typeface="Courier New" panose="02070309020205020404" pitchFamily="49" charset="0"/>
              </a:rPr>
              <a:t>		return is;</a:t>
            </a:r>
          </a:p>
          <a:p>
            <a:pPr marL="609600" indent="-609600">
              <a:buNone/>
            </a:pPr>
            <a:r>
              <a:rPr lang="en-US" altLang="en-VN">
                <a:latin typeface="Courier New" panose="02070309020205020404" pitchFamily="49" charset="0"/>
              </a:rPr>
              <a:t>}</a:t>
            </a:r>
          </a:p>
        </p:txBody>
      </p:sp>
      <p:sp>
        <p:nvSpPr>
          <p:cNvPr id="2" name="Title 1">
            <a:extLst>
              <a:ext uri="{FF2B5EF4-FFF2-40B4-BE49-F238E27FC236}">
                <a16:creationId xmlns:a16="http://schemas.microsoft.com/office/drawing/2014/main" id="{C44229DA-E536-704A-A8A2-1EE3664536E8}"/>
              </a:ext>
            </a:extLst>
          </p:cNvPr>
          <p:cNvSpPr>
            <a:spLocks noGrp="1"/>
          </p:cNvSpPr>
          <p:nvPr>
            <p:ph type="title"/>
          </p:nvPr>
        </p:nvSpPr>
        <p:spPr/>
        <p:txBody>
          <a:bodyPr/>
          <a:lstStyle/>
          <a:p>
            <a:endParaRPr lang="en-VN"/>
          </a:p>
        </p:txBody>
      </p:sp>
      <p:sp>
        <p:nvSpPr>
          <p:cNvPr id="35842" name="Slide Number Placeholder 4">
            <a:extLst>
              <a:ext uri="{FF2B5EF4-FFF2-40B4-BE49-F238E27FC236}">
                <a16:creationId xmlns:a16="http://schemas.microsoft.com/office/drawing/2014/main" id="{C127F29F-A08F-054C-9B7F-58250CA829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90576C21-22BA-C54F-B4EF-A564E5FB2FF9}" type="slidenum">
              <a:rPr kumimoji="0" lang="en-US" altLang="en-VN" sz="1200">
                <a:solidFill>
                  <a:srgbClr val="300030"/>
                </a:solidFill>
                <a:latin typeface="Arial" panose="020B0604020202020204" pitchFamily="34" charset="0"/>
              </a:rPr>
              <a:pPr algn="r">
                <a:spcBef>
                  <a:spcPct val="50000"/>
                </a:spcBef>
                <a:buClrTx/>
                <a:buSzTx/>
                <a:buFontTx/>
                <a:buNone/>
              </a:pPr>
              <a:t>18</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64187061-2F36-4E46-AC6C-52D355C2C317}"/>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DFAD2D53-7043-1546-BAE4-CC8EA789141A}"/>
              </a:ext>
            </a:extLst>
          </p:cNvPr>
          <p:cNvSpPr>
            <a:spLocks noGrp="1" noChangeArrowheads="1"/>
          </p:cNvSpPr>
          <p:nvPr>
            <p:ph idx="1"/>
          </p:nvPr>
        </p:nvSpPr>
        <p:spPr/>
        <p:txBody>
          <a:bodyPr/>
          <a:lstStyle/>
          <a:p>
            <a:pPr marL="609600" indent="-609600">
              <a:buNone/>
            </a:pPr>
            <a:r>
              <a:rPr lang="en-US" altLang="en-VN">
                <a:latin typeface="Courier New" panose="02070309020205020404" pitchFamily="49" charset="0"/>
              </a:rPr>
              <a:t>sophuc sophuc::operator+(sophuc y )</a:t>
            </a:r>
          </a:p>
          <a:p>
            <a:pPr marL="609600" indent="-609600">
              <a:buNone/>
            </a:pPr>
            <a:r>
              <a:rPr lang="en-US" altLang="en-VN">
                <a:latin typeface="Courier New" panose="02070309020205020404" pitchFamily="49" charset="0"/>
              </a:rPr>
              <a:t>{</a:t>
            </a:r>
          </a:p>
          <a:p>
            <a:pPr marL="609600" indent="-609600">
              <a:buNone/>
            </a:pPr>
            <a:r>
              <a:rPr lang="en-US" altLang="en-VN">
                <a:latin typeface="Courier New" panose="02070309020205020404" pitchFamily="49" charset="0"/>
              </a:rPr>
              <a:t>		sophuc kq;</a:t>
            </a:r>
          </a:p>
          <a:p>
            <a:pPr marL="609600" indent="-609600">
              <a:buNone/>
            </a:pPr>
            <a:r>
              <a:rPr lang="en-US" altLang="en-VN">
                <a:latin typeface="Courier New" panose="02070309020205020404" pitchFamily="49" charset="0"/>
              </a:rPr>
              <a:t>		kq.t = t + y.t;</a:t>
            </a:r>
          </a:p>
          <a:p>
            <a:pPr marL="609600" indent="-609600">
              <a:buNone/>
            </a:pPr>
            <a:r>
              <a:rPr lang="en-US" altLang="en-VN">
                <a:latin typeface="Courier New" panose="02070309020205020404" pitchFamily="49" charset="0"/>
              </a:rPr>
              <a:t>		kq.a = a + y.a;</a:t>
            </a:r>
          </a:p>
          <a:p>
            <a:pPr marL="609600" indent="-609600">
              <a:buNone/>
            </a:pPr>
            <a:r>
              <a:rPr lang="en-US" altLang="en-VN">
                <a:latin typeface="Courier New" panose="02070309020205020404" pitchFamily="49" charset="0"/>
              </a:rPr>
              <a:t>		return kq;</a:t>
            </a:r>
          </a:p>
          <a:p>
            <a:pPr marL="609600" indent="-609600">
              <a:buNone/>
            </a:pPr>
            <a:r>
              <a:rPr lang="en-US" altLang="en-VN">
                <a:latin typeface="Courier New" panose="02070309020205020404" pitchFamily="49" charset="0"/>
              </a:rPr>
              <a:t>}</a:t>
            </a:r>
          </a:p>
        </p:txBody>
      </p:sp>
      <p:sp>
        <p:nvSpPr>
          <p:cNvPr id="2" name="Title 1">
            <a:extLst>
              <a:ext uri="{FF2B5EF4-FFF2-40B4-BE49-F238E27FC236}">
                <a16:creationId xmlns:a16="http://schemas.microsoft.com/office/drawing/2014/main" id="{09A3A014-BDBE-9147-8590-48923B1BA18F}"/>
              </a:ext>
            </a:extLst>
          </p:cNvPr>
          <p:cNvSpPr>
            <a:spLocks noGrp="1"/>
          </p:cNvSpPr>
          <p:nvPr>
            <p:ph type="title"/>
          </p:nvPr>
        </p:nvSpPr>
        <p:spPr/>
        <p:txBody>
          <a:bodyPr/>
          <a:lstStyle/>
          <a:p>
            <a:endParaRPr lang="en-VN"/>
          </a:p>
        </p:txBody>
      </p:sp>
      <p:sp>
        <p:nvSpPr>
          <p:cNvPr id="36866" name="Slide Number Placeholder 4">
            <a:extLst>
              <a:ext uri="{FF2B5EF4-FFF2-40B4-BE49-F238E27FC236}">
                <a16:creationId xmlns:a16="http://schemas.microsoft.com/office/drawing/2014/main" id="{9B0071DC-C526-5749-B6D4-BDA719AF25C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2EC68B33-DC44-4545-8439-D514D8D73100}" type="slidenum">
              <a:rPr kumimoji="0" lang="en-US" altLang="en-VN" sz="1200">
                <a:solidFill>
                  <a:srgbClr val="300030"/>
                </a:solidFill>
                <a:latin typeface="Arial" panose="020B0604020202020204" pitchFamily="34" charset="0"/>
              </a:rPr>
              <a:pPr algn="r">
                <a:spcBef>
                  <a:spcPct val="50000"/>
                </a:spcBef>
                <a:buClrTx/>
                <a:buSzTx/>
                <a:buFontTx/>
                <a:buNone/>
              </a:pPr>
              <a:t>19</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2904347E-61D9-F943-A3F1-F2F10D2CB273}"/>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71B6C91F-DAE4-344C-82CD-A89E3940A7A7}"/>
              </a:ext>
            </a:extLst>
          </p:cNvPr>
          <p:cNvSpPr>
            <a:spLocks noGrp="1" noChangeArrowheads="1"/>
          </p:cNvSpPr>
          <p:nvPr>
            <p:ph idx="1"/>
          </p:nvPr>
        </p:nvSpPr>
        <p:spPr/>
        <p:txBody>
          <a:bodyPr/>
          <a:lstStyle/>
          <a:p>
            <a:r>
              <a:rPr lang="vi-VN"/>
              <a:t>3</a:t>
            </a:r>
            <a:r>
              <a:rPr lang="it-IT"/>
              <a:t>.1 Nạp chồng toán tử</a:t>
            </a:r>
            <a:endParaRPr lang="en-VN"/>
          </a:p>
          <a:p>
            <a:r>
              <a:rPr lang="vi-VN"/>
              <a:t>3</a:t>
            </a:r>
            <a:r>
              <a:rPr lang="it-IT"/>
              <a:t>.2 Nạp chồng toán tử bằng hàm thành viên</a:t>
            </a:r>
            <a:endParaRPr lang="en-VN"/>
          </a:p>
          <a:p>
            <a:r>
              <a:rPr lang="vi-VN"/>
              <a:t>3</a:t>
            </a:r>
            <a:r>
              <a:rPr lang="it-IT"/>
              <a:t>.3 Nạp chồng toán tử bằng hàm bạn</a:t>
            </a:r>
            <a:endParaRPr lang="en-VN"/>
          </a:p>
        </p:txBody>
      </p:sp>
      <p:sp>
        <p:nvSpPr>
          <p:cNvPr id="16387" name="Rectangle 2">
            <a:extLst>
              <a:ext uri="{FF2B5EF4-FFF2-40B4-BE49-F238E27FC236}">
                <a16:creationId xmlns:a16="http://schemas.microsoft.com/office/drawing/2014/main" id="{23D7D7BE-8FB4-A046-BF5C-6F4664DF1494}"/>
              </a:ext>
            </a:extLst>
          </p:cNvPr>
          <p:cNvSpPr>
            <a:spLocks noGrp="1" noChangeArrowheads="1"/>
          </p:cNvSpPr>
          <p:nvPr>
            <p:ph type="title"/>
          </p:nvPr>
        </p:nvSpPr>
        <p:spPr/>
        <p:txBody>
          <a:bodyPr/>
          <a:lstStyle/>
          <a:p>
            <a:r>
              <a:rPr lang="en-US" altLang="en-VN"/>
              <a:t>NỘI DUNG</a:t>
            </a:r>
          </a:p>
        </p:txBody>
      </p:sp>
      <p:sp>
        <p:nvSpPr>
          <p:cNvPr id="16386" name="Slide Number Placeholder 4">
            <a:extLst>
              <a:ext uri="{FF2B5EF4-FFF2-40B4-BE49-F238E27FC236}">
                <a16:creationId xmlns:a16="http://schemas.microsoft.com/office/drawing/2014/main" id="{F97FD279-B600-E84E-B36A-ED357A00059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9701BA76-6345-4242-A216-A9D669ED5035}" type="slidenum">
              <a:rPr kumimoji="0" lang="en-US" altLang="en-VN" sz="1200">
                <a:solidFill>
                  <a:srgbClr val="300030"/>
                </a:solidFill>
                <a:latin typeface="Arial" panose="020B0604020202020204" pitchFamily="34" charset="0"/>
              </a:rPr>
              <a:pPr algn="r">
                <a:spcBef>
                  <a:spcPct val="50000"/>
                </a:spcBef>
                <a:buClrTx/>
                <a:buSzTx/>
                <a:buFontTx/>
                <a:buNone/>
              </a:pPr>
              <a:t>2</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F1DBDC77-04A9-4B48-B413-E09B23B65176}"/>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099EFFF4-1BAD-FF4D-A8B4-29702B358CEF}"/>
              </a:ext>
            </a:extLst>
          </p:cNvPr>
          <p:cNvSpPr>
            <a:spLocks noGrp="1" noChangeArrowheads="1"/>
          </p:cNvSpPr>
          <p:nvPr>
            <p:ph idx="1"/>
          </p:nvPr>
        </p:nvSpPr>
        <p:spPr/>
        <p:txBody>
          <a:bodyPr/>
          <a:lstStyle/>
          <a:p>
            <a:pPr marL="609600" indent="-609600">
              <a:buNone/>
            </a:pPr>
            <a:r>
              <a:rPr lang="en-US" altLang="en-VN">
                <a:latin typeface="Courier New" panose="02070309020205020404" pitchFamily="49" charset="0"/>
              </a:rPr>
              <a:t>sophuc sophuc::operator-(sophuc y )</a:t>
            </a:r>
          </a:p>
          <a:p>
            <a:pPr marL="609600" indent="-609600">
              <a:buNone/>
            </a:pPr>
            <a:r>
              <a:rPr lang="en-US" altLang="en-VN">
                <a:latin typeface="Courier New" panose="02070309020205020404" pitchFamily="49" charset="0"/>
              </a:rPr>
              <a:t>{</a:t>
            </a:r>
          </a:p>
          <a:p>
            <a:pPr marL="609600" indent="-609600">
              <a:buNone/>
            </a:pPr>
            <a:r>
              <a:rPr lang="en-US" altLang="en-VN">
                <a:latin typeface="Courier New" panose="02070309020205020404" pitchFamily="49" charset="0"/>
              </a:rPr>
              <a:t>		sophuc kq;</a:t>
            </a:r>
          </a:p>
          <a:p>
            <a:pPr marL="609600" indent="-609600">
              <a:buNone/>
            </a:pPr>
            <a:r>
              <a:rPr lang="en-US" altLang="en-VN">
                <a:latin typeface="Courier New" panose="02070309020205020404" pitchFamily="49" charset="0"/>
              </a:rPr>
              <a:t>		kq.t = t - y.t;</a:t>
            </a:r>
          </a:p>
          <a:p>
            <a:pPr marL="609600" indent="-609600">
              <a:buNone/>
            </a:pPr>
            <a:r>
              <a:rPr lang="en-US" altLang="en-VN">
                <a:latin typeface="Courier New" panose="02070309020205020404" pitchFamily="49" charset="0"/>
              </a:rPr>
              <a:t>		kq.a = a - y.a;</a:t>
            </a:r>
          </a:p>
          <a:p>
            <a:pPr marL="609600" indent="-609600">
              <a:buNone/>
            </a:pPr>
            <a:r>
              <a:rPr lang="en-US" altLang="en-VN">
                <a:latin typeface="Courier New" panose="02070309020205020404" pitchFamily="49" charset="0"/>
              </a:rPr>
              <a:t>		return kq;</a:t>
            </a:r>
          </a:p>
          <a:p>
            <a:pPr marL="609600" indent="-609600">
              <a:buNone/>
            </a:pPr>
            <a:r>
              <a:rPr lang="en-US" altLang="en-VN">
                <a:latin typeface="Courier New" panose="02070309020205020404" pitchFamily="49" charset="0"/>
              </a:rPr>
              <a:t>}</a:t>
            </a:r>
          </a:p>
        </p:txBody>
      </p:sp>
      <p:sp>
        <p:nvSpPr>
          <p:cNvPr id="2" name="Title 1">
            <a:extLst>
              <a:ext uri="{FF2B5EF4-FFF2-40B4-BE49-F238E27FC236}">
                <a16:creationId xmlns:a16="http://schemas.microsoft.com/office/drawing/2014/main" id="{A1E9AE04-31D8-7045-924B-59FAF85668F8}"/>
              </a:ext>
            </a:extLst>
          </p:cNvPr>
          <p:cNvSpPr>
            <a:spLocks noGrp="1"/>
          </p:cNvSpPr>
          <p:nvPr>
            <p:ph type="title"/>
          </p:nvPr>
        </p:nvSpPr>
        <p:spPr/>
        <p:txBody>
          <a:bodyPr/>
          <a:lstStyle/>
          <a:p>
            <a:endParaRPr lang="en-VN"/>
          </a:p>
        </p:txBody>
      </p:sp>
      <p:sp>
        <p:nvSpPr>
          <p:cNvPr id="37890" name="Slide Number Placeholder 4">
            <a:extLst>
              <a:ext uri="{FF2B5EF4-FFF2-40B4-BE49-F238E27FC236}">
                <a16:creationId xmlns:a16="http://schemas.microsoft.com/office/drawing/2014/main" id="{CB8650CF-F98D-374D-9829-2CF4D17CDA3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A21B1ABE-61B3-A44E-BF15-403F257ABCF2}" type="slidenum">
              <a:rPr kumimoji="0" lang="en-US" altLang="en-VN" sz="1200">
                <a:solidFill>
                  <a:srgbClr val="300030"/>
                </a:solidFill>
                <a:latin typeface="Arial" panose="020B0604020202020204" pitchFamily="34" charset="0"/>
              </a:rPr>
              <a:pPr algn="r">
                <a:spcBef>
                  <a:spcPct val="50000"/>
                </a:spcBef>
                <a:buClrTx/>
                <a:buSzTx/>
                <a:buFontTx/>
                <a:buNone/>
              </a:pPr>
              <a:t>20</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A7C95F00-94B3-C544-8C47-279D16AE1893}"/>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B01AC58B-371C-6545-B497-E0C8918C86F3}"/>
              </a:ext>
            </a:extLst>
          </p:cNvPr>
          <p:cNvSpPr>
            <a:spLocks noGrp="1" noChangeArrowheads="1"/>
          </p:cNvSpPr>
          <p:nvPr>
            <p:ph idx="1"/>
          </p:nvPr>
        </p:nvSpPr>
        <p:spPr/>
        <p:txBody>
          <a:bodyPr/>
          <a:lstStyle/>
          <a:p>
            <a:pPr marL="609600" indent="-609600">
              <a:buNone/>
            </a:pPr>
            <a:r>
              <a:rPr lang="en-US" altLang="en-VN" sz="3000">
                <a:latin typeface="Courier New" panose="02070309020205020404" pitchFamily="49" charset="0"/>
              </a:rPr>
              <a:t>sophuc operator*(sophuc x,sophuc y )</a:t>
            </a:r>
          </a:p>
          <a:p>
            <a:pPr marL="609600" indent="-609600">
              <a:buNone/>
            </a:pPr>
            <a:r>
              <a:rPr lang="en-US" altLang="en-VN" sz="3000">
                <a:latin typeface="Courier New" panose="02070309020205020404" pitchFamily="49" charset="0"/>
              </a:rPr>
              <a:t>{</a:t>
            </a:r>
          </a:p>
          <a:p>
            <a:pPr marL="609600" indent="-609600">
              <a:buNone/>
            </a:pPr>
            <a:r>
              <a:rPr lang="en-US" altLang="en-VN" sz="3000">
                <a:latin typeface="Courier New" panose="02070309020205020404" pitchFamily="49" charset="0"/>
              </a:rPr>
              <a:t>		sophuc kq;</a:t>
            </a:r>
          </a:p>
          <a:p>
            <a:pPr marL="609600" indent="-609600">
              <a:buNone/>
            </a:pPr>
            <a:r>
              <a:rPr lang="en-US" altLang="en-VN" sz="3000">
                <a:latin typeface="Courier New" panose="02070309020205020404" pitchFamily="49" charset="0"/>
              </a:rPr>
              <a:t>		kq.t = x.t*y.t - x.a*y.a;</a:t>
            </a:r>
          </a:p>
          <a:p>
            <a:pPr marL="609600" indent="-609600">
              <a:buNone/>
            </a:pPr>
            <a:r>
              <a:rPr lang="en-US" altLang="en-VN" sz="3000">
                <a:latin typeface="Courier New" panose="02070309020205020404" pitchFamily="49" charset="0"/>
              </a:rPr>
              <a:t>		kq.a = x.t*y.a + x.a*y.t;</a:t>
            </a:r>
          </a:p>
          <a:p>
            <a:pPr marL="609600" indent="-609600">
              <a:buNone/>
            </a:pPr>
            <a:r>
              <a:rPr lang="en-US" altLang="en-VN" sz="3000">
                <a:latin typeface="Courier New" panose="02070309020205020404" pitchFamily="49" charset="0"/>
              </a:rPr>
              <a:t>		return kq;</a:t>
            </a:r>
          </a:p>
          <a:p>
            <a:pPr marL="609600" indent="-609600">
              <a:buNone/>
            </a:pPr>
            <a:r>
              <a:rPr lang="en-US" altLang="en-VN" sz="3000">
                <a:latin typeface="Courier New" panose="02070309020205020404" pitchFamily="49" charset="0"/>
              </a:rPr>
              <a:t>}</a:t>
            </a:r>
          </a:p>
        </p:txBody>
      </p:sp>
      <p:sp>
        <p:nvSpPr>
          <p:cNvPr id="2" name="Title 1">
            <a:extLst>
              <a:ext uri="{FF2B5EF4-FFF2-40B4-BE49-F238E27FC236}">
                <a16:creationId xmlns:a16="http://schemas.microsoft.com/office/drawing/2014/main" id="{5223A46E-72AB-4E45-A7AF-0C6EC39EDC1B}"/>
              </a:ext>
            </a:extLst>
          </p:cNvPr>
          <p:cNvSpPr>
            <a:spLocks noGrp="1"/>
          </p:cNvSpPr>
          <p:nvPr>
            <p:ph type="title"/>
          </p:nvPr>
        </p:nvSpPr>
        <p:spPr/>
        <p:txBody>
          <a:bodyPr/>
          <a:lstStyle/>
          <a:p>
            <a:endParaRPr lang="en-VN"/>
          </a:p>
        </p:txBody>
      </p:sp>
      <p:sp>
        <p:nvSpPr>
          <p:cNvPr id="38914" name="Slide Number Placeholder 4">
            <a:extLst>
              <a:ext uri="{FF2B5EF4-FFF2-40B4-BE49-F238E27FC236}">
                <a16:creationId xmlns:a16="http://schemas.microsoft.com/office/drawing/2014/main" id="{D78069A8-7BCF-CF4E-9328-8F219A62F4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36E59BA-06A3-884D-B6A6-C5CB1CB2C804}" type="slidenum">
              <a:rPr kumimoji="0" lang="en-US" altLang="en-VN" sz="1200">
                <a:solidFill>
                  <a:srgbClr val="300030"/>
                </a:solidFill>
                <a:latin typeface="Arial" panose="020B0604020202020204" pitchFamily="34" charset="0"/>
              </a:rPr>
              <a:pPr algn="r">
                <a:spcBef>
                  <a:spcPct val="50000"/>
                </a:spcBef>
                <a:buClrTx/>
                <a:buSzTx/>
                <a:buFontTx/>
                <a:buNone/>
              </a:pPr>
              <a:t>21</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C2D6A467-A640-1946-A506-7C9C5CB1B481}"/>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B46B941-121F-6647-ACFB-E8A88E783E6E}"/>
              </a:ext>
            </a:extLst>
          </p:cNvPr>
          <p:cNvSpPr>
            <a:spLocks noGrp="1" noChangeArrowheads="1"/>
          </p:cNvSpPr>
          <p:nvPr>
            <p:ph idx="1"/>
          </p:nvPr>
        </p:nvSpPr>
        <p:spPr/>
        <p:txBody>
          <a:bodyPr/>
          <a:lstStyle/>
          <a:p>
            <a:pPr marL="609600" indent="-609600">
              <a:buNone/>
            </a:pPr>
            <a:r>
              <a:rPr lang="en-US" altLang="en-VN" sz="3000">
                <a:latin typeface="Courier New" panose="02070309020205020404" pitchFamily="49" charset="0"/>
              </a:rPr>
              <a:t>sophuc operator/(sophuc x, sophuc y )</a:t>
            </a:r>
          </a:p>
          <a:p>
            <a:pPr marL="609600" indent="-609600">
              <a:buNone/>
            </a:pPr>
            <a:r>
              <a:rPr lang="en-US" altLang="en-VN" sz="3000">
                <a:latin typeface="Courier New" panose="02070309020205020404" pitchFamily="49" charset="0"/>
              </a:rPr>
              <a:t>{</a:t>
            </a:r>
          </a:p>
          <a:p>
            <a:pPr marL="609600" indent="-609600">
              <a:buNone/>
            </a:pPr>
            <a:r>
              <a:rPr lang="en-US" altLang="en-VN" sz="3000">
                <a:latin typeface="Courier New" panose="02070309020205020404" pitchFamily="49" charset="0"/>
              </a:rPr>
              <a:t>		sophuc kq;</a:t>
            </a:r>
          </a:p>
          <a:p>
            <a:pPr marL="609600" indent="-609600">
              <a:buNone/>
            </a:pPr>
            <a:r>
              <a:rPr lang="en-US" altLang="en-VN" sz="3000">
                <a:latin typeface="Courier New" panose="02070309020205020404" pitchFamily="49" charset="0"/>
              </a:rPr>
              <a:t>		kq.t = x.t*y.t + x.a*y.a;</a:t>
            </a:r>
          </a:p>
          <a:p>
            <a:pPr marL="609600" indent="-609600">
              <a:buNone/>
            </a:pPr>
            <a:r>
              <a:rPr lang="en-US" altLang="en-VN" sz="3000">
                <a:latin typeface="Courier New" panose="02070309020205020404" pitchFamily="49" charset="0"/>
              </a:rPr>
              <a:t>		kq.a = x.a*y.t - x.t*y.a;</a:t>
            </a:r>
          </a:p>
          <a:p>
            <a:pPr marL="609600" indent="-609600">
              <a:buNone/>
            </a:pPr>
            <a:r>
              <a:rPr lang="en-US" altLang="en-VN" sz="3000">
                <a:latin typeface="Courier New" panose="02070309020205020404" pitchFamily="49" charset="0"/>
              </a:rPr>
              <a:t>		return kq;</a:t>
            </a:r>
          </a:p>
          <a:p>
            <a:pPr marL="609600" indent="-609600">
              <a:buNone/>
            </a:pPr>
            <a:r>
              <a:rPr lang="en-US" altLang="en-VN" sz="3000">
                <a:latin typeface="Courier New" panose="02070309020205020404" pitchFamily="49" charset="0"/>
              </a:rPr>
              <a:t>}</a:t>
            </a:r>
          </a:p>
        </p:txBody>
      </p:sp>
      <p:sp>
        <p:nvSpPr>
          <p:cNvPr id="2" name="Title 1">
            <a:extLst>
              <a:ext uri="{FF2B5EF4-FFF2-40B4-BE49-F238E27FC236}">
                <a16:creationId xmlns:a16="http://schemas.microsoft.com/office/drawing/2014/main" id="{ABFC7643-BD92-AC49-9CF2-62C348CA049F}"/>
              </a:ext>
            </a:extLst>
          </p:cNvPr>
          <p:cNvSpPr>
            <a:spLocks noGrp="1"/>
          </p:cNvSpPr>
          <p:nvPr>
            <p:ph type="title"/>
          </p:nvPr>
        </p:nvSpPr>
        <p:spPr/>
        <p:txBody>
          <a:bodyPr/>
          <a:lstStyle/>
          <a:p>
            <a:endParaRPr lang="en-VN"/>
          </a:p>
        </p:txBody>
      </p:sp>
      <p:sp>
        <p:nvSpPr>
          <p:cNvPr id="39938" name="Slide Number Placeholder 4">
            <a:extLst>
              <a:ext uri="{FF2B5EF4-FFF2-40B4-BE49-F238E27FC236}">
                <a16:creationId xmlns:a16="http://schemas.microsoft.com/office/drawing/2014/main" id="{327E0487-E892-2A45-9792-2C43EE8C9F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DEC5CEE3-13CE-FD49-BB90-0D406E45DD70}" type="slidenum">
              <a:rPr kumimoji="0" lang="en-US" altLang="en-VN" sz="1200">
                <a:solidFill>
                  <a:srgbClr val="300030"/>
                </a:solidFill>
                <a:latin typeface="Arial" panose="020B0604020202020204" pitchFamily="34" charset="0"/>
              </a:rPr>
              <a:pPr algn="r">
                <a:spcBef>
                  <a:spcPct val="50000"/>
                </a:spcBef>
                <a:buClrTx/>
                <a:buSzTx/>
                <a:buFontTx/>
                <a:buNone/>
              </a:pPr>
              <a:t>22</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A9A73513-6FA4-ED41-ADFF-20A737AB77B8}"/>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2D8B3ED9-93AE-F840-9590-CAAA6571ED80}"/>
              </a:ext>
            </a:extLst>
          </p:cNvPr>
          <p:cNvSpPr>
            <a:spLocks noGrp="1" noChangeArrowheads="1"/>
          </p:cNvSpPr>
          <p:nvPr>
            <p:ph idx="1"/>
          </p:nvPr>
        </p:nvSpPr>
        <p:spPr/>
        <p:txBody>
          <a:bodyPr/>
          <a:lstStyle/>
          <a:p>
            <a:pPr marL="609600" indent="-609600">
              <a:buNone/>
            </a:pPr>
            <a:r>
              <a:rPr lang="en-US" altLang="en-VN" sz="3000">
                <a:latin typeface="Courier New" panose="02070309020205020404" pitchFamily="49" charset="0"/>
              </a:rPr>
              <a:t>int operator==( sophuc x, sophuc y )</a:t>
            </a:r>
          </a:p>
          <a:p>
            <a:pPr marL="609600" indent="-609600">
              <a:buNone/>
            </a:pPr>
            <a:r>
              <a:rPr lang="en-US" altLang="en-VN" sz="3000">
                <a:latin typeface="Courier New" panose="02070309020205020404" pitchFamily="49" charset="0"/>
              </a:rPr>
              <a:t>{</a:t>
            </a:r>
          </a:p>
          <a:p>
            <a:pPr marL="609600" indent="-609600">
              <a:buNone/>
            </a:pPr>
            <a:r>
              <a:rPr lang="en-US" altLang="en-VN" sz="3000">
                <a:latin typeface="Courier New" panose="02070309020205020404" pitchFamily="49" charset="0"/>
              </a:rPr>
              <a:t>		float dd1,dd2;</a:t>
            </a:r>
          </a:p>
          <a:p>
            <a:pPr marL="609600" indent="-609600">
              <a:buNone/>
            </a:pPr>
            <a:r>
              <a:rPr lang="en-US" altLang="en-VN" sz="3000">
                <a:latin typeface="Courier New" panose="02070309020205020404" pitchFamily="49" charset="0"/>
              </a:rPr>
              <a:t>		dd1 = x.t*x.t + x.a*x.a;</a:t>
            </a:r>
          </a:p>
          <a:p>
            <a:pPr marL="609600" indent="-609600">
              <a:buNone/>
            </a:pPr>
            <a:r>
              <a:rPr lang="en-US" altLang="en-VN" sz="3000">
                <a:latin typeface="Courier New" panose="02070309020205020404" pitchFamily="49" charset="0"/>
              </a:rPr>
              <a:t>		dd2 = y.t*y.t + y.a*y.a;</a:t>
            </a:r>
          </a:p>
          <a:p>
            <a:pPr marL="609600" indent="-609600">
              <a:buNone/>
            </a:pPr>
            <a:r>
              <a:rPr lang="en-US" altLang="en-VN" sz="3000">
                <a:latin typeface="Courier New" panose="02070309020205020404" pitchFamily="49" charset="0"/>
              </a:rPr>
              <a:t>		if (dd1==dd2) return 1;</a:t>
            </a:r>
          </a:p>
          <a:p>
            <a:pPr marL="609600" indent="-609600">
              <a:buNone/>
            </a:pPr>
            <a:r>
              <a:rPr lang="en-US" altLang="en-VN" sz="3000">
                <a:latin typeface="Courier New" panose="02070309020205020404" pitchFamily="49" charset="0"/>
              </a:rPr>
              <a:t>		else return 0;</a:t>
            </a:r>
          </a:p>
          <a:p>
            <a:pPr marL="609600" indent="-609600">
              <a:buNone/>
            </a:pPr>
            <a:r>
              <a:rPr lang="en-US" altLang="en-VN" sz="3000">
                <a:latin typeface="Courier New" panose="02070309020205020404" pitchFamily="49" charset="0"/>
              </a:rPr>
              <a:t>}</a:t>
            </a:r>
          </a:p>
        </p:txBody>
      </p:sp>
      <p:sp>
        <p:nvSpPr>
          <p:cNvPr id="2" name="Title 1">
            <a:extLst>
              <a:ext uri="{FF2B5EF4-FFF2-40B4-BE49-F238E27FC236}">
                <a16:creationId xmlns:a16="http://schemas.microsoft.com/office/drawing/2014/main" id="{13588F49-A232-D243-B300-5FC8A11E4FB7}"/>
              </a:ext>
            </a:extLst>
          </p:cNvPr>
          <p:cNvSpPr>
            <a:spLocks noGrp="1"/>
          </p:cNvSpPr>
          <p:nvPr>
            <p:ph type="title"/>
          </p:nvPr>
        </p:nvSpPr>
        <p:spPr/>
        <p:txBody>
          <a:bodyPr/>
          <a:lstStyle/>
          <a:p>
            <a:endParaRPr lang="en-VN"/>
          </a:p>
        </p:txBody>
      </p:sp>
      <p:sp>
        <p:nvSpPr>
          <p:cNvPr id="40962" name="Slide Number Placeholder 4">
            <a:extLst>
              <a:ext uri="{FF2B5EF4-FFF2-40B4-BE49-F238E27FC236}">
                <a16:creationId xmlns:a16="http://schemas.microsoft.com/office/drawing/2014/main" id="{437C6CA5-F8AD-0340-8980-6BEA9CB6D1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8D409568-67AE-F145-98B2-49DA4CCB83F7}" type="slidenum">
              <a:rPr kumimoji="0" lang="en-US" altLang="en-VN" sz="1200">
                <a:solidFill>
                  <a:srgbClr val="300030"/>
                </a:solidFill>
                <a:latin typeface="Arial" panose="020B0604020202020204" pitchFamily="34" charset="0"/>
              </a:rPr>
              <a:pPr algn="r">
                <a:spcBef>
                  <a:spcPct val="50000"/>
                </a:spcBef>
                <a:buClrTx/>
                <a:buSzTx/>
                <a:buFontTx/>
                <a:buNone/>
              </a:pPr>
              <a:t>23</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504CE87B-B44A-2342-811A-E922881A1F0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B298367F-A37A-0B40-8A6C-A2DC7060FEE9}"/>
              </a:ext>
            </a:extLst>
          </p:cNvPr>
          <p:cNvSpPr>
            <a:spLocks noGrp="1" noChangeArrowheads="1"/>
          </p:cNvSpPr>
          <p:nvPr>
            <p:ph idx="1"/>
          </p:nvPr>
        </p:nvSpPr>
        <p:spPr/>
        <p:txBody>
          <a:bodyPr/>
          <a:lstStyle/>
          <a:p>
            <a:pPr marL="609600" indent="-609600">
              <a:buNone/>
            </a:pPr>
            <a:r>
              <a:rPr lang="en-US" altLang="en-VN" sz="2100">
                <a:latin typeface="Courier New" panose="02070309020205020404" pitchFamily="49" charset="0"/>
              </a:rPr>
              <a:t>void main()</a:t>
            </a:r>
          </a:p>
          <a:p>
            <a:pPr marL="609600" indent="-609600">
              <a:buNone/>
            </a:pPr>
            <a:r>
              <a:rPr lang="en-US" altLang="en-VN" sz="2100">
                <a:latin typeface="Courier New" panose="02070309020205020404" pitchFamily="49" charset="0"/>
              </a:rPr>
              <a:t> {</a:t>
            </a:r>
          </a:p>
          <a:p>
            <a:pPr marL="609600" indent="-609600">
              <a:buNone/>
            </a:pPr>
            <a:r>
              <a:rPr lang="en-US" altLang="en-VN" sz="2100">
                <a:latin typeface="Courier New" panose="02070309020205020404" pitchFamily="49" charset="0"/>
              </a:rPr>
              <a:t>	 sophuc a,b;</a:t>
            </a:r>
          </a:p>
          <a:p>
            <a:pPr marL="609600" indent="-609600">
              <a:buNone/>
            </a:pPr>
            <a:r>
              <a:rPr lang="en-US" altLang="en-VN" sz="2100">
                <a:latin typeface="Courier New" panose="02070309020205020404" pitchFamily="49" charset="0"/>
              </a:rPr>
              <a:t>	 sophuc kq;</a:t>
            </a:r>
          </a:p>
          <a:p>
            <a:pPr marL="609600" indent="-609600">
              <a:buNone/>
            </a:pPr>
            <a:r>
              <a:rPr lang="en-US" altLang="en-VN" sz="2100">
                <a:latin typeface="Courier New" panose="02070309020205020404" pitchFamily="49" charset="0"/>
              </a:rPr>
              <a:t>	 cout&lt;&lt;"Nhap so phuc thu nhat \n"; 	 cin&gt;&gt;a;</a:t>
            </a:r>
          </a:p>
          <a:p>
            <a:pPr marL="609600" indent="-609600">
              <a:buNone/>
            </a:pPr>
            <a:r>
              <a:rPr lang="en-US" altLang="en-VN" sz="2100">
                <a:latin typeface="Courier New" panose="02070309020205020404" pitchFamily="49" charset="0"/>
              </a:rPr>
              <a:t>	 cout&lt;&lt;"\n Nhap so phuc thu hai:\n"; cin&gt;&gt;b;</a:t>
            </a:r>
          </a:p>
          <a:p>
            <a:pPr marL="609600" indent="-609600">
              <a:buNone/>
            </a:pPr>
            <a:r>
              <a:rPr lang="en-US" altLang="en-VN" sz="2100">
                <a:latin typeface="Courier New" panose="02070309020205020404" pitchFamily="49" charset="0"/>
              </a:rPr>
              <a:t>	 //kq=a+b;</a:t>
            </a:r>
          </a:p>
          <a:p>
            <a:pPr marL="609600" indent="-609600">
              <a:buNone/>
            </a:pPr>
            <a:r>
              <a:rPr lang="en-US" altLang="en-VN" sz="2100">
                <a:latin typeface="Courier New" panose="02070309020205020404" pitchFamily="49" charset="0"/>
              </a:rPr>
              <a:t>	 kq=a.operator+(b);</a:t>
            </a:r>
          </a:p>
          <a:p>
            <a:pPr marL="609600" indent="-609600">
              <a:buNone/>
            </a:pPr>
            <a:r>
              <a:rPr lang="en-US" altLang="en-VN" sz="2100">
                <a:latin typeface="Courier New" panose="02070309020205020404" pitchFamily="49" charset="0"/>
              </a:rPr>
              <a:t>	 cout&lt;&lt;"\n\nTong:"&lt;&lt;kq;</a:t>
            </a:r>
          </a:p>
          <a:p>
            <a:pPr marL="609600" indent="-609600">
              <a:buNone/>
            </a:pPr>
            <a:r>
              <a:rPr lang="en-US" altLang="en-VN" sz="2100">
                <a:latin typeface="Courier New" panose="02070309020205020404" pitchFamily="49" charset="0"/>
              </a:rPr>
              <a:t>	 kq=a-b;</a:t>
            </a:r>
          </a:p>
          <a:p>
            <a:pPr marL="609600" indent="-609600">
              <a:buNone/>
            </a:pPr>
            <a:r>
              <a:rPr lang="en-US" altLang="en-VN" sz="2100">
                <a:latin typeface="Courier New" panose="02070309020205020404" pitchFamily="49" charset="0"/>
              </a:rPr>
              <a:t>	 cout&lt;&lt;"\n\nHieu:"&lt;&lt;kq;</a:t>
            </a:r>
          </a:p>
          <a:p>
            <a:pPr marL="609600" indent="-609600">
              <a:buNone/>
            </a:pPr>
            <a:r>
              <a:rPr lang="en-US" altLang="en-VN" sz="2100">
                <a:latin typeface="Courier New" panose="02070309020205020404" pitchFamily="49" charset="0"/>
              </a:rPr>
              <a:t>	 getch();</a:t>
            </a:r>
          </a:p>
          <a:p>
            <a:pPr marL="609600" indent="-609600">
              <a:buNone/>
            </a:pPr>
            <a:r>
              <a:rPr lang="en-US" altLang="en-VN" sz="2100">
                <a:latin typeface="Courier New" panose="02070309020205020404" pitchFamily="49" charset="0"/>
              </a:rPr>
              <a:t> }</a:t>
            </a:r>
          </a:p>
        </p:txBody>
      </p:sp>
      <p:sp>
        <p:nvSpPr>
          <p:cNvPr id="2" name="Title 1">
            <a:extLst>
              <a:ext uri="{FF2B5EF4-FFF2-40B4-BE49-F238E27FC236}">
                <a16:creationId xmlns:a16="http://schemas.microsoft.com/office/drawing/2014/main" id="{CEE1C462-8F4D-F547-AF15-3F64598FD099}"/>
              </a:ext>
            </a:extLst>
          </p:cNvPr>
          <p:cNvSpPr>
            <a:spLocks noGrp="1"/>
          </p:cNvSpPr>
          <p:nvPr>
            <p:ph type="title"/>
          </p:nvPr>
        </p:nvSpPr>
        <p:spPr/>
        <p:txBody>
          <a:bodyPr/>
          <a:lstStyle/>
          <a:p>
            <a:endParaRPr lang="en-VN"/>
          </a:p>
        </p:txBody>
      </p:sp>
      <p:sp>
        <p:nvSpPr>
          <p:cNvPr id="41986" name="Slide Number Placeholder 4">
            <a:extLst>
              <a:ext uri="{FF2B5EF4-FFF2-40B4-BE49-F238E27FC236}">
                <a16:creationId xmlns:a16="http://schemas.microsoft.com/office/drawing/2014/main" id="{24097B13-19F8-CB45-8588-1628763C040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8A90E614-7C1C-6148-99BD-1E6C72797131}" type="slidenum">
              <a:rPr kumimoji="0" lang="en-US" altLang="en-VN" sz="1200">
                <a:solidFill>
                  <a:srgbClr val="300030"/>
                </a:solidFill>
                <a:latin typeface="Arial" panose="020B0604020202020204" pitchFamily="34" charset="0"/>
              </a:rPr>
              <a:pPr algn="r">
                <a:spcBef>
                  <a:spcPct val="50000"/>
                </a:spcBef>
                <a:buClrTx/>
                <a:buSzTx/>
                <a:buFontTx/>
                <a:buNone/>
              </a:pPr>
              <a:t>24</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59699D71-E4E8-9843-87A4-D0CD8935625B}"/>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7" name="Rectangle 3">
            <a:extLst>
              <a:ext uri="{FF2B5EF4-FFF2-40B4-BE49-F238E27FC236}">
                <a16:creationId xmlns:a16="http://schemas.microsoft.com/office/drawing/2014/main" id="{E55A132B-5FA5-E34E-8FF6-D0537E132AD5}"/>
              </a:ext>
            </a:extLst>
          </p:cNvPr>
          <p:cNvSpPr>
            <a:spLocks noGrp="1" noChangeArrowheads="1"/>
          </p:cNvSpPr>
          <p:nvPr>
            <p:ph idx="1"/>
          </p:nvPr>
        </p:nvSpPr>
        <p:spPr/>
        <p:txBody>
          <a:bodyPr/>
          <a:lstStyle/>
          <a:p>
            <a:pPr marL="223838" indent="-223838" algn="just"/>
            <a:r>
              <a:rPr lang="en-US" altLang="en-VN" sz="4000"/>
              <a:t> Toán tử chuyển đổi kiểu được dùng để chuyển đổi một đối tượng của lớp thành đối tượng lớp khác hoặc thành đối tượng của một kiểu dữ liệu đã có sẵn</a:t>
            </a:r>
          </a:p>
          <a:p>
            <a:pPr marL="223838" indent="-223838" algn="just"/>
            <a:r>
              <a:rPr lang="en-US" altLang="en-VN" sz="4000"/>
              <a:t> Hàm chuyển đổi kiểu phải là hàm thành viên không tĩnh (</a:t>
            </a:r>
            <a:r>
              <a:rPr lang="en-US" altLang="en-VN" sz="4000" i="1"/>
              <a:t>không static)</a:t>
            </a:r>
            <a:r>
              <a:rPr lang="en-US" altLang="en-VN" sz="4000"/>
              <a:t> và không hàm bạn (friend)</a:t>
            </a:r>
          </a:p>
        </p:txBody>
      </p:sp>
      <p:sp>
        <p:nvSpPr>
          <p:cNvPr id="43011" name="Rectangle 2">
            <a:extLst>
              <a:ext uri="{FF2B5EF4-FFF2-40B4-BE49-F238E27FC236}">
                <a16:creationId xmlns:a16="http://schemas.microsoft.com/office/drawing/2014/main" id="{FFB03702-AFC7-E143-B6C5-98B260A1F65A}"/>
              </a:ext>
            </a:extLst>
          </p:cNvPr>
          <p:cNvSpPr>
            <a:spLocks noGrp="1" noChangeArrowheads="1"/>
          </p:cNvSpPr>
          <p:nvPr>
            <p:ph type="title"/>
          </p:nvPr>
        </p:nvSpPr>
        <p:spPr/>
        <p:txBody>
          <a:bodyPr/>
          <a:lstStyle/>
          <a:p>
            <a:r>
              <a:rPr lang="en-US" altLang="en-VN"/>
              <a:t>Toán tử chuyển đổi kiểu</a:t>
            </a:r>
          </a:p>
        </p:txBody>
      </p:sp>
      <p:sp>
        <p:nvSpPr>
          <p:cNvPr id="43010" name="Slide Number Placeholder 4">
            <a:extLst>
              <a:ext uri="{FF2B5EF4-FFF2-40B4-BE49-F238E27FC236}">
                <a16:creationId xmlns:a16="http://schemas.microsoft.com/office/drawing/2014/main" id="{5E8D10B1-CE81-8643-91B0-61676A7C84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4CE42F2-A16F-AC4D-AA63-FFC8782DF63A}" type="slidenum">
              <a:rPr kumimoji="0" lang="en-US" altLang="en-VN" sz="1200">
                <a:solidFill>
                  <a:srgbClr val="300030"/>
                </a:solidFill>
                <a:latin typeface="Arial" panose="020B0604020202020204" pitchFamily="34" charset="0"/>
              </a:rPr>
              <a:pPr algn="r">
                <a:spcBef>
                  <a:spcPct val="50000"/>
                </a:spcBef>
                <a:buClrTx/>
                <a:buSzTx/>
                <a:buFontTx/>
                <a:buNone/>
              </a:pPr>
              <a:t>25</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1E72DC00-1CB8-AD4C-8755-4C08C47B4B7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diamond(in)">
                                      <p:cBhvr>
                                        <p:cTn id="7" dur="20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diamond(in)">
                                      <p:cBhvr>
                                        <p:cTn id="12" dur="2000"/>
                                        <p:tgtEl>
                                          <p:spTgt spid="425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504DC17-0B0F-1147-8B0E-6CFB31B907AA}"/>
              </a:ext>
            </a:extLst>
          </p:cNvPr>
          <p:cNvSpPr>
            <a:spLocks noGrp="1" noChangeArrowheads="1"/>
          </p:cNvSpPr>
          <p:nvPr>
            <p:ph idx="1"/>
          </p:nvPr>
        </p:nvSpPr>
        <p:spPr/>
        <p:txBody>
          <a:bodyPr/>
          <a:lstStyle/>
          <a:p>
            <a:pPr marL="223838" indent="-223838">
              <a:lnSpc>
                <a:spcPct val="90000"/>
              </a:lnSpc>
            </a:pPr>
            <a:r>
              <a:rPr lang="en-US" altLang="en-VN" sz="3600"/>
              <a:t>cú pháp: </a:t>
            </a:r>
          </a:p>
          <a:p>
            <a:pPr marL="503238" lvl="1" indent="-165100">
              <a:lnSpc>
                <a:spcPct val="90000"/>
              </a:lnSpc>
              <a:buNone/>
            </a:pPr>
            <a:r>
              <a:rPr lang="en-US" altLang="en-VN" sz="4000" b="1"/>
              <a:t>		operator   &lt;</a:t>
            </a:r>
            <a:r>
              <a:rPr lang="en-US" altLang="en-VN" sz="4000" i="1"/>
              <a:t>kiểu-cần-chuyển</a:t>
            </a:r>
            <a:r>
              <a:rPr lang="en-US" altLang="en-VN" sz="4000"/>
              <a:t>&gt;();</a:t>
            </a:r>
          </a:p>
          <a:p>
            <a:pPr marL="223838" indent="-223838">
              <a:lnSpc>
                <a:spcPct val="90000"/>
              </a:lnSpc>
            </a:pPr>
            <a:r>
              <a:rPr lang="en-US" altLang="en-VN" sz="3600"/>
              <a:t> ví dụ:</a:t>
            </a:r>
          </a:p>
          <a:p>
            <a:pPr marL="503238" lvl="1" indent="-165100">
              <a:lnSpc>
                <a:spcPct val="90000"/>
              </a:lnSpc>
              <a:buNone/>
            </a:pPr>
            <a:r>
              <a:rPr lang="en-US" altLang="en-VN" sz="3200" b="1"/>
              <a:t>class </a:t>
            </a:r>
            <a:r>
              <a:rPr lang="en-US" altLang="en-VN" sz="3200"/>
              <a:t>date </a:t>
            </a:r>
          </a:p>
          <a:p>
            <a:pPr marL="503238" lvl="1" indent="-165100">
              <a:lnSpc>
                <a:spcPct val="90000"/>
              </a:lnSpc>
              <a:buNone/>
            </a:pPr>
            <a:r>
              <a:rPr lang="en-US" altLang="en-VN" sz="3200"/>
              <a:t>{ ….</a:t>
            </a:r>
            <a:endParaRPr lang="en-US" altLang="en-VN" sz="3200" b="1"/>
          </a:p>
          <a:p>
            <a:pPr marL="503238" lvl="1" indent="-165100">
              <a:lnSpc>
                <a:spcPct val="90000"/>
              </a:lnSpc>
              <a:buNone/>
            </a:pPr>
            <a:r>
              <a:rPr lang="en-US" altLang="en-VN" sz="3200"/>
              <a:t>   public:  </a:t>
            </a:r>
          </a:p>
          <a:p>
            <a:pPr marL="503238" lvl="1" indent="-165100">
              <a:lnSpc>
                <a:spcPct val="90000"/>
              </a:lnSpc>
              <a:buNone/>
            </a:pPr>
            <a:r>
              <a:rPr lang="en-US" altLang="en-VN" sz="3200" b="1"/>
              <a:t>		operator  int()</a:t>
            </a:r>
            <a:r>
              <a:rPr lang="en-US" altLang="en-VN" sz="3200"/>
              <a:t>;	 </a:t>
            </a:r>
            <a:r>
              <a:rPr lang="en-US" altLang="en-VN"/>
              <a:t>//</a:t>
            </a:r>
            <a:r>
              <a:rPr lang="en-US" altLang="en-VN" i="1"/>
              <a:t>chuyển kiểu date về kiểu int</a:t>
            </a:r>
            <a:endParaRPr lang="en-US" altLang="en-VN"/>
          </a:p>
          <a:p>
            <a:pPr marL="503238" lvl="1" indent="-165100">
              <a:lnSpc>
                <a:spcPct val="90000"/>
              </a:lnSpc>
              <a:buNone/>
            </a:pPr>
            <a:r>
              <a:rPr lang="en-US" altLang="en-VN" sz="3200"/>
              <a:t>};</a:t>
            </a:r>
          </a:p>
        </p:txBody>
      </p:sp>
      <p:sp>
        <p:nvSpPr>
          <p:cNvPr id="2" name="Title 1">
            <a:extLst>
              <a:ext uri="{FF2B5EF4-FFF2-40B4-BE49-F238E27FC236}">
                <a16:creationId xmlns:a16="http://schemas.microsoft.com/office/drawing/2014/main" id="{8D919AD5-8323-FD4A-B23F-58C54AE5130A}"/>
              </a:ext>
            </a:extLst>
          </p:cNvPr>
          <p:cNvSpPr>
            <a:spLocks noGrp="1"/>
          </p:cNvSpPr>
          <p:nvPr>
            <p:ph type="title"/>
          </p:nvPr>
        </p:nvSpPr>
        <p:spPr/>
        <p:txBody>
          <a:bodyPr/>
          <a:lstStyle/>
          <a:p>
            <a:r>
              <a:rPr lang="en-US" altLang="en-VN"/>
              <a:t>Toán tử chuyển đổi kiểu</a:t>
            </a:r>
            <a:endParaRPr lang="en-VN"/>
          </a:p>
        </p:txBody>
      </p:sp>
      <p:sp>
        <p:nvSpPr>
          <p:cNvPr id="44034" name="Slide Number Placeholder 4">
            <a:extLst>
              <a:ext uri="{FF2B5EF4-FFF2-40B4-BE49-F238E27FC236}">
                <a16:creationId xmlns:a16="http://schemas.microsoft.com/office/drawing/2014/main" id="{917D4481-DB3D-6043-B628-C1D4C9D598E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FF902530-965A-1D40-AEB1-5177F4175A50}" type="slidenum">
              <a:rPr kumimoji="0" lang="en-US" altLang="en-VN" sz="1200">
                <a:solidFill>
                  <a:srgbClr val="300030"/>
                </a:solidFill>
                <a:latin typeface="Arial" panose="020B0604020202020204" pitchFamily="34" charset="0"/>
              </a:rPr>
              <a:pPr algn="r">
                <a:spcBef>
                  <a:spcPct val="50000"/>
                </a:spcBef>
                <a:buClrTx/>
                <a:buSzTx/>
                <a:buFontTx/>
                <a:buNone/>
              </a:pPr>
              <a:t>26</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EFF2F453-0B90-F94F-9D55-B85984801199}"/>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7010">
                                            <p:txEl>
                                              <p:pRg st="0" end="0"/>
                                            </p:txEl>
                                          </p:spTgt>
                                        </p:tgtEl>
                                        <p:attrNameLst>
                                          <p:attrName>style.visibility</p:attrName>
                                        </p:attrNameLst>
                                      </p:cBhvr>
                                      <p:to>
                                        <p:strVal val="visible"/>
                                      </p:to>
                                    </p:set>
                                    <p:animEffect transition="in" filter="diamond(in)">
                                      <p:cBhvr>
                                        <p:cTn id="7" dur="2000"/>
                                        <p:tgtEl>
                                          <p:spTgt spid="427010">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27010">
                                            <p:txEl>
                                              <p:pRg st="1" end="1"/>
                                            </p:txEl>
                                          </p:spTgt>
                                        </p:tgtEl>
                                        <p:attrNameLst>
                                          <p:attrName>style.visibility</p:attrName>
                                        </p:attrNameLst>
                                      </p:cBhvr>
                                      <p:to>
                                        <p:strVal val="visible"/>
                                      </p:to>
                                    </p:set>
                                    <p:animEffect transition="in" filter="diamond(in)">
                                      <p:cBhvr>
                                        <p:cTn id="10" dur="2000"/>
                                        <p:tgtEl>
                                          <p:spTgt spid="4270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27010">
                                            <p:txEl>
                                              <p:pRg st="2" end="2"/>
                                            </p:txEl>
                                          </p:spTgt>
                                        </p:tgtEl>
                                        <p:attrNameLst>
                                          <p:attrName>style.visibility</p:attrName>
                                        </p:attrNameLst>
                                      </p:cBhvr>
                                      <p:to>
                                        <p:strVal val="visible"/>
                                      </p:to>
                                    </p:set>
                                    <p:animEffect transition="in" filter="diamond(in)">
                                      <p:cBhvr>
                                        <p:cTn id="15" dur="2000"/>
                                        <p:tgtEl>
                                          <p:spTgt spid="427010">
                                            <p:txEl>
                                              <p:pRg st="2" end="2"/>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27010">
                                            <p:txEl>
                                              <p:pRg st="3" end="3"/>
                                            </p:txEl>
                                          </p:spTgt>
                                        </p:tgtEl>
                                        <p:attrNameLst>
                                          <p:attrName>style.visibility</p:attrName>
                                        </p:attrNameLst>
                                      </p:cBhvr>
                                      <p:to>
                                        <p:strVal val="visible"/>
                                      </p:to>
                                    </p:set>
                                    <p:animEffect transition="in" filter="diamond(in)">
                                      <p:cBhvr>
                                        <p:cTn id="18" dur="2000"/>
                                        <p:tgtEl>
                                          <p:spTgt spid="427010">
                                            <p:txEl>
                                              <p:pRg st="3" end="3"/>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27010">
                                            <p:txEl>
                                              <p:pRg st="4" end="4"/>
                                            </p:txEl>
                                          </p:spTgt>
                                        </p:tgtEl>
                                        <p:attrNameLst>
                                          <p:attrName>style.visibility</p:attrName>
                                        </p:attrNameLst>
                                      </p:cBhvr>
                                      <p:to>
                                        <p:strVal val="visible"/>
                                      </p:to>
                                    </p:set>
                                    <p:animEffect transition="in" filter="diamond(in)">
                                      <p:cBhvr>
                                        <p:cTn id="21" dur="2000"/>
                                        <p:tgtEl>
                                          <p:spTgt spid="427010">
                                            <p:txEl>
                                              <p:pRg st="4" end="4"/>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427010">
                                            <p:txEl>
                                              <p:pRg st="5" end="5"/>
                                            </p:txEl>
                                          </p:spTgt>
                                        </p:tgtEl>
                                        <p:attrNameLst>
                                          <p:attrName>style.visibility</p:attrName>
                                        </p:attrNameLst>
                                      </p:cBhvr>
                                      <p:to>
                                        <p:strVal val="visible"/>
                                      </p:to>
                                    </p:set>
                                    <p:animEffect transition="in" filter="diamond(in)">
                                      <p:cBhvr>
                                        <p:cTn id="24" dur="2000"/>
                                        <p:tgtEl>
                                          <p:spTgt spid="427010">
                                            <p:txEl>
                                              <p:pRg st="5" end="5"/>
                                            </p:txEl>
                                          </p:spTgt>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427010">
                                            <p:txEl>
                                              <p:pRg st="6" end="6"/>
                                            </p:txEl>
                                          </p:spTgt>
                                        </p:tgtEl>
                                        <p:attrNameLst>
                                          <p:attrName>style.visibility</p:attrName>
                                        </p:attrNameLst>
                                      </p:cBhvr>
                                      <p:to>
                                        <p:strVal val="visible"/>
                                      </p:to>
                                    </p:set>
                                    <p:animEffect transition="in" filter="diamond(in)">
                                      <p:cBhvr>
                                        <p:cTn id="27" dur="2000"/>
                                        <p:tgtEl>
                                          <p:spTgt spid="427010">
                                            <p:txEl>
                                              <p:pRg st="6" end="6"/>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427010">
                                            <p:txEl>
                                              <p:pRg st="7" end="7"/>
                                            </p:txEl>
                                          </p:spTgt>
                                        </p:tgtEl>
                                        <p:attrNameLst>
                                          <p:attrName>style.visibility</p:attrName>
                                        </p:attrNameLst>
                                      </p:cBhvr>
                                      <p:to>
                                        <p:strVal val="visible"/>
                                      </p:to>
                                    </p:set>
                                    <p:animEffect transition="in" filter="diamond(in)">
                                      <p:cBhvr>
                                        <p:cTn id="30" dur="2000"/>
                                        <p:tgtEl>
                                          <p:spTgt spid="4270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17D454AC-6188-D043-ADCE-ABC9B691DA60}"/>
              </a:ext>
            </a:extLst>
          </p:cNvPr>
          <p:cNvSpPr>
            <a:spLocks noGrp="1" noChangeArrowheads="1"/>
          </p:cNvSpPr>
          <p:nvPr>
            <p:ph idx="1"/>
          </p:nvPr>
        </p:nvSpPr>
        <p:spPr/>
        <p:txBody>
          <a:bodyPr/>
          <a:lstStyle/>
          <a:p>
            <a:pPr marL="223838" indent="-223838">
              <a:buNone/>
            </a:pPr>
            <a:r>
              <a:rPr lang="en-US" altLang="en-VN"/>
              <a:t>Xây dựng lớp Date. Yêu cầu:</a:t>
            </a:r>
          </a:p>
          <a:p>
            <a:pPr marL="223838" indent="-223838">
              <a:buFontTx/>
              <a:buChar char="-"/>
            </a:pPr>
            <a:r>
              <a:rPr lang="en-US" altLang="en-VN"/>
              <a:t>Định nghĩa hàm toán tử nhập và xuất</a:t>
            </a:r>
          </a:p>
          <a:p>
            <a:pPr marL="223838" indent="-223838">
              <a:buFontTx/>
              <a:buChar char="-"/>
            </a:pPr>
            <a:r>
              <a:rPr lang="en-US" altLang="en-VN"/>
              <a:t>Định nghĩa toán tử chuyển đổi để chuyển một giá trị Date thành kiểu số nguyên</a:t>
            </a:r>
          </a:p>
          <a:p>
            <a:pPr marL="223838" indent="-223838">
              <a:buFontTx/>
              <a:buChar char="-"/>
            </a:pPr>
            <a:r>
              <a:rPr lang="en-US" altLang="en-VN"/>
              <a:t>Áp dụng nhập vào một ngày bất kỳ và in ra số nguyên tương ứng của ngày đó</a:t>
            </a:r>
          </a:p>
        </p:txBody>
      </p:sp>
      <p:sp>
        <p:nvSpPr>
          <p:cNvPr id="45059" name="Rectangle 2">
            <a:extLst>
              <a:ext uri="{FF2B5EF4-FFF2-40B4-BE49-F238E27FC236}">
                <a16:creationId xmlns:a16="http://schemas.microsoft.com/office/drawing/2014/main" id="{06E7F605-2DE9-FB45-8726-9D6921998D49}"/>
              </a:ext>
            </a:extLst>
          </p:cNvPr>
          <p:cNvSpPr>
            <a:spLocks noGrp="1" noChangeArrowheads="1"/>
          </p:cNvSpPr>
          <p:nvPr>
            <p:ph type="title"/>
          </p:nvPr>
        </p:nvSpPr>
        <p:spPr/>
        <p:txBody>
          <a:bodyPr/>
          <a:lstStyle/>
          <a:p>
            <a:r>
              <a:rPr lang="en-US" altLang="en-VN"/>
              <a:t>Ví dụ</a:t>
            </a:r>
          </a:p>
        </p:txBody>
      </p:sp>
      <p:sp>
        <p:nvSpPr>
          <p:cNvPr id="45058" name="Slide Number Placeholder 4">
            <a:extLst>
              <a:ext uri="{FF2B5EF4-FFF2-40B4-BE49-F238E27FC236}">
                <a16:creationId xmlns:a16="http://schemas.microsoft.com/office/drawing/2014/main" id="{C53FA5D9-4DBA-C346-80EB-53A1CD47DD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8E741A52-4F87-4C4E-9093-159ECA82E8E7}" type="slidenum">
              <a:rPr kumimoji="0" lang="en-US" altLang="en-VN" sz="1200">
                <a:solidFill>
                  <a:srgbClr val="300030"/>
                </a:solidFill>
                <a:latin typeface="Arial" panose="020B0604020202020204" pitchFamily="34" charset="0"/>
              </a:rPr>
              <a:pPr algn="r">
                <a:spcBef>
                  <a:spcPct val="50000"/>
                </a:spcBef>
                <a:buClrTx/>
                <a:buSzTx/>
                <a:buFontTx/>
                <a:buNone/>
              </a:pPr>
              <a:t>27</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791D6AC7-755E-F840-9696-43E3687D939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31EE72ED-88F1-E748-91B1-D01DE7DB0980}"/>
              </a:ext>
            </a:extLst>
          </p:cNvPr>
          <p:cNvSpPr>
            <a:spLocks noGrp="1" noChangeArrowheads="1"/>
          </p:cNvSpPr>
          <p:nvPr>
            <p:ph idx="1"/>
          </p:nvPr>
        </p:nvSpPr>
        <p:spPr/>
        <p:txBody>
          <a:bodyPr/>
          <a:lstStyle/>
          <a:p>
            <a:pPr marL="223838" indent="-223838">
              <a:lnSpc>
                <a:spcPct val="80000"/>
              </a:lnSpc>
              <a:buNone/>
            </a:pPr>
            <a:r>
              <a:rPr lang="en-US" altLang="en-VN" sz="2100">
                <a:latin typeface="Courier New" panose="02070309020205020404" pitchFamily="49" charset="0"/>
              </a:rPr>
              <a:t>//Dinh nghia kieu du lieu moi co ten la String</a:t>
            </a:r>
          </a:p>
          <a:p>
            <a:pPr marL="223838" indent="-223838">
              <a:lnSpc>
                <a:spcPct val="80000"/>
              </a:lnSpc>
              <a:buNone/>
            </a:pPr>
            <a:r>
              <a:rPr lang="en-US" altLang="en-VN" sz="2100">
                <a:latin typeface="Courier New" panose="02070309020205020404" pitchFamily="49" charset="0"/>
              </a:rPr>
              <a:t>typedef char *string;			</a:t>
            </a:r>
          </a:p>
          <a:p>
            <a:pPr marL="223838" indent="-223838">
              <a:lnSpc>
                <a:spcPct val="80000"/>
              </a:lnSpc>
              <a:buNone/>
            </a:pPr>
            <a:r>
              <a:rPr lang="en-US" altLang="en-VN" sz="2100">
                <a:latin typeface="Courier New" panose="02070309020205020404" pitchFamily="49" charset="0"/>
              </a:rPr>
              <a:t>//Dinh nghia mang chua so ngay </a:t>
            </a:r>
          </a:p>
          <a:p>
            <a:pPr marL="223838" indent="-223838">
              <a:lnSpc>
                <a:spcPct val="80000"/>
              </a:lnSpc>
              <a:buNone/>
            </a:pPr>
            <a:r>
              <a:rPr lang="en-US" altLang="en-VN" sz="2100">
                <a:latin typeface="Courier New" panose="02070309020205020404" pitchFamily="49" charset="0"/>
              </a:rPr>
              <a:t>int ngay[13]={0,31,28,31,30,31,30,31,31,30,31,30,31};</a:t>
            </a:r>
          </a:p>
          <a:p>
            <a:pPr marL="223838" indent="-223838">
              <a:lnSpc>
                <a:spcPct val="80000"/>
              </a:lnSpc>
              <a:buNone/>
            </a:pPr>
            <a:r>
              <a:rPr lang="en-US" altLang="en-VN" sz="2100">
                <a:latin typeface="Courier New" panose="02070309020205020404" pitchFamily="49" charset="0"/>
              </a:rPr>
              <a:t>//Mo ta lop</a:t>
            </a:r>
          </a:p>
          <a:p>
            <a:pPr marL="223838" indent="-223838">
              <a:lnSpc>
                <a:spcPct val="80000"/>
              </a:lnSpc>
              <a:buNone/>
            </a:pPr>
            <a:r>
              <a:rPr lang="en-US" altLang="en-VN" sz="2100">
                <a:latin typeface="Courier New" panose="02070309020205020404" pitchFamily="49" charset="0"/>
              </a:rPr>
              <a:t>class N_Date</a:t>
            </a:r>
          </a:p>
          <a:p>
            <a:pPr marL="223838" indent="-223838">
              <a:lnSpc>
                <a:spcPct val="80000"/>
              </a:lnSpc>
              <a:buNone/>
            </a:pPr>
            <a:r>
              <a:rPr lang="en-US" altLang="en-VN" sz="2100">
                <a:latin typeface="Courier New" panose="02070309020205020404" pitchFamily="49" charset="0"/>
              </a:rPr>
              <a:t>{</a:t>
            </a:r>
          </a:p>
          <a:p>
            <a:pPr marL="223838" indent="-223838">
              <a:lnSpc>
                <a:spcPct val="80000"/>
              </a:lnSpc>
              <a:buNone/>
            </a:pPr>
            <a:r>
              <a:rPr lang="en-US" altLang="en-VN" sz="2100">
                <a:latin typeface="Courier New" panose="02070309020205020404" pitchFamily="49" charset="0"/>
              </a:rPr>
              <a:t>	int d,m,y;	//Ngay - Thang - Nam</a:t>
            </a:r>
          </a:p>
          <a:p>
            <a:pPr marL="223838" indent="-223838">
              <a:lnSpc>
                <a:spcPct val="80000"/>
              </a:lnSpc>
              <a:buNone/>
            </a:pPr>
            <a:r>
              <a:rPr lang="en-US" altLang="en-VN" sz="2100">
                <a:latin typeface="Courier New" panose="02070309020205020404" pitchFamily="49" charset="0"/>
              </a:rPr>
              <a:t>public:</a:t>
            </a:r>
          </a:p>
          <a:p>
            <a:pPr marL="223838" indent="-223838">
              <a:lnSpc>
                <a:spcPct val="80000"/>
              </a:lnSpc>
              <a:buNone/>
            </a:pPr>
            <a:r>
              <a:rPr lang="en-US" altLang="en-VN" sz="2100">
                <a:latin typeface="Courier New" panose="02070309020205020404" pitchFamily="49" charset="0"/>
              </a:rPr>
              <a:t>	//Toan tu chuyen doi kieu, </a:t>
            </a:r>
          </a:p>
          <a:p>
            <a:pPr marL="223838" indent="-223838">
              <a:lnSpc>
                <a:spcPct val="80000"/>
              </a:lnSpc>
              <a:buNone/>
            </a:pPr>
            <a:r>
              <a:rPr lang="en-US" altLang="en-VN" sz="2100">
                <a:latin typeface="Courier New" panose="02070309020205020404" pitchFamily="49" charset="0"/>
              </a:rPr>
              <a:t>	operator int();		</a:t>
            </a:r>
          </a:p>
          <a:p>
            <a:pPr marL="223838" indent="-223838">
              <a:lnSpc>
                <a:spcPct val="80000"/>
              </a:lnSpc>
              <a:buNone/>
            </a:pPr>
            <a:r>
              <a:rPr lang="en-US" altLang="en-VN" sz="2100">
                <a:latin typeface="Courier New" panose="02070309020205020404" pitchFamily="49" charset="0"/>
              </a:rPr>
              <a:t>	//Dinh nghia phuogn thuc nhap va xuat</a:t>
            </a:r>
          </a:p>
          <a:p>
            <a:pPr marL="223838" indent="-223838">
              <a:lnSpc>
                <a:spcPct val="80000"/>
              </a:lnSpc>
              <a:buNone/>
            </a:pPr>
            <a:r>
              <a:rPr lang="en-US" altLang="en-VN" sz="2100">
                <a:latin typeface="Courier New" panose="02070309020205020404" pitchFamily="49" charset="0"/>
              </a:rPr>
              <a:t>	friend ostream&amp; operator&lt;&lt;(ostream &amp;out, N_Date x);</a:t>
            </a:r>
          </a:p>
          <a:p>
            <a:pPr marL="223838" indent="-223838">
              <a:lnSpc>
                <a:spcPct val="80000"/>
              </a:lnSpc>
              <a:buNone/>
            </a:pPr>
            <a:r>
              <a:rPr lang="en-US" altLang="en-VN" sz="2100">
                <a:latin typeface="Courier New" panose="02070309020205020404" pitchFamily="49" charset="0"/>
              </a:rPr>
              <a:t>	friend istream&amp; operator&gt;&gt;(istream &amp;in, N_Date &amp;x);</a:t>
            </a:r>
          </a:p>
          <a:p>
            <a:pPr marL="223838" indent="-223838">
              <a:lnSpc>
                <a:spcPct val="80000"/>
              </a:lnSpc>
              <a:buNone/>
            </a:pPr>
            <a:r>
              <a:rPr lang="en-US" altLang="en-VN" sz="2100">
                <a:latin typeface="Courier New" panose="02070309020205020404" pitchFamily="49" charset="0"/>
              </a:rPr>
              <a:t>};</a:t>
            </a:r>
          </a:p>
        </p:txBody>
      </p:sp>
      <p:sp>
        <p:nvSpPr>
          <p:cNvPr id="2" name="Title 1">
            <a:extLst>
              <a:ext uri="{FF2B5EF4-FFF2-40B4-BE49-F238E27FC236}">
                <a16:creationId xmlns:a16="http://schemas.microsoft.com/office/drawing/2014/main" id="{83E127C3-31FB-F24C-A41A-D300CC8B82EF}"/>
              </a:ext>
            </a:extLst>
          </p:cNvPr>
          <p:cNvSpPr>
            <a:spLocks noGrp="1"/>
          </p:cNvSpPr>
          <p:nvPr>
            <p:ph type="title"/>
          </p:nvPr>
        </p:nvSpPr>
        <p:spPr/>
        <p:txBody>
          <a:bodyPr/>
          <a:lstStyle/>
          <a:p>
            <a:r>
              <a:rPr lang="en-US" altLang="en-VN"/>
              <a:t>Ví dụ</a:t>
            </a:r>
            <a:endParaRPr lang="en-VN"/>
          </a:p>
        </p:txBody>
      </p:sp>
      <p:sp>
        <p:nvSpPr>
          <p:cNvPr id="46082" name="Slide Number Placeholder 4">
            <a:extLst>
              <a:ext uri="{FF2B5EF4-FFF2-40B4-BE49-F238E27FC236}">
                <a16:creationId xmlns:a16="http://schemas.microsoft.com/office/drawing/2014/main" id="{C7A79BE2-97AF-4E49-AE78-C692D7013B9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2A46160-6015-BD45-9C0D-414CAE38823E}" type="slidenum">
              <a:rPr kumimoji="0" lang="en-US" altLang="en-VN" sz="1200">
                <a:solidFill>
                  <a:srgbClr val="300030"/>
                </a:solidFill>
                <a:latin typeface="Arial" panose="020B0604020202020204" pitchFamily="34" charset="0"/>
              </a:rPr>
              <a:pPr algn="r">
                <a:spcBef>
                  <a:spcPct val="50000"/>
                </a:spcBef>
                <a:buClrTx/>
                <a:buSzTx/>
                <a:buFontTx/>
                <a:buNone/>
              </a:pPr>
              <a:t>28</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83634C61-77B2-D043-B191-CA4A57CE0D6A}"/>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4190CB8-0AF0-5C49-8826-5F540D01554D}"/>
              </a:ext>
            </a:extLst>
          </p:cNvPr>
          <p:cNvSpPr>
            <a:spLocks noGrp="1" noChangeArrowheads="1"/>
          </p:cNvSpPr>
          <p:nvPr>
            <p:ph idx="1"/>
          </p:nvPr>
        </p:nvSpPr>
        <p:spPr/>
        <p:txBody>
          <a:bodyPr/>
          <a:lstStyle/>
          <a:p>
            <a:pPr marL="223838" indent="-223838">
              <a:lnSpc>
                <a:spcPct val="80000"/>
              </a:lnSpc>
              <a:buNone/>
            </a:pPr>
            <a:r>
              <a:rPr lang="en-US" altLang="en-VN" sz="2600">
                <a:latin typeface="Courier New" panose="02070309020205020404" pitchFamily="49" charset="0"/>
              </a:rPr>
              <a:t>istream&amp; operator&gt;&gt;(istream &amp;in, N_Date &amp;x)</a:t>
            </a:r>
          </a:p>
          <a:p>
            <a:pPr marL="223838" indent="-223838">
              <a:lnSpc>
                <a:spcPct val="80000"/>
              </a:lnSpc>
              <a:buNone/>
            </a:pPr>
            <a:r>
              <a:rPr lang="en-US" altLang="en-VN" sz="2600">
                <a:latin typeface="Courier New" panose="02070309020205020404" pitchFamily="49" charset="0"/>
              </a:rPr>
              <a:t>{</a:t>
            </a:r>
          </a:p>
          <a:p>
            <a:pPr marL="503238" lvl="1" indent="-165100">
              <a:lnSpc>
                <a:spcPct val="80000"/>
              </a:lnSpc>
              <a:buNone/>
            </a:pPr>
            <a:r>
              <a:rPr lang="en-US" altLang="en-VN" sz="2200">
                <a:latin typeface="Courier New" panose="02070309020205020404" pitchFamily="49" charset="0"/>
              </a:rPr>
              <a:t>	</a:t>
            </a:r>
            <a:r>
              <a:rPr lang="en-US" altLang="en-VN" sz="2600">
                <a:latin typeface="Courier New" panose="02070309020205020404" pitchFamily="49" charset="0"/>
              </a:rPr>
              <a:t>cout&lt;&lt;"Ngay:";	in&gt;&gt;x.d;</a:t>
            </a:r>
          </a:p>
          <a:p>
            <a:pPr marL="503238" lvl="1" indent="-165100">
              <a:lnSpc>
                <a:spcPct val="80000"/>
              </a:lnSpc>
              <a:buNone/>
            </a:pPr>
            <a:r>
              <a:rPr lang="en-US" altLang="en-VN" sz="2600">
                <a:latin typeface="Courier New" panose="02070309020205020404" pitchFamily="49" charset="0"/>
              </a:rPr>
              <a:t>	cout&lt;&lt;"Thang:"; in&gt;&gt;x.m;</a:t>
            </a:r>
          </a:p>
          <a:p>
            <a:pPr marL="503238" lvl="1" indent="-165100">
              <a:lnSpc>
                <a:spcPct val="80000"/>
              </a:lnSpc>
              <a:buNone/>
            </a:pPr>
            <a:r>
              <a:rPr lang="en-US" altLang="en-VN" sz="2600">
                <a:latin typeface="Courier New" panose="02070309020205020404" pitchFamily="49" charset="0"/>
              </a:rPr>
              <a:t>	cout&lt;&lt;"Nam:"; 	in&gt;&gt;x.y;</a:t>
            </a:r>
          </a:p>
          <a:p>
            <a:pPr marL="503238" lvl="1" indent="-165100">
              <a:lnSpc>
                <a:spcPct val="80000"/>
              </a:lnSpc>
              <a:buNone/>
            </a:pPr>
            <a:r>
              <a:rPr lang="en-US" altLang="en-VN" sz="2600">
                <a:latin typeface="Courier New" panose="02070309020205020404" pitchFamily="49" charset="0"/>
              </a:rPr>
              <a:t>	return in;</a:t>
            </a:r>
          </a:p>
          <a:p>
            <a:pPr marL="223838" indent="-223838">
              <a:lnSpc>
                <a:spcPct val="80000"/>
              </a:lnSpc>
              <a:buNone/>
            </a:pPr>
            <a:r>
              <a:rPr lang="en-US" altLang="en-VN" sz="2600">
                <a:latin typeface="Courier New" panose="02070309020205020404" pitchFamily="49" charset="0"/>
              </a:rPr>
              <a:t>}</a:t>
            </a:r>
          </a:p>
        </p:txBody>
      </p:sp>
      <p:sp>
        <p:nvSpPr>
          <p:cNvPr id="2" name="Title 1">
            <a:extLst>
              <a:ext uri="{FF2B5EF4-FFF2-40B4-BE49-F238E27FC236}">
                <a16:creationId xmlns:a16="http://schemas.microsoft.com/office/drawing/2014/main" id="{8C9E95B0-4E5E-5047-979F-7111600A8D6A}"/>
              </a:ext>
            </a:extLst>
          </p:cNvPr>
          <p:cNvSpPr>
            <a:spLocks noGrp="1"/>
          </p:cNvSpPr>
          <p:nvPr>
            <p:ph type="title"/>
          </p:nvPr>
        </p:nvSpPr>
        <p:spPr/>
        <p:txBody>
          <a:bodyPr/>
          <a:lstStyle/>
          <a:p>
            <a:r>
              <a:rPr lang="en-US" altLang="en-VN"/>
              <a:t>Ví dụ</a:t>
            </a:r>
            <a:endParaRPr lang="en-VN"/>
          </a:p>
        </p:txBody>
      </p:sp>
      <p:sp>
        <p:nvSpPr>
          <p:cNvPr id="47106" name="Slide Number Placeholder 4">
            <a:extLst>
              <a:ext uri="{FF2B5EF4-FFF2-40B4-BE49-F238E27FC236}">
                <a16:creationId xmlns:a16="http://schemas.microsoft.com/office/drawing/2014/main" id="{A8965217-9CA5-7246-9097-D052A74637E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5D450E65-E56B-E842-859F-48955D4DCF57}" type="slidenum">
              <a:rPr kumimoji="0" lang="en-US" altLang="en-VN" sz="1200">
                <a:solidFill>
                  <a:srgbClr val="300030"/>
                </a:solidFill>
                <a:latin typeface="Arial" panose="020B0604020202020204" pitchFamily="34" charset="0"/>
              </a:rPr>
              <a:pPr algn="r">
                <a:spcBef>
                  <a:spcPct val="50000"/>
                </a:spcBef>
                <a:buClrTx/>
                <a:buSzTx/>
                <a:buFontTx/>
                <a:buNone/>
              </a:pPr>
              <a:t>29</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56918535-9E53-4045-ABE4-01087025B4F5}"/>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71B6C91F-DAE4-344C-82CD-A89E3940A7A7}"/>
              </a:ext>
            </a:extLst>
          </p:cNvPr>
          <p:cNvSpPr>
            <a:spLocks noGrp="1" noChangeArrowheads="1"/>
          </p:cNvSpPr>
          <p:nvPr>
            <p:ph idx="1"/>
          </p:nvPr>
        </p:nvSpPr>
        <p:spPr/>
        <p:txBody>
          <a:bodyPr/>
          <a:lstStyle/>
          <a:p>
            <a:r>
              <a:rPr lang="vi-VN" b="1"/>
              <a:t>3</a:t>
            </a:r>
            <a:r>
              <a:rPr lang="it-IT" b="1"/>
              <a:t>.1 Nạp chồng toán tử</a:t>
            </a:r>
            <a:endParaRPr lang="en-VN" b="1"/>
          </a:p>
          <a:p>
            <a:r>
              <a:rPr lang="vi-VN"/>
              <a:t>3</a:t>
            </a:r>
            <a:r>
              <a:rPr lang="it-IT"/>
              <a:t>.2 Nạp chồng toán tử bằng hàm thành viên</a:t>
            </a:r>
            <a:endParaRPr lang="en-VN"/>
          </a:p>
          <a:p>
            <a:r>
              <a:rPr lang="vi-VN"/>
              <a:t>3</a:t>
            </a:r>
            <a:r>
              <a:rPr lang="it-IT"/>
              <a:t>.3 Nạp chồng toán tử bằng hàm bạn</a:t>
            </a:r>
            <a:endParaRPr lang="en-VN"/>
          </a:p>
        </p:txBody>
      </p:sp>
      <p:sp>
        <p:nvSpPr>
          <p:cNvPr id="16387" name="Rectangle 2">
            <a:extLst>
              <a:ext uri="{FF2B5EF4-FFF2-40B4-BE49-F238E27FC236}">
                <a16:creationId xmlns:a16="http://schemas.microsoft.com/office/drawing/2014/main" id="{23D7D7BE-8FB4-A046-BF5C-6F4664DF1494}"/>
              </a:ext>
            </a:extLst>
          </p:cNvPr>
          <p:cNvSpPr>
            <a:spLocks noGrp="1" noChangeArrowheads="1"/>
          </p:cNvSpPr>
          <p:nvPr>
            <p:ph type="title"/>
          </p:nvPr>
        </p:nvSpPr>
        <p:spPr/>
        <p:txBody>
          <a:bodyPr/>
          <a:lstStyle/>
          <a:p>
            <a:r>
              <a:rPr lang="en-US" altLang="en-VN"/>
              <a:t>NỘI DUNG</a:t>
            </a:r>
          </a:p>
        </p:txBody>
      </p:sp>
      <p:sp>
        <p:nvSpPr>
          <p:cNvPr id="16386" name="Slide Number Placeholder 4">
            <a:extLst>
              <a:ext uri="{FF2B5EF4-FFF2-40B4-BE49-F238E27FC236}">
                <a16:creationId xmlns:a16="http://schemas.microsoft.com/office/drawing/2014/main" id="{F97FD279-B600-E84E-B36A-ED357A00059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9701BA76-6345-4242-A216-A9D669ED5035}" type="slidenum">
              <a:rPr kumimoji="0" lang="en-US" altLang="en-VN" sz="1200">
                <a:solidFill>
                  <a:srgbClr val="300030"/>
                </a:solidFill>
                <a:latin typeface="Arial" panose="020B0604020202020204" pitchFamily="34" charset="0"/>
              </a:rPr>
              <a:pPr algn="r">
                <a:spcBef>
                  <a:spcPct val="50000"/>
                </a:spcBef>
                <a:buClrTx/>
                <a:buSzTx/>
                <a:buFontTx/>
                <a:buNone/>
              </a:pPr>
              <a:t>3</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04B82086-AFDE-304C-A601-077E4AAA3855}"/>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95740705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E7B70E78-7C25-BC46-8241-54C1C76C8ECF}"/>
              </a:ext>
            </a:extLst>
          </p:cNvPr>
          <p:cNvSpPr>
            <a:spLocks noGrp="1" noChangeArrowheads="1"/>
          </p:cNvSpPr>
          <p:nvPr>
            <p:ph idx="1"/>
          </p:nvPr>
        </p:nvSpPr>
        <p:spPr/>
        <p:txBody>
          <a:bodyPr/>
          <a:lstStyle/>
          <a:p>
            <a:pPr marL="223838" indent="-223838">
              <a:lnSpc>
                <a:spcPct val="80000"/>
              </a:lnSpc>
              <a:buNone/>
            </a:pPr>
            <a:r>
              <a:rPr lang="en-US" altLang="en-VN" sz="2600">
                <a:latin typeface="Courier New" panose="02070309020205020404" pitchFamily="49" charset="0"/>
              </a:rPr>
              <a:t>ostream&amp; operator&lt;&lt;(ostream &amp;out, N_Date x)</a:t>
            </a:r>
          </a:p>
          <a:p>
            <a:pPr marL="223838" indent="-223838">
              <a:lnSpc>
                <a:spcPct val="80000"/>
              </a:lnSpc>
              <a:buNone/>
            </a:pPr>
            <a:r>
              <a:rPr lang="en-US" altLang="en-VN" sz="2600">
                <a:latin typeface="Courier New" panose="02070309020205020404" pitchFamily="49" charset="0"/>
              </a:rPr>
              <a:t>{</a:t>
            </a:r>
          </a:p>
          <a:p>
            <a:pPr marL="503238" lvl="1" indent="-165100">
              <a:lnSpc>
                <a:spcPct val="80000"/>
              </a:lnSpc>
              <a:buNone/>
            </a:pPr>
            <a:r>
              <a:rPr lang="en-US" altLang="en-VN" sz="2600">
                <a:latin typeface="Courier New" panose="02070309020205020404" pitchFamily="49" charset="0"/>
              </a:rPr>
              <a:t>	out&lt;&lt;x.d&lt;&lt;"/"&lt;&lt;x.m&lt;&lt;"/"&lt;&lt;x.y;</a:t>
            </a:r>
          </a:p>
          <a:p>
            <a:pPr marL="503238" lvl="1" indent="-165100">
              <a:lnSpc>
                <a:spcPct val="80000"/>
              </a:lnSpc>
              <a:buNone/>
            </a:pPr>
            <a:r>
              <a:rPr lang="en-US" altLang="en-VN" sz="2600">
                <a:latin typeface="Courier New" panose="02070309020205020404" pitchFamily="49" charset="0"/>
              </a:rPr>
              <a:t>	return out;</a:t>
            </a:r>
          </a:p>
          <a:p>
            <a:pPr marL="223838" indent="-223838">
              <a:lnSpc>
                <a:spcPct val="80000"/>
              </a:lnSpc>
              <a:buNone/>
            </a:pPr>
            <a:r>
              <a:rPr lang="en-US" altLang="en-VN" sz="2600">
                <a:latin typeface="Courier New" panose="02070309020205020404" pitchFamily="49" charset="0"/>
              </a:rPr>
              <a:t>}</a:t>
            </a:r>
          </a:p>
        </p:txBody>
      </p:sp>
      <p:sp>
        <p:nvSpPr>
          <p:cNvPr id="2" name="Title 1">
            <a:extLst>
              <a:ext uri="{FF2B5EF4-FFF2-40B4-BE49-F238E27FC236}">
                <a16:creationId xmlns:a16="http://schemas.microsoft.com/office/drawing/2014/main" id="{88482982-190C-FE4B-8D57-45BF57054BC5}"/>
              </a:ext>
            </a:extLst>
          </p:cNvPr>
          <p:cNvSpPr>
            <a:spLocks noGrp="1"/>
          </p:cNvSpPr>
          <p:nvPr>
            <p:ph type="title"/>
          </p:nvPr>
        </p:nvSpPr>
        <p:spPr/>
        <p:txBody>
          <a:bodyPr/>
          <a:lstStyle/>
          <a:p>
            <a:r>
              <a:rPr lang="en-US" altLang="en-VN"/>
              <a:t>Ví dụ</a:t>
            </a:r>
            <a:endParaRPr lang="en-VN"/>
          </a:p>
        </p:txBody>
      </p:sp>
      <p:sp>
        <p:nvSpPr>
          <p:cNvPr id="48130" name="Slide Number Placeholder 4">
            <a:extLst>
              <a:ext uri="{FF2B5EF4-FFF2-40B4-BE49-F238E27FC236}">
                <a16:creationId xmlns:a16="http://schemas.microsoft.com/office/drawing/2014/main" id="{74DCC5B1-0EED-A24F-945F-A86290AA5B5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0D23A47F-8664-D844-91DE-11F2C943DC91}" type="slidenum">
              <a:rPr kumimoji="0" lang="en-US" altLang="en-VN" sz="1200">
                <a:solidFill>
                  <a:srgbClr val="300030"/>
                </a:solidFill>
                <a:latin typeface="Arial" panose="020B0604020202020204" pitchFamily="34" charset="0"/>
              </a:rPr>
              <a:pPr algn="r">
                <a:spcBef>
                  <a:spcPct val="50000"/>
                </a:spcBef>
                <a:buClrTx/>
                <a:buSzTx/>
                <a:buFontTx/>
                <a:buNone/>
              </a:pPr>
              <a:t>30</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AF95E750-BCAB-9F4C-BB81-0A043109E1CD}"/>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386B4E66-64DB-6C43-A7AD-D2BBFEF25EBF}"/>
              </a:ext>
            </a:extLst>
          </p:cNvPr>
          <p:cNvSpPr>
            <a:spLocks noGrp="1" noChangeArrowheads="1"/>
          </p:cNvSpPr>
          <p:nvPr>
            <p:ph idx="1"/>
          </p:nvPr>
        </p:nvSpPr>
        <p:spPr/>
        <p:txBody>
          <a:bodyPr/>
          <a:lstStyle/>
          <a:p>
            <a:pPr marL="223838" indent="-223838">
              <a:lnSpc>
                <a:spcPct val="80000"/>
              </a:lnSpc>
              <a:spcBef>
                <a:spcPts val="0"/>
              </a:spcBef>
              <a:buNone/>
            </a:pPr>
            <a:r>
              <a:rPr lang="en-US" altLang="en-VN" sz="1900">
                <a:latin typeface="Courier New" panose="02070309020205020404" pitchFamily="49" charset="0"/>
              </a:rPr>
              <a:t>N_Date::operator int()		</a:t>
            </a:r>
          </a:p>
          <a:p>
            <a:pPr marL="223838" indent="-223838">
              <a:lnSpc>
                <a:spcPct val="80000"/>
              </a:lnSpc>
              <a:spcBef>
                <a:spcPts val="0"/>
              </a:spcBef>
              <a:buNone/>
            </a:pPr>
            <a:r>
              <a:rPr lang="en-US" altLang="en-VN" sz="1900">
                <a:latin typeface="Courier New" panose="02070309020205020404" pitchFamily="49" charset="0"/>
              </a:rPr>
              <a:t>{</a:t>
            </a:r>
          </a:p>
          <a:p>
            <a:pPr marL="223838" indent="-223838">
              <a:lnSpc>
                <a:spcPct val="80000"/>
              </a:lnSpc>
              <a:spcBef>
                <a:spcPts val="0"/>
              </a:spcBef>
              <a:buNone/>
            </a:pPr>
            <a:r>
              <a:rPr lang="en-US" altLang="en-VN" sz="1900">
                <a:latin typeface="Courier New" panose="02070309020205020404" pitchFamily="49" charset="0"/>
              </a:rPr>
              <a:t>		int s=0,i;</a:t>
            </a:r>
          </a:p>
          <a:p>
            <a:pPr marL="223838" indent="-223838">
              <a:lnSpc>
                <a:spcPct val="80000"/>
              </a:lnSpc>
              <a:spcBef>
                <a:spcPts val="0"/>
              </a:spcBef>
              <a:buNone/>
            </a:pPr>
            <a:r>
              <a:rPr lang="en-US" altLang="en-VN" sz="1900">
                <a:latin typeface="Courier New" panose="02070309020205020404" pitchFamily="49" charset="0"/>
              </a:rPr>
              <a:t>		if( y== 1900)</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s=s+d;</a:t>
            </a:r>
          </a:p>
          <a:p>
            <a:pPr marL="223838" indent="-223838">
              <a:lnSpc>
                <a:spcPct val="80000"/>
              </a:lnSpc>
              <a:spcBef>
                <a:spcPts val="0"/>
              </a:spcBef>
              <a:buNone/>
            </a:pPr>
            <a:r>
              <a:rPr lang="en-US" altLang="en-VN" sz="1900">
                <a:latin typeface="Courier New" panose="02070309020205020404" pitchFamily="49" charset="0"/>
              </a:rPr>
              <a:t>			for(i=0;i&lt;m;i++)	s = s + ngay[i];</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else</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s=s+d;</a:t>
            </a:r>
          </a:p>
          <a:p>
            <a:pPr marL="223838" indent="-223838">
              <a:lnSpc>
                <a:spcPct val="80000"/>
              </a:lnSpc>
              <a:spcBef>
                <a:spcPts val="0"/>
              </a:spcBef>
              <a:buNone/>
            </a:pPr>
            <a:r>
              <a:rPr lang="en-US" altLang="en-VN" sz="1900">
                <a:latin typeface="Courier New" panose="02070309020205020404" pitchFamily="49" charset="0"/>
              </a:rPr>
              <a:t>			s=s+(y-1)*365;</a:t>
            </a:r>
          </a:p>
          <a:p>
            <a:pPr marL="223838" indent="-223838">
              <a:lnSpc>
                <a:spcPct val="80000"/>
              </a:lnSpc>
              <a:spcBef>
                <a:spcPts val="0"/>
              </a:spcBef>
              <a:buNone/>
            </a:pPr>
            <a:r>
              <a:rPr lang="en-US" altLang="en-VN" sz="1900">
                <a:latin typeface="Courier New" panose="02070309020205020404" pitchFamily="49" charset="0"/>
              </a:rPr>
              <a:t>			for(i=1900;i&lt;y;i++)</a:t>
            </a:r>
          </a:p>
          <a:p>
            <a:pPr marL="223838" indent="-223838">
              <a:lnSpc>
                <a:spcPct val="80000"/>
              </a:lnSpc>
              <a:spcBef>
                <a:spcPts val="0"/>
              </a:spcBef>
              <a:buNone/>
            </a:pPr>
            <a:r>
              <a:rPr lang="en-US" altLang="en-VN" sz="1900">
                <a:latin typeface="Courier New" panose="02070309020205020404" pitchFamily="49" charset="0"/>
              </a:rPr>
              <a:t>				if((i%4==0)&amp;&amp;(i%100!=0)) s=s+1;</a:t>
            </a:r>
          </a:p>
          <a:p>
            <a:pPr marL="223838" indent="-223838">
              <a:lnSpc>
                <a:spcPct val="80000"/>
              </a:lnSpc>
              <a:spcBef>
                <a:spcPts val="0"/>
              </a:spcBef>
              <a:buNone/>
            </a:pPr>
            <a:r>
              <a:rPr lang="en-US" altLang="en-VN" sz="1900">
                <a:latin typeface="Courier New" panose="02070309020205020404" pitchFamily="49" charset="0"/>
              </a:rPr>
              <a:t>			for(i=0;i&lt;m;i++)</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s=s+ngay[i];</a:t>
            </a:r>
          </a:p>
          <a:p>
            <a:pPr marL="223838" indent="-223838">
              <a:lnSpc>
                <a:spcPct val="80000"/>
              </a:lnSpc>
              <a:spcBef>
                <a:spcPts val="0"/>
              </a:spcBef>
              <a:buNone/>
            </a:pPr>
            <a:r>
              <a:rPr lang="en-US" altLang="en-VN" sz="1900">
                <a:latin typeface="Courier New" panose="02070309020205020404" pitchFamily="49" charset="0"/>
              </a:rPr>
              <a:t>				if((i%4==0)&amp;&amp;(i%100!=0)&amp;&amp;(i==2)) s=s+1;</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a:t>
            </a:r>
          </a:p>
          <a:p>
            <a:pPr marL="223838" indent="-223838">
              <a:lnSpc>
                <a:spcPct val="80000"/>
              </a:lnSpc>
              <a:spcBef>
                <a:spcPts val="0"/>
              </a:spcBef>
              <a:buNone/>
            </a:pPr>
            <a:r>
              <a:rPr lang="en-US" altLang="en-VN" sz="1900">
                <a:latin typeface="Courier New" panose="02070309020205020404" pitchFamily="49" charset="0"/>
              </a:rPr>
              <a:t>		return s;</a:t>
            </a:r>
          </a:p>
          <a:p>
            <a:pPr marL="223838" indent="-223838">
              <a:lnSpc>
                <a:spcPct val="80000"/>
              </a:lnSpc>
              <a:spcBef>
                <a:spcPts val="0"/>
              </a:spcBef>
              <a:buNone/>
            </a:pPr>
            <a:r>
              <a:rPr lang="en-US" altLang="en-VN" sz="1900">
                <a:latin typeface="Courier New" panose="02070309020205020404" pitchFamily="49" charset="0"/>
              </a:rPr>
              <a:t>}</a:t>
            </a:r>
          </a:p>
        </p:txBody>
      </p:sp>
      <p:sp>
        <p:nvSpPr>
          <p:cNvPr id="2" name="Title 1">
            <a:extLst>
              <a:ext uri="{FF2B5EF4-FFF2-40B4-BE49-F238E27FC236}">
                <a16:creationId xmlns:a16="http://schemas.microsoft.com/office/drawing/2014/main" id="{E0E44C84-A8F7-FE4A-B080-097580F2E2D3}"/>
              </a:ext>
            </a:extLst>
          </p:cNvPr>
          <p:cNvSpPr>
            <a:spLocks noGrp="1"/>
          </p:cNvSpPr>
          <p:nvPr>
            <p:ph type="title"/>
          </p:nvPr>
        </p:nvSpPr>
        <p:spPr/>
        <p:txBody>
          <a:bodyPr/>
          <a:lstStyle/>
          <a:p>
            <a:r>
              <a:rPr lang="en-US" altLang="en-VN"/>
              <a:t>Ví dụ</a:t>
            </a:r>
            <a:endParaRPr lang="en-VN"/>
          </a:p>
        </p:txBody>
      </p:sp>
      <p:sp>
        <p:nvSpPr>
          <p:cNvPr id="49154" name="Slide Number Placeholder 4">
            <a:extLst>
              <a:ext uri="{FF2B5EF4-FFF2-40B4-BE49-F238E27FC236}">
                <a16:creationId xmlns:a16="http://schemas.microsoft.com/office/drawing/2014/main" id="{34CB67A5-87E8-C14A-BE3F-B8D25280E27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2FF28BF1-E08D-A049-BE3C-5A0F8DBC2A02}" type="slidenum">
              <a:rPr kumimoji="0" lang="en-US" altLang="en-VN" sz="1200">
                <a:solidFill>
                  <a:srgbClr val="300030"/>
                </a:solidFill>
                <a:latin typeface="Arial" panose="020B0604020202020204" pitchFamily="34" charset="0"/>
              </a:rPr>
              <a:pPr algn="r">
                <a:spcBef>
                  <a:spcPct val="50000"/>
                </a:spcBef>
                <a:buClrTx/>
                <a:buSzTx/>
                <a:buFontTx/>
                <a:buNone/>
              </a:pPr>
              <a:t>31</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7CEF54FB-5F40-1642-ACE1-2824B0D053A9}"/>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A0EF80C3-679B-1F4E-8D91-B9BB9315C821}"/>
              </a:ext>
            </a:extLst>
          </p:cNvPr>
          <p:cNvSpPr>
            <a:spLocks noGrp="1" noChangeArrowheads="1"/>
          </p:cNvSpPr>
          <p:nvPr>
            <p:ph idx="1"/>
          </p:nvPr>
        </p:nvSpPr>
        <p:spPr/>
        <p:txBody>
          <a:bodyPr/>
          <a:lstStyle/>
          <a:p>
            <a:pPr marL="223838" indent="-223838">
              <a:lnSpc>
                <a:spcPct val="80000"/>
              </a:lnSpc>
              <a:buNone/>
            </a:pPr>
            <a:r>
              <a:rPr lang="en-US" altLang="en-VN" sz="2800">
                <a:latin typeface="Courier New" panose="02070309020205020404" pitchFamily="49" charset="0"/>
              </a:rPr>
              <a:t>void main()</a:t>
            </a:r>
          </a:p>
          <a:p>
            <a:pPr marL="223838" indent="-223838">
              <a:lnSpc>
                <a:spcPct val="80000"/>
              </a:lnSpc>
              <a:buNone/>
            </a:pPr>
            <a:r>
              <a:rPr lang="en-US" altLang="en-VN" sz="2800">
                <a:latin typeface="Courier New" panose="02070309020205020404" pitchFamily="49" charset="0"/>
              </a:rPr>
              <a:t>{</a:t>
            </a:r>
          </a:p>
          <a:p>
            <a:pPr marL="503238" lvl="1" indent="-165100">
              <a:lnSpc>
                <a:spcPct val="80000"/>
              </a:lnSpc>
              <a:buNone/>
            </a:pPr>
            <a:r>
              <a:rPr lang="en-US" altLang="en-VN" sz="2400">
                <a:latin typeface="Courier New" panose="02070309020205020404" pitchFamily="49" charset="0"/>
              </a:rPr>
              <a:t>	</a:t>
            </a:r>
            <a:r>
              <a:rPr lang="en-US" altLang="en-VN">
                <a:latin typeface="Courier New" panose="02070309020205020404" pitchFamily="49" charset="0"/>
              </a:rPr>
              <a:t>N_Date x;</a:t>
            </a:r>
          </a:p>
          <a:p>
            <a:pPr marL="503238" lvl="1" indent="-165100">
              <a:lnSpc>
                <a:spcPct val="80000"/>
              </a:lnSpc>
              <a:buNone/>
            </a:pPr>
            <a:r>
              <a:rPr lang="en-US" altLang="en-VN">
                <a:latin typeface="Courier New" panose="02070309020205020404" pitchFamily="49" charset="0"/>
              </a:rPr>
              <a:t>	long n;</a:t>
            </a:r>
          </a:p>
          <a:p>
            <a:pPr marL="503238" lvl="1" indent="-165100">
              <a:lnSpc>
                <a:spcPct val="80000"/>
              </a:lnSpc>
              <a:buNone/>
            </a:pPr>
            <a:r>
              <a:rPr lang="en-US" altLang="en-VN">
                <a:latin typeface="Courier New" panose="02070309020205020404" pitchFamily="49" charset="0"/>
              </a:rPr>
              <a:t>	cout&lt;&lt;"Nhap ngay x: \n";</a:t>
            </a:r>
          </a:p>
          <a:p>
            <a:pPr marL="503238" lvl="1" indent="-165100">
              <a:lnSpc>
                <a:spcPct val="80000"/>
              </a:lnSpc>
              <a:buNone/>
            </a:pPr>
            <a:r>
              <a:rPr lang="en-US" altLang="en-VN">
                <a:latin typeface="Courier New" panose="02070309020205020404" pitchFamily="49" charset="0"/>
              </a:rPr>
              <a:t>	cin&gt;&gt;x;</a:t>
            </a:r>
          </a:p>
          <a:p>
            <a:pPr marL="503238" lvl="1" indent="-165100">
              <a:lnSpc>
                <a:spcPct val="80000"/>
              </a:lnSpc>
              <a:buNone/>
            </a:pPr>
            <a:r>
              <a:rPr lang="en-US" altLang="en-VN">
                <a:latin typeface="Courier New" panose="02070309020205020404" pitchFamily="49" charset="0"/>
              </a:rPr>
              <a:t>	n = long(x);</a:t>
            </a:r>
          </a:p>
          <a:p>
            <a:pPr marL="503238" lvl="1" indent="-165100">
              <a:lnSpc>
                <a:spcPct val="80000"/>
              </a:lnSpc>
              <a:buNone/>
            </a:pPr>
            <a:r>
              <a:rPr lang="en-US" altLang="en-VN">
                <a:latin typeface="Courier New" panose="02070309020205020404" pitchFamily="49" charset="0"/>
              </a:rPr>
              <a:t>	cout&lt;&lt;"\n Ngay x = "&lt;&lt;x;</a:t>
            </a:r>
          </a:p>
          <a:p>
            <a:pPr marL="503238" lvl="1" indent="-165100">
              <a:lnSpc>
                <a:spcPct val="80000"/>
              </a:lnSpc>
              <a:buNone/>
            </a:pPr>
            <a:r>
              <a:rPr lang="en-US" altLang="en-VN">
                <a:latin typeface="Courier New" panose="02070309020205020404" pitchFamily="49" charset="0"/>
              </a:rPr>
              <a:t>	cout&lt;&lt;"\n So nguyen tuong ung:"&lt;&lt;n;</a:t>
            </a:r>
          </a:p>
          <a:p>
            <a:pPr marL="503238" lvl="1" indent="-165100">
              <a:lnSpc>
                <a:spcPct val="80000"/>
              </a:lnSpc>
              <a:buNone/>
            </a:pPr>
            <a:r>
              <a:rPr lang="en-US" altLang="en-VN">
                <a:latin typeface="Courier New" panose="02070309020205020404" pitchFamily="49" charset="0"/>
              </a:rPr>
              <a:t>	getch();</a:t>
            </a:r>
          </a:p>
          <a:p>
            <a:pPr marL="223838" indent="-223838">
              <a:lnSpc>
                <a:spcPct val="80000"/>
              </a:lnSpc>
              <a:buNone/>
            </a:pPr>
            <a:r>
              <a:rPr lang="en-US" altLang="en-VN" sz="2800">
                <a:latin typeface="Courier New" panose="02070309020205020404" pitchFamily="49" charset="0"/>
              </a:rPr>
              <a:t>}</a:t>
            </a:r>
          </a:p>
        </p:txBody>
      </p:sp>
      <p:sp>
        <p:nvSpPr>
          <p:cNvPr id="2" name="Title 1">
            <a:extLst>
              <a:ext uri="{FF2B5EF4-FFF2-40B4-BE49-F238E27FC236}">
                <a16:creationId xmlns:a16="http://schemas.microsoft.com/office/drawing/2014/main" id="{7D340902-F960-AA47-BF78-F9989CDD3276}"/>
              </a:ext>
            </a:extLst>
          </p:cNvPr>
          <p:cNvSpPr>
            <a:spLocks noGrp="1"/>
          </p:cNvSpPr>
          <p:nvPr>
            <p:ph type="title"/>
          </p:nvPr>
        </p:nvSpPr>
        <p:spPr/>
        <p:txBody>
          <a:bodyPr/>
          <a:lstStyle/>
          <a:p>
            <a:r>
              <a:rPr lang="en-US" altLang="en-VN"/>
              <a:t>Ví dụ</a:t>
            </a:r>
            <a:endParaRPr lang="en-VN"/>
          </a:p>
        </p:txBody>
      </p:sp>
      <p:sp>
        <p:nvSpPr>
          <p:cNvPr id="50178" name="Slide Number Placeholder 4">
            <a:extLst>
              <a:ext uri="{FF2B5EF4-FFF2-40B4-BE49-F238E27FC236}">
                <a16:creationId xmlns:a16="http://schemas.microsoft.com/office/drawing/2014/main" id="{975F6B10-5817-584A-B9B4-70858B9DE2A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E7A8AB0B-63C1-9245-AF9B-270689B37BBB}" type="slidenum">
              <a:rPr kumimoji="0" lang="en-US" altLang="en-VN" sz="1200">
                <a:solidFill>
                  <a:srgbClr val="300030"/>
                </a:solidFill>
                <a:latin typeface="Arial" panose="020B0604020202020204" pitchFamily="34" charset="0"/>
              </a:rPr>
              <a:pPr algn="r">
                <a:spcBef>
                  <a:spcPct val="50000"/>
                </a:spcBef>
                <a:buClrTx/>
                <a:buSzTx/>
                <a:buFontTx/>
                <a:buNone/>
              </a:pPr>
              <a:t>32</a:t>
            </a:fld>
            <a:endParaRPr kumimoji="0" lang="en-US" altLang="en-VN" sz="1400" b="0">
              <a:solidFill>
                <a:srgbClr val="300030"/>
              </a:solidFill>
              <a:latin typeface="Arial" panose="020B0604020202020204" pitchFamily="34" charset="0"/>
            </a:endParaRPr>
          </a:p>
        </p:txBody>
      </p:sp>
      <p:sp>
        <p:nvSpPr>
          <p:cNvPr id="3" name="Footer Placeholder 2">
            <a:extLst>
              <a:ext uri="{FF2B5EF4-FFF2-40B4-BE49-F238E27FC236}">
                <a16:creationId xmlns:a16="http://schemas.microsoft.com/office/drawing/2014/main" id="{280BE418-516A-DD4B-BCFF-98E942F2CF6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71435B05-D042-284E-971D-19F931269B88}"/>
              </a:ext>
            </a:extLst>
          </p:cNvPr>
          <p:cNvSpPr>
            <a:spLocks noGrp="1" noChangeArrowheads="1"/>
          </p:cNvSpPr>
          <p:nvPr>
            <p:ph idx="1"/>
          </p:nvPr>
        </p:nvSpPr>
        <p:spPr/>
        <p:txBody>
          <a:bodyPr/>
          <a:lstStyle/>
          <a:p>
            <a:r>
              <a:rPr lang="en-US" altLang="en-VN"/>
              <a:t>Là toán tử cho phép truy cập đến từng thành phần của đối tượng </a:t>
            </a:r>
            <a:r>
              <a:rPr lang="en-US" altLang="en-VN" b="1"/>
              <a:t>(chuỗi ký tự, mảng)</a:t>
            </a:r>
            <a:endParaRPr lang="en-US" altLang="en-VN"/>
          </a:p>
          <a:p>
            <a:r>
              <a:rPr lang="en-US" altLang="en-VN"/>
              <a:t>là </a:t>
            </a:r>
            <a:r>
              <a:rPr lang="en-US" altLang="en-VN" b="1"/>
              <a:t>Toán tử hai ngôi</a:t>
            </a:r>
            <a:r>
              <a:rPr lang="en-US" altLang="en-VN"/>
              <a:t>, có dạng:	</a:t>
            </a:r>
            <a:r>
              <a:rPr lang="en-US" altLang="en-VN" b="1"/>
              <a:t>a[b]</a:t>
            </a:r>
          </a:p>
          <a:p>
            <a:pPr lvl="1"/>
            <a:r>
              <a:rPr lang="en-US" altLang="en-VN" b="1"/>
              <a:t>a: </a:t>
            </a:r>
            <a:r>
              <a:rPr lang="en-US" altLang="en-VN"/>
              <a:t>đối tượng cần truy cập</a:t>
            </a:r>
          </a:p>
          <a:p>
            <a:pPr lvl="1"/>
            <a:r>
              <a:rPr lang="en-US" altLang="en-VN"/>
              <a:t>b: chỉ số vị trí phần tử cần truy cập</a:t>
            </a:r>
            <a:endParaRPr lang="en-US" altLang="en-VN" b="1"/>
          </a:p>
          <a:p>
            <a:r>
              <a:rPr lang="en-US" altLang="en-VN"/>
              <a:t>Toán tử này phải là thành viên của lớp</a:t>
            </a:r>
          </a:p>
        </p:txBody>
      </p:sp>
      <p:sp>
        <p:nvSpPr>
          <p:cNvPr id="51203" name="Rectangle 2">
            <a:extLst>
              <a:ext uri="{FF2B5EF4-FFF2-40B4-BE49-F238E27FC236}">
                <a16:creationId xmlns:a16="http://schemas.microsoft.com/office/drawing/2014/main" id="{7B430713-06A3-344D-BCDD-9BD79F3F23F9}"/>
              </a:ext>
            </a:extLst>
          </p:cNvPr>
          <p:cNvSpPr>
            <a:spLocks noGrp="1" noChangeArrowheads="1"/>
          </p:cNvSpPr>
          <p:nvPr>
            <p:ph type="title"/>
          </p:nvPr>
        </p:nvSpPr>
        <p:spPr/>
        <p:txBody>
          <a:bodyPr/>
          <a:lstStyle/>
          <a:p>
            <a:r>
              <a:rPr lang="en-US" altLang="en-VN"/>
              <a:t>Toán tử []</a:t>
            </a:r>
          </a:p>
        </p:txBody>
      </p:sp>
      <p:sp>
        <p:nvSpPr>
          <p:cNvPr id="51202" name="Slide Number Placeholder 4">
            <a:extLst>
              <a:ext uri="{FF2B5EF4-FFF2-40B4-BE49-F238E27FC236}">
                <a16:creationId xmlns:a16="http://schemas.microsoft.com/office/drawing/2014/main" id="{09AE8ED8-CEF6-8843-92FB-FC0EEB709BC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4F8895C-9548-0042-8383-B211F2466F59}" type="slidenum">
              <a:rPr kumimoji="0" lang="en-US" altLang="en-VN" sz="1200">
                <a:solidFill>
                  <a:srgbClr val="300030"/>
                </a:solidFill>
                <a:latin typeface="Arial" panose="020B0604020202020204" pitchFamily="34" charset="0"/>
              </a:rPr>
              <a:pPr algn="r">
                <a:spcBef>
                  <a:spcPct val="50000"/>
                </a:spcBef>
                <a:buClrTx/>
                <a:buSzTx/>
                <a:buFontTx/>
                <a:buNone/>
              </a:pPr>
              <a:t>33</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4CBAC64E-D3BB-E841-A8EF-D949C91061E8}"/>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71B6C91F-DAE4-344C-82CD-A89E3940A7A7}"/>
              </a:ext>
            </a:extLst>
          </p:cNvPr>
          <p:cNvSpPr>
            <a:spLocks noGrp="1" noChangeArrowheads="1"/>
          </p:cNvSpPr>
          <p:nvPr>
            <p:ph idx="1"/>
          </p:nvPr>
        </p:nvSpPr>
        <p:spPr/>
        <p:txBody>
          <a:bodyPr/>
          <a:lstStyle/>
          <a:p>
            <a:r>
              <a:rPr lang="vi-VN"/>
              <a:t>3</a:t>
            </a:r>
            <a:r>
              <a:rPr lang="it-IT"/>
              <a:t>.1 Nạp chồng toán tử</a:t>
            </a:r>
            <a:endParaRPr lang="en-VN"/>
          </a:p>
          <a:p>
            <a:r>
              <a:rPr lang="vi-VN" b="1"/>
              <a:t>3</a:t>
            </a:r>
            <a:r>
              <a:rPr lang="it-IT" b="1"/>
              <a:t>.2 Nạp chồng toán tử bằng hàm thành viên</a:t>
            </a:r>
            <a:endParaRPr lang="en-VN" b="1"/>
          </a:p>
          <a:p>
            <a:r>
              <a:rPr lang="vi-VN"/>
              <a:t>3</a:t>
            </a:r>
            <a:r>
              <a:rPr lang="it-IT"/>
              <a:t>.3 Nạp chồng toán tử bằng hàm bạn</a:t>
            </a:r>
            <a:endParaRPr lang="en-VN"/>
          </a:p>
        </p:txBody>
      </p:sp>
      <p:sp>
        <p:nvSpPr>
          <p:cNvPr id="16387" name="Rectangle 2">
            <a:extLst>
              <a:ext uri="{FF2B5EF4-FFF2-40B4-BE49-F238E27FC236}">
                <a16:creationId xmlns:a16="http://schemas.microsoft.com/office/drawing/2014/main" id="{23D7D7BE-8FB4-A046-BF5C-6F4664DF1494}"/>
              </a:ext>
            </a:extLst>
          </p:cNvPr>
          <p:cNvSpPr>
            <a:spLocks noGrp="1" noChangeArrowheads="1"/>
          </p:cNvSpPr>
          <p:nvPr>
            <p:ph type="title"/>
          </p:nvPr>
        </p:nvSpPr>
        <p:spPr/>
        <p:txBody>
          <a:bodyPr/>
          <a:lstStyle/>
          <a:p>
            <a:r>
              <a:rPr lang="en-US" altLang="en-VN"/>
              <a:t>NỘI DUNG</a:t>
            </a:r>
          </a:p>
        </p:txBody>
      </p:sp>
      <p:sp>
        <p:nvSpPr>
          <p:cNvPr id="16386" name="Slide Number Placeholder 4">
            <a:extLst>
              <a:ext uri="{FF2B5EF4-FFF2-40B4-BE49-F238E27FC236}">
                <a16:creationId xmlns:a16="http://schemas.microsoft.com/office/drawing/2014/main" id="{F97FD279-B600-E84E-B36A-ED357A00059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9701BA76-6345-4242-A216-A9D669ED5035}" type="slidenum">
              <a:rPr kumimoji="0" lang="en-US" altLang="en-VN" sz="1200">
                <a:solidFill>
                  <a:srgbClr val="300030"/>
                </a:solidFill>
                <a:latin typeface="Arial" panose="020B0604020202020204" pitchFamily="34" charset="0"/>
              </a:rPr>
              <a:pPr algn="r">
                <a:spcBef>
                  <a:spcPct val="50000"/>
                </a:spcBef>
                <a:buClrTx/>
                <a:buSzTx/>
                <a:buFontTx/>
                <a:buNone/>
              </a:pPr>
              <a:t>34</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A7B6DAC0-1D84-524D-AE85-E9D7AE2BA16B}"/>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76008194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CB21CAB2-5064-AB4A-85C8-5EFBC9C5C078}"/>
              </a:ext>
            </a:extLst>
          </p:cNvPr>
          <p:cNvSpPr>
            <a:spLocks noGrp="1" noChangeArrowheads="1"/>
          </p:cNvSpPr>
          <p:nvPr>
            <p:ph idx="1"/>
          </p:nvPr>
        </p:nvSpPr>
        <p:spPr/>
        <p:txBody>
          <a:bodyPr/>
          <a:lstStyle/>
          <a:p>
            <a:pPr marL="168275" lvl="1" indent="-53975"/>
            <a:r>
              <a:rPr lang="en-US" altLang="en-VN" sz="3200" b="1"/>
              <a:t> Hàm thành viên</a:t>
            </a:r>
            <a:r>
              <a:rPr lang="en-US" altLang="en-VN" sz="3200"/>
              <a:t>: hàm này không có đối số cho toán tử một ngôi hay có một đối số cho toán tử hai ngôi </a:t>
            </a:r>
            <a:r>
              <a:rPr lang="en-US" altLang="en-VN" sz="3200">
                <a:sym typeface="Wingdings" pitchFamily="2" charset="2"/>
              </a:rPr>
              <a:t> tương tự hàm thành phần thông thường</a:t>
            </a:r>
            <a:endParaRPr lang="en-US" altLang="en-VN" sz="3200"/>
          </a:p>
          <a:p>
            <a:pPr marL="168275" lvl="1" indent="-53975"/>
            <a:r>
              <a:rPr lang="en-US" altLang="en-VN" sz="3200"/>
              <a:t> </a:t>
            </a:r>
            <a:r>
              <a:rPr lang="en-US" altLang="en-VN" sz="3200" b="1"/>
              <a:t>Hàm không thành viên</a:t>
            </a:r>
            <a:r>
              <a:rPr lang="en-US" altLang="en-VN" sz="3200"/>
              <a:t> - </a:t>
            </a:r>
            <a:r>
              <a:rPr lang="en-US" altLang="en-VN" sz="3200" b="1"/>
              <a:t>Hàm bạn</a:t>
            </a:r>
            <a:r>
              <a:rPr lang="en-US" altLang="en-VN" sz="3200"/>
              <a:t>: hàm có một đối số cho toán tử một ngôi và hai đối số cho toán tử hai ngôi. Hàm được khai báo thêm từ khóa </a:t>
            </a:r>
            <a:r>
              <a:rPr lang="en-US" altLang="en-VN" sz="3200" i="1"/>
              <a:t>friend </a:t>
            </a:r>
            <a:r>
              <a:rPr lang="en-US" altLang="en-VN" sz="3200"/>
              <a:t>trước tên hàm</a:t>
            </a:r>
            <a:r>
              <a:rPr lang="en-US" altLang="en-VN" sz="3200" b="1"/>
              <a:t>  </a:t>
            </a:r>
            <a:r>
              <a:rPr lang="en-US" altLang="en-VN" sz="3200" b="1">
                <a:sym typeface="Wingdings" pitchFamily="2" charset="2"/>
              </a:rPr>
              <a:t> </a:t>
            </a:r>
            <a:r>
              <a:rPr lang="en-US" altLang="en-VN" sz="3200">
                <a:sym typeface="Wingdings" pitchFamily="2" charset="2"/>
              </a:rPr>
              <a:t>tương tự hàm bạn</a:t>
            </a:r>
          </a:p>
        </p:txBody>
      </p:sp>
      <p:sp>
        <p:nvSpPr>
          <p:cNvPr id="20484" name="Rectangle 3">
            <a:extLst>
              <a:ext uri="{FF2B5EF4-FFF2-40B4-BE49-F238E27FC236}">
                <a16:creationId xmlns:a16="http://schemas.microsoft.com/office/drawing/2014/main" id="{E7A58501-C563-1E47-8F4F-DB051F6F47ED}"/>
              </a:ext>
            </a:extLst>
          </p:cNvPr>
          <p:cNvSpPr>
            <a:spLocks noGrp="1" noChangeArrowheads="1"/>
          </p:cNvSpPr>
          <p:nvPr>
            <p:ph type="title"/>
          </p:nvPr>
        </p:nvSpPr>
        <p:spPr/>
        <p:txBody>
          <a:bodyPr/>
          <a:lstStyle/>
          <a:p>
            <a:r>
              <a:rPr lang="en-US" altLang="en-VN"/>
              <a:t>Phân loại</a:t>
            </a:r>
          </a:p>
        </p:txBody>
      </p:sp>
      <p:sp>
        <p:nvSpPr>
          <p:cNvPr id="20482" name="Slide Number Placeholder 4">
            <a:extLst>
              <a:ext uri="{FF2B5EF4-FFF2-40B4-BE49-F238E27FC236}">
                <a16:creationId xmlns:a16="http://schemas.microsoft.com/office/drawing/2014/main" id="{3D09AEBC-4467-4945-8D15-A9A067F6DFD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59855AA9-9E0F-CC49-A1ED-234BB569609F}" type="slidenum">
              <a:rPr kumimoji="0" lang="en-US" altLang="en-VN" sz="1200">
                <a:solidFill>
                  <a:srgbClr val="300030"/>
                </a:solidFill>
                <a:latin typeface="Arial" panose="020B0604020202020204" pitchFamily="34" charset="0"/>
              </a:rPr>
              <a:pPr algn="r">
                <a:spcBef>
                  <a:spcPct val="50000"/>
                </a:spcBef>
                <a:buClrTx/>
                <a:buSzTx/>
                <a:buFontTx/>
                <a:buNone/>
              </a:pPr>
              <a:t>35</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14F3DD26-857E-9245-8890-9880C102EAEF}"/>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1862468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F50FA25-8F06-9742-B6CD-10C15FE2F462}"/>
              </a:ext>
            </a:extLst>
          </p:cNvPr>
          <p:cNvSpPr>
            <a:spLocks noGrp="1" noChangeArrowheads="1"/>
          </p:cNvSpPr>
          <p:nvPr>
            <p:ph type="title"/>
          </p:nvPr>
        </p:nvSpPr>
        <p:spPr/>
        <p:txBody>
          <a:bodyPr/>
          <a:lstStyle/>
          <a:p>
            <a:r>
              <a:rPr lang="en-US" altLang="en-VN"/>
              <a:t>Quy tắc sử dụng</a:t>
            </a:r>
          </a:p>
        </p:txBody>
      </p:sp>
      <p:sp>
        <p:nvSpPr>
          <p:cNvPr id="21506" name="Slide Number Placeholder 4">
            <a:extLst>
              <a:ext uri="{FF2B5EF4-FFF2-40B4-BE49-F238E27FC236}">
                <a16:creationId xmlns:a16="http://schemas.microsoft.com/office/drawing/2014/main" id="{3C7E5567-ED1A-FC49-9961-B630E92E07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B201DEB-E4A5-CD4B-AC16-ABDE159A3C63}" type="slidenum">
              <a:rPr kumimoji="0" lang="en-US" altLang="en-VN" sz="1200">
                <a:solidFill>
                  <a:srgbClr val="300030"/>
                </a:solidFill>
                <a:latin typeface="Arial" panose="020B0604020202020204" pitchFamily="34" charset="0"/>
              </a:rPr>
              <a:pPr algn="r">
                <a:spcBef>
                  <a:spcPct val="50000"/>
                </a:spcBef>
                <a:buClrTx/>
                <a:buSzTx/>
                <a:buFontTx/>
                <a:buNone/>
              </a:pPr>
              <a:t>36</a:t>
            </a:fld>
            <a:endParaRPr kumimoji="0" lang="en-US" altLang="en-VN" sz="1400" b="0">
              <a:solidFill>
                <a:srgbClr val="300030"/>
              </a:solidFill>
              <a:latin typeface="Arial" panose="020B0604020202020204" pitchFamily="34" charset="0"/>
            </a:endParaRPr>
          </a:p>
        </p:txBody>
      </p:sp>
      <p:graphicFrame>
        <p:nvGraphicFramePr>
          <p:cNvPr id="414723" name="Group 3">
            <a:extLst>
              <a:ext uri="{FF2B5EF4-FFF2-40B4-BE49-F238E27FC236}">
                <a16:creationId xmlns:a16="http://schemas.microsoft.com/office/drawing/2014/main" id="{E4A73D14-C924-4142-BA49-000267ED7A57}"/>
              </a:ext>
            </a:extLst>
          </p:cNvPr>
          <p:cNvGraphicFramePr>
            <a:graphicFrameLocks noGrp="1"/>
          </p:cNvGraphicFramePr>
          <p:nvPr/>
        </p:nvGraphicFramePr>
        <p:xfrm>
          <a:off x="1638300" y="1390651"/>
          <a:ext cx="8839200" cy="3773487"/>
        </p:xfrm>
        <a:graphic>
          <a:graphicData uri="http://schemas.openxmlformats.org/drawingml/2006/table">
            <a:tbl>
              <a:tblPr/>
              <a:tblGrid>
                <a:gridCol w="1219200">
                  <a:extLst>
                    <a:ext uri="{9D8B030D-6E8A-4147-A177-3AD203B41FA5}">
                      <a16:colId xmlns:a16="http://schemas.microsoft.com/office/drawing/2014/main" val="20000"/>
                    </a:ext>
                  </a:extLst>
                </a:gridCol>
                <a:gridCol w="5216525">
                  <a:extLst>
                    <a:ext uri="{9D8B030D-6E8A-4147-A177-3AD203B41FA5}">
                      <a16:colId xmlns:a16="http://schemas.microsoft.com/office/drawing/2014/main" val="20001"/>
                    </a:ext>
                  </a:extLst>
                </a:gridCol>
                <a:gridCol w="2403475">
                  <a:extLst>
                    <a:ext uri="{9D8B030D-6E8A-4147-A177-3AD203B41FA5}">
                      <a16:colId xmlns:a16="http://schemas.microsoft.com/office/drawing/2014/main" val="20002"/>
                    </a:ext>
                  </a:extLst>
                </a:gridCol>
              </a:tblGrid>
              <a:tr h="609610">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Loại</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Khai báo</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Sử dụng</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127">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Thành phần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type operator #();</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a.operator #();</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127">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type operator #(type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a.operator #(b);</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13">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Thân thiện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 type operator #(type a);</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10">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friend type operator #(type a, type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2" name="Text Box 27">
            <a:extLst>
              <a:ext uri="{FF2B5EF4-FFF2-40B4-BE49-F238E27FC236}">
                <a16:creationId xmlns:a16="http://schemas.microsoft.com/office/drawing/2014/main" id="{04B37498-69AB-D144-864F-AE8464DD96D8}"/>
              </a:ext>
            </a:extLst>
          </p:cNvPr>
          <p:cNvSpPr txBox="1">
            <a:spLocks noChangeArrowheads="1"/>
          </p:cNvSpPr>
          <p:nvPr/>
        </p:nvSpPr>
        <p:spPr bwMode="auto">
          <a:xfrm>
            <a:off x="1752600" y="5562601"/>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spcBef>
                <a:spcPct val="50000"/>
              </a:spcBef>
              <a:buClrTx/>
              <a:buSzTx/>
              <a:buFontTx/>
              <a:buNone/>
            </a:pPr>
            <a:r>
              <a:rPr kumimoji="0" lang="en-US" altLang="en-VN" sz="2800">
                <a:latin typeface="+mj-lt"/>
                <a:cs typeface="Arial" panose="020B0604020202020204" pitchFamily="34" charset="0"/>
              </a:rPr>
              <a:t>Trong đó: # là toán tử cần định nghĩa</a:t>
            </a:r>
          </a:p>
        </p:txBody>
      </p:sp>
      <p:sp>
        <p:nvSpPr>
          <p:cNvPr id="2" name="Footer Placeholder 1">
            <a:extLst>
              <a:ext uri="{FF2B5EF4-FFF2-40B4-BE49-F238E27FC236}">
                <a16:creationId xmlns:a16="http://schemas.microsoft.com/office/drawing/2014/main" id="{D5204A49-BBEB-604C-BF69-E30E7E199BD0}"/>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3683952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805156-7CA7-6749-919B-6FC53FCFA6A2}"/>
              </a:ext>
            </a:extLst>
          </p:cNvPr>
          <p:cNvSpPr>
            <a:spLocks noGrp="1"/>
          </p:cNvSpPr>
          <p:nvPr>
            <p:ph idx="1"/>
          </p:nvPr>
        </p:nvSpPr>
        <p:spPr/>
        <p:txBody>
          <a:bodyPr/>
          <a:lstStyle/>
          <a:p>
            <a:endParaRPr lang="en-VN"/>
          </a:p>
        </p:txBody>
      </p:sp>
      <p:sp>
        <p:nvSpPr>
          <p:cNvPr id="22531" name="Rectangle 2">
            <a:extLst>
              <a:ext uri="{FF2B5EF4-FFF2-40B4-BE49-F238E27FC236}">
                <a16:creationId xmlns:a16="http://schemas.microsoft.com/office/drawing/2014/main" id="{9D93E738-7E06-3B41-927E-9230FC5D7E75}"/>
              </a:ext>
            </a:extLst>
          </p:cNvPr>
          <p:cNvSpPr>
            <a:spLocks noGrp="1" noChangeArrowheads="1"/>
          </p:cNvSpPr>
          <p:nvPr>
            <p:ph type="title"/>
          </p:nvPr>
        </p:nvSpPr>
        <p:spPr/>
        <p:txBody>
          <a:bodyPr/>
          <a:lstStyle/>
          <a:p>
            <a:r>
              <a:rPr lang="en-US" altLang="en-VN"/>
              <a:t>Ví dụ</a:t>
            </a:r>
          </a:p>
        </p:txBody>
      </p:sp>
      <p:sp>
        <p:nvSpPr>
          <p:cNvPr id="22530" name="Slide Number Placeholder 4">
            <a:extLst>
              <a:ext uri="{FF2B5EF4-FFF2-40B4-BE49-F238E27FC236}">
                <a16:creationId xmlns:a16="http://schemas.microsoft.com/office/drawing/2014/main" id="{22974031-AD43-6848-8D18-E8D949600A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00A7C60-C18E-6C41-87AF-4D7456D2997F}" type="slidenum">
              <a:rPr kumimoji="0" lang="en-US" altLang="en-VN" sz="1200">
                <a:solidFill>
                  <a:srgbClr val="300030"/>
                </a:solidFill>
                <a:latin typeface="Arial" panose="020B0604020202020204" pitchFamily="34" charset="0"/>
              </a:rPr>
              <a:pPr algn="r">
                <a:spcBef>
                  <a:spcPct val="50000"/>
                </a:spcBef>
                <a:buClrTx/>
                <a:buSzTx/>
                <a:buFontTx/>
                <a:buNone/>
              </a:pPr>
              <a:t>37</a:t>
            </a:fld>
            <a:endParaRPr kumimoji="0" lang="en-US" altLang="en-VN" sz="1400" b="0">
              <a:solidFill>
                <a:srgbClr val="300030"/>
              </a:solidFill>
              <a:latin typeface="Arial" panose="020B0604020202020204" pitchFamily="34" charset="0"/>
            </a:endParaRPr>
          </a:p>
        </p:txBody>
      </p:sp>
      <p:graphicFrame>
        <p:nvGraphicFramePr>
          <p:cNvPr id="415747" name="Group 3">
            <a:extLst>
              <a:ext uri="{FF2B5EF4-FFF2-40B4-BE49-F238E27FC236}">
                <a16:creationId xmlns:a16="http://schemas.microsoft.com/office/drawing/2014/main" id="{BD8F6329-E458-7F4C-860E-EE4C93281403}"/>
              </a:ext>
            </a:extLst>
          </p:cNvPr>
          <p:cNvGraphicFramePr>
            <a:graphicFrameLocks noGrp="1"/>
          </p:cNvGraphicFramePr>
          <p:nvPr/>
        </p:nvGraphicFramePr>
        <p:xfrm>
          <a:off x="1524000" y="1524000"/>
          <a:ext cx="9144000" cy="3773487"/>
        </p:xfrm>
        <a:graphic>
          <a:graphicData uri="http://schemas.openxmlformats.org/drawingml/2006/table">
            <a:tbl>
              <a:tblPr/>
              <a:tblGrid>
                <a:gridCol w="1260475">
                  <a:extLst>
                    <a:ext uri="{9D8B030D-6E8A-4147-A177-3AD203B41FA5}">
                      <a16:colId xmlns:a16="http://schemas.microsoft.com/office/drawing/2014/main" val="20000"/>
                    </a:ext>
                  </a:extLst>
                </a:gridCol>
                <a:gridCol w="4987925">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09610">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Loại</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Khai báo</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Sử dụng</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127">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Thành phần</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PS operator -();</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a.operator-();</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kq =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127">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PS operator -( PS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a.operator -(b);</a:t>
                      </a:r>
                    </a:p>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hoặc kq = a-b;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13">
                <a:tc rowSpan="2">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800" b="0" i="0" u="none" strike="noStrike" cap="none" normalizeH="0" baseline="0">
                          <a:ln>
                            <a:noFill/>
                          </a:ln>
                          <a:solidFill>
                            <a:schemeClr val="tx1"/>
                          </a:solidFill>
                          <a:effectLst/>
                          <a:latin typeface="Times New Roman" panose="02020603050405020304" pitchFamily="18" charset="0"/>
                        </a:rPr>
                        <a:t>friend PS operator -(PS a);</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kq = -a</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10">
                <a:tc vMerge="1">
                  <a:txBody>
                    <a:bodyPr/>
                    <a:lstStyle/>
                    <a:p>
                      <a:endParaRPr lang="en-VN"/>
                    </a:p>
                  </a:txBody>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friend PS operator - (PS a, PS b);</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rgbClr val="300030"/>
                        </a:buClr>
                        <a:buSzPct val="75000"/>
                        <a:buFont typeface="Monotype Sorts" pitchFamily="2" charset="2"/>
                        <a:defRPr kumimoji="1" sz="2800">
                          <a:solidFill>
                            <a:schemeClr val="tx1"/>
                          </a:solidFill>
                          <a:latin typeface="Times New Roman" panose="02020603050405020304" pitchFamily="18" charset="0"/>
                        </a:defRPr>
                      </a:lvl1pPr>
                      <a:lvl2pPr marL="114300" algn="just">
                        <a:spcBef>
                          <a:spcPct val="20000"/>
                        </a:spcBef>
                        <a:buClr>
                          <a:srgbClr val="300030"/>
                        </a:buClr>
                        <a:buSzPct val="75000"/>
                        <a:buFont typeface="Monotype Sorts" pitchFamily="2" charset="2"/>
                        <a:defRPr kumimoji="1" sz="2400">
                          <a:solidFill>
                            <a:schemeClr val="tx1"/>
                          </a:solidFill>
                          <a:latin typeface="Times New Roman" panose="02020603050405020304" pitchFamily="18" charset="0"/>
                        </a:defRPr>
                      </a:lvl2pPr>
                      <a:lvl3pPr marL="282575" algn="just">
                        <a:spcBef>
                          <a:spcPct val="20000"/>
                        </a:spcBef>
                        <a:buClr>
                          <a:srgbClr val="300030"/>
                        </a:buClr>
                        <a:buSzPct val="75000"/>
                        <a:buFont typeface="Monotype Sorts" pitchFamily="2" charset="2"/>
                        <a:defRPr kumimoji="1" sz="2000">
                          <a:solidFill>
                            <a:schemeClr val="tx1"/>
                          </a:solidFill>
                          <a:latin typeface="Times New Roman" panose="02020603050405020304" pitchFamily="18" charset="0"/>
                        </a:defRPr>
                      </a:lvl3pPr>
                      <a:lvl4pPr algn="just">
                        <a:spcBef>
                          <a:spcPct val="20000"/>
                        </a:spcBef>
                        <a:buClr>
                          <a:srgbClr val="300030"/>
                        </a:buClr>
                        <a:buSzPct val="75000"/>
                        <a:defRPr kumimoji="1">
                          <a:solidFill>
                            <a:schemeClr val="tx1"/>
                          </a:solidFill>
                          <a:latin typeface="Times New Roman" panose="02020603050405020304" pitchFamily="18" charset="0"/>
                        </a:defRPr>
                      </a:lvl4pPr>
                      <a:lvl5pPr algn="just">
                        <a:spcBef>
                          <a:spcPct val="20000"/>
                        </a:spcBef>
                        <a:buClr>
                          <a:srgbClr val="300030"/>
                        </a:buClr>
                        <a:buSzPct val="75000"/>
                        <a:defRPr kumimoji="1">
                          <a:solidFill>
                            <a:schemeClr val="tx1"/>
                          </a:solidFill>
                          <a:latin typeface="Times New Roman" panose="02020603050405020304" pitchFamily="18" charset="0"/>
                        </a:defRPr>
                      </a:lvl5pPr>
                      <a:lvl6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6pPr>
                      <a:lvl7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7pPr>
                      <a:lvl8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8pPr>
                      <a:lvl9pPr algn="just" eaLnBrk="0" fontAlgn="base" hangingPunct="0">
                        <a:spcBef>
                          <a:spcPct val="20000"/>
                        </a:spcBef>
                        <a:spcAft>
                          <a:spcPct val="0"/>
                        </a:spcAft>
                        <a:buClr>
                          <a:srgbClr val="300030"/>
                        </a:buClr>
                        <a:buSzPct val="75000"/>
                        <a:defRPr kumimoji="1">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300030"/>
                        </a:buClr>
                        <a:buSzPct val="75000"/>
                        <a:buFont typeface="Monotype Sorts" pitchFamily="2" charset="2"/>
                        <a:buNone/>
                        <a:tabLst/>
                      </a:pPr>
                      <a:r>
                        <a:rPr kumimoji="1" lang="en-US" altLang="en-VN" sz="2400" b="0" i="0" u="none" strike="noStrike" cap="none" normalizeH="0" baseline="0">
                          <a:ln>
                            <a:noFill/>
                          </a:ln>
                          <a:solidFill>
                            <a:schemeClr val="tx1"/>
                          </a:solidFill>
                          <a:effectLst/>
                          <a:latin typeface="Times New Roman" panose="02020603050405020304" pitchFamily="18" charset="0"/>
                        </a:rPr>
                        <a:t> kq = a - b</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56" name="Text Box 27">
            <a:extLst>
              <a:ext uri="{FF2B5EF4-FFF2-40B4-BE49-F238E27FC236}">
                <a16:creationId xmlns:a16="http://schemas.microsoft.com/office/drawing/2014/main" id="{7D2C00D2-0CD9-994F-8A53-945545124C58}"/>
              </a:ext>
            </a:extLst>
          </p:cNvPr>
          <p:cNvSpPr txBox="1">
            <a:spLocks noChangeArrowheads="1"/>
          </p:cNvSpPr>
          <p:nvPr/>
        </p:nvSpPr>
        <p:spPr bwMode="auto">
          <a:xfrm>
            <a:off x="1752600" y="5562601"/>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spcBef>
                <a:spcPct val="50000"/>
              </a:spcBef>
              <a:buClrTx/>
              <a:buSzTx/>
              <a:buFontTx/>
              <a:buNone/>
            </a:pPr>
            <a:r>
              <a:rPr kumimoji="0" lang="en-US" altLang="en-VN" sz="2800">
                <a:latin typeface="Arial" panose="020B0604020202020204" pitchFamily="34" charset="0"/>
                <a:cs typeface="Arial" panose="020B0604020202020204" pitchFamily="34" charset="0"/>
              </a:rPr>
              <a:t>Trong đó: # là toán tử cần định nghĩa</a:t>
            </a:r>
          </a:p>
        </p:txBody>
      </p:sp>
      <p:sp>
        <p:nvSpPr>
          <p:cNvPr id="3" name="Footer Placeholder 2">
            <a:extLst>
              <a:ext uri="{FF2B5EF4-FFF2-40B4-BE49-F238E27FC236}">
                <a16:creationId xmlns:a16="http://schemas.microsoft.com/office/drawing/2014/main" id="{A0859F8D-8BE6-3447-B499-07A64D6288C1}"/>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43570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1F573959-3DA0-164F-8F11-E96F7318334F}"/>
              </a:ext>
            </a:extLst>
          </p:cNvPr>
          <p:cNvSpPr>
            <a:spLocks noGrp="1" noChangeArrowheads="1"/>
          </p:cNvSpPr>
          <p:nvPr>
            <p:ph idx="1"/>
          </p:nvPr>
        </p:nvSpPr>
        <p:spPr/>
        <p:txBody>
          <a:bodyPr/>
          <a:lstStyle/>
          <a:p>
            <a:r>
              <a:rPr lang="en-US" altLang="en-VN"/>
              <a:t>Có thể định nghĩa nạp chồng trên các kiểu có sẵn hoặc trên các kiểu mới </a:t>
            </a:r>
            <a:r>
              <a:rPr lang="en-US" altLang="en-VN" i="1"/>
              <a:t>(kiểu do người dùng định nghĩa)</a:t>
            </a:r>
            <a:endParaRPr lang="en-US" altLang="en-VN"/>
          </a:p>
          <a:p>
            <a:r>
              <a:rPr lang="en-US" altLang="en-VN"/>
              <a:t>Toán tử gán được sử dụng mặc định cho mọi lớp mà không cần định nghĩa</a:t>
            </a:r>
          </a:p>
          <a:p>
            <a:r>
              <a:rPr lang="en-US" altLang="en-VN"/>
              <a:t>Toán tử lấy địa chỉ (&amp;) cũng được sử dụng mặc định cho các đối tượng</a:t>
            </a:r>
          </a:p>
          <a:p>
            <a:r>
              <a:rPr lang="en-US" altLang="en-VN"/>
              <a:t>Khi đa năng hóa ( ), [], -&gt; hoặc = thì method nạp chồng phải là hàm thành viên</a:t>
            </a:r>
          </a:p>
        </p:txBody>
      </p:sp>
      <p:sp>
        <p:nvSpPr>
          <p:cNvPr id="23555" name="Rectangle 2">
            <a:extLst>
              <a:ext uri="{FF2B5EF4-FFF2-40B4-BE49-F238E27FC236}">
                <a16:creationId xmlns:a16="http://schemas.microsoft.com/office/drawing/2014/main" id="{AFBC7D5B-6F6B-6242-89E8-45273209AC3F}"/>
              </a:ext>
            </a:extLst>
          </p:cNvPr>
          <p:cNvSpPr>
            <a:spLocks noGrp="1" noChangeArrowheads="1"/>
          </p:cNvSpPr>
          <p:nvPr>
            <p:ph type="title"/>
          </p:nvPr>
        </p:nvSpPr>
        <p:spPr/>
        <p:txBody>
          <a:bodyPr/>
          <a:lstStyle/>
          <a:p>
            <a:r>
              <a:rPr lang="en-US" altLang="en-VN"/>
              <a:t>Các nguyên tắc cơ bản</a:t>
            </a:r>
          </a:p>
        </p:txBody>
      </p:sp>
      <p:sp>
        <p:nvSpPr>
          <p:cNvPr id="23554" name="Slide Number Placeholder 4">
            <a:extLst>
              <a:ext uri="{FF2B5EF4-FFF2-40B4-BE49-F238E27FC236}">
                <a16:creationId xmlns:a16="http://schemas.microsoft.com/office/drawing/2014/main" id="{CE1F6E27-B114-FE4D-A008-03D552CD8D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6777485-F5E4-4848-885A-1E49BA34879E}" type="slidenum">
              <a:rPr kumimoji="0" lang="en-US" altLang="en-VN" sz="1200">
                <a:solidFill>
                  <a:srgbClr val="300030"/>
                </a:solidFill>
                <a:latin typeface="Arial" panose="020B0604020202020204" pitchFamily="34" charset="0"/>
              </a:rPr>
              <a:pPr algn="r">
                <a:spcBef>
                  <a:spcPct val="50000"/>
                </a:spcBef>
                <a:buClrTx/>
                <a:buSzTx/>
                <a:buFontTx/>
                <a:buNone/>
              </a:pPr>
              <a:t>38</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87B93C57-FD2C-6547-B32C-6B0C3BB07055}"/>
              </a:ext>
            </a:extLst>
          </p:cNvPr>
          <p:cNvSpPr>
            <a:spLocks noGrp="1"/>
          </p:cNvSpPr>
          <p:nvPr>
            <p:ph type="ftr" sz="quarter" idx="10"/>
          </p:nvPr>
        </p:nvSpPr>
        <p:spPr/>
        <p:txBody>
          <a:bodyPr/>
          <a:lstStyle/>
          <a:p>
            <a:pPr>
              <a:defRPr/>
            </a:pPr>
            <a:r>
              <a:rPr lang="en-US"/>
              <a:t>CSE 224 - Nạp chồng toán tử</a:t>
            </a:r>
          </a:p>
        </p:txBody>
      </p:sp>
    </p:spTree>
    <p:extLst>
      <p:ext uri="{BB962C8B-B14F-4D97-AF65-F5344CB8AC3E}">
        <p14:creationId xmlns:p14="http://schemas.microsoft.com/office/powerpoint/2010/main" val="27747843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F13E38B0-D7A5-0545-898C-D7077DB2593E}"/>
              </a:ext>
            </a:extLst>
          </p:cNvPr>
          <p:cNvSpPr>
            <a:spLocks noGrp="1" noChangeArrowheads="1"/>
          </p:cNvSpPr>
          <p:nvPr>
            <p:ph idx="1"/>
          </p:nvPr>
        </p:nvSpPr>
        <p:spPr/>
        <p:txBody>
          <a:bodyPr/>
          <a:lstStyle/>
          <a:p>
            <a:pPr marL="279400" indent="-279400" algn="just">
              <a:buClr>
                <a:schemeClr val="tx1"/>
              </a:buClr>
              <a:buSzPct val="85000"/>
              <a:buFont typeface="Wingdings" pitchFamily="2" charset="2"/>
              <a:buChar char="§"/>
            </a:pPr>
            <a:r>
              <a:rPr lang="en-US" altLang="en-VN"/>
              <a:t>Nạp chồng toán tử là khả năng định nghĩa các phương thức của lớp dưới dạng các toán tử </a:t>
            </a:r>
            <a:r>
              <a:rPr lang="en-US" altLang="en-VN" b="1"/>
              <a:t>(phép toán)</a:t>
            </a:r>
            <a:endParaRPr lang="en-US" altLang="en-VN"/>
          </a:p>
          <a:p>
            <a:pPr marL="279400" indent="-279400" algn="just">
              <a:buSzPct val="85000"/>
              <a:buFont typeface="Wingdings" pitchFamily="2" charset="2"/>
              <a:buChar char="§"/>
            </a:pPr>
            <a:r>
              <a:rPr lang="en-US" altLang="en-VN"/>
              <a:t>Các toán tử </a:t>
            </a:r>
            <a:r>
              <a:rPr lang="en-US" altLang="en-VN" b="1"/>
              <a:t>cùng tên</a:t>
            </a:r>
            <a:r>
              <a:rPr lang="en-US" altLang="en-VN"/>
              <a:t> thực hiện được nhiều chức năng khác nhau được gọi là </a:t>
            </a:r>
            <a:r>
              <a:rPr lang="en-US" altLang="en-VN" b="1"/>
              <a:t>nạp chồng (overload) toán tử </a:t>
            </a:r>
          </a:p>
          <a:p>
            <a:pPr marL="279400" indent="-279400" algn="just">
              <a:buSzPct val="85000"/>
              <a:buFont typeface="Wingdings" pitchFamily="2" charset="2"/>
              <a:buChar char="§"/>
            </a:pPr>
            <a:r>
              <a:rPr lang="en-US" altLang="en-VN"/>
              <a:t>Ví dụ:</a:t>
            </a:r>
          </a:p>
          <a:p>
            <a:pPr marL="1354138" lvl="1" indent="-609600" algn="just">
              <a:buNone/>
            </a:pPr>
            <a:r>
              <a:rPr lang="en-US" altLang="en-VN" sz="3200" b="1"/>
              <a:t>PS  operator - ( );</a:t>
            </a:r>
          </a:p>
          <a:p>
            <a:pPr marL="1354138" lvl="1" indent="-609600" algn="just">
              <a:buNone/>
            </a:pPr>
            <a:r>
              <a:rPr lang="en-US" altLang="en-VN" sz="3200" b="1"/>
              <a:t>friend PS operator - ( PS x , PS  y );</a:t>
            </a:r>
          </a:p>
        </p:txBody>
      </p:sp>
      <p:sp>
        <p:nvSpPr>
          <p:cNvPr id="17412" name="Rectangle 3">
            <a:extLst>
              <a:ext uri="{FF2B5EF4-FFF2-40B4-BE49-F238E27FC236}">
                <a16:creationId xmlns:a16="http://schemas.microsoft.com/office/drawing/2014/main" id="{AF893C91-2873-1348-8E58-87DE5D67F213}"/>
              </a:ext>
            </a:extLst>
          </p:cNvPr>
          <p:cNvSpPr>
            <a:spLocks noGrp="1" noChangeArrowheads="1"/>
          </p:cNvSpPr>
          <p:nvPr>
            <p:ph type="title"/>
          </p:nvPr>
        </p:nvSpPr>
        <p:spPr>
          <a:noFill/>
        </p:spPr>
        <p:txBody>
          <a:bodyPr/>
          <a:lstStyle/>
          <a:p>
            <a:pPr marL="762000" indent="-762000"/>
            <a:r>
              <a:rPr lang="en-US" altLang="en-VN"/>
              <a:t>Định nghĩa</a:t>
            </a:r>
          </a:p>
        </p:txBody>
      </p:sp>
      <p:sp>
        <p:nvSpPr>
          <p:cNvPr id="17410" name="Slide Number Placeholder 4">
            <a:extLst>
              <a:ext uri="{FF2B5EF4-FFF2-40B4-BE49-F238E27FC236}">
                <a16:creationId xmlns:a16="http://schemas.microsoft.com/office/drawing/2014/main" id="{FB99C4F4-B09E-8040-AB12-73377C78DE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CB1FD3A7-B1AC-E645-9C33-93684FAAB5D6}" type="slidenum">
              <a:rPr kumimoji="0" lang="en-US" altLang="en-VN" sz="1200">
                <a:solidFill>
                  <a:srgbClr val="300030"/>
                </a:solidFill>
                <a:latin typeface="Arial" panose="020B0604020202020204" pitchFamily="34" charset="0"/>
              </a:rPr>
              <a:pPr algn="r">
                <a:spcBef>
                  <a:spcPct val="50000"/>
                </a:spcBef>
                <a:buClrTx/>
                <a:buSzTx/>
                <a:buFontTx/>
                <a:buNone/>
              </a:pPr>
              <a:t>4</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04CE4FCB-7645-874E-8F8E-3321BC39B0BA}"/>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1650">
                                            <p:txEl>
                                              <p:pRg st="0" end="0"/>
                                            </p:txEl>
                                          </p:spTgt>
                                        </p:tgtEl>
                                        <p:attrNameLst>
                                          <p:attrName>style.visibility</p:attrName>
                                        </p:attrNameLst>
                                      </p:cBhvr>
                                      <p:to>
                                        <p:strVal val="visible"/>
                                      </p:to>
                                    </p:set>
                                    <p:animEffect transition="in" filter="checkerboard(across)">
                                      <p:cBhvr>
                                        <p:cTn id="7" dur="500"/>
                                        <p:tgtEl>
                                          <p:spTgt spid="411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1650">
                                            <p:txEl>
                                              <p:pRg st="1" end="1"/>
                                            </p:txEl>
                                          </p:spTgt>
                                        </p:tgtEl>
                                        <p:attrNameLst>
                                          <p:attrName>style.visibility</p:attrName>
                                        </p:attrNameLst>
                                      </p:cBhvr>
                                      <p:to>
                                        <p:strVal val="visible"/>
                                      </p:to>
                                    </p:set>
                                    <p:animEffect transition="in" filter="checkerboard(across)">
                                      <p:cBhvr>
                                        <p:cTn id="12" dur="500"/>
                                        <p:tgtEl>
                                          <p:spTgt spid="411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1650">
                                            <p:txEl>
                                              <p:pRg st="2" end="2"/>
                                            </p:txEl>
                                          </p:spTgt>
                                        </p:tgtEl>
                                        <p:attrNameLst>
                                          <p:attrName>style.visibility</p:attrName>
                                        </p:attrNameLst>
                                      </p:cBhvr>
                                      <p:to>
                                        <p:strVal val="visible"/>
                                      </p:to>
                                    </p:set>
                                    <p:animEffect transition="in" filter="checkerboard(across)">
                                      <p:cBhvr>
                                        <p:cTn id="17" dur="500"/>
                                        <p:tgtEl>
                                          <p:spTgt spid="411650">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11650">
                                            <p:txEl>
                                              <p:pRg st="3" end="3"/>
                                            </p:txEl>
                                          </p:spTgt>
                                        </p:tgtEl>
                                        <p:attrNameLst>
                                          <p:attrName>style.visibility</p:attrName>
                                        </p:attrNameLst>
                                      </p:cBhvr>
                                      <p:to>
                                        <p:strVal val="visible"/>
                                      </p:to>
                                    </p:set>
                                    <p:animEffect transition="in" filter="checkerboard(across)">
                                      <p:cBhvr>
                                        <p:cTn id="20" dur="500"/>
                                        <p:tgtEl>
                                          <p:spTgt spid="411650">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11650">
                                            <p:txEl>
                                              <p:pRg st="4" end="4"/>
                                            </p:txEl>
                                          </p:spTgt>
                                        </p:tgtEl>
                                        <p:attrNameLst>
                                          <p:attrName>style.visibility</p:attrName>
                                        </p:attrNameLst>
                                      </p:cBhvr>
                                      <p:to>
                                        <p:strVal val="visible"/>
                                      </p:to>
                                    </p:set>
                                    <p:animEffect transition="in" filter="checkerboard(across)">
                                      <p:cBhvr>
                                        <p:cTn id="23" dur="500"/>
                                        <p:tgtEl>
                                          <p:spTgt spid="4116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337C3CEC-B7ED-3946-A5B7-D3DA461DBBBF}"/>
              </a:ext>
            </a:extLst>
          </p:cNvPr>
          <p:cNvSpPr>
            <a:spLocks noGrp="1" noChangeArrowheads="1"/>
          </p:cNvSpPr>
          <p:nvPr>
            <p:ph type="title"/>
          </p:nvPr>
        </p:nvSpPr>
        <p:spPr/>
        <p:txBody>
          <a:bodyPr/>
          <a:lstStyle/>
          <a:p>
            <a:pPr marL="762000" indent="-762000"/>
            <a:r>
              <a:rPr lang="en-US" altLang="en-VN" sz="2800"/>
              <a:t>Khai báo nạp chồng toán tử</a:t>
            </a:r>
          </a:p>
        </p:txBody>
      </p:sp>
      <p:sp>
        <p:nvSpPr>
          <p:cNvPr id="18434" name="Slide Number Placeholder 4">
            <a:extLst>
              <a:ext uri="{FF2B5EF4-FFF2-40B4-BE49-F238E27FC236}">
                <a16:creationId xmlns:a16="http://schemas.microsoft.com/office/drawing/2014/main" id="{5E3386CC-C880-264A-AA68-04C88B616F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B7E1A2C1-6DA2-CC42-9470-767C289EBBE7}" type="slidenum">
              <a:rPr kumimoji="0" lang="en-US" altLang="en-VN" sz="1200">
                <a:solidFill>
                  <a:srgbClr val="300030"/>
                </a:solidFill>
                <a:latin typeface="Arial" panose="020B0604020202020204" pitchFamily="34" charset="0"/>
              </a:rPr>
              <a:pPr algn="r">
                <a:spcBef>
                  <a:spcPct val="50000"/>
                </a:spcBef>
                <a:buClrTx/>
                <a:buSzTx/>
                <a:buFontTx/>
                <a:buNone/>
              </a:pPr>
              <a:t>5</a:t>
            </a:fld>
            <a:endParaRPr kumimoji="0" lang="en-US" altLang="en-VN" sz="1400" b="0">
              <a:solidFill>
                <a:srgbClr val="300030"/>
              </a:solidFill>
              <a:latin typeface="Arial" panose="020B0604020202020204" pitchFamily="34" charset="0"/>
            </a:endParaRPr>
          </a:p>
        </p:txBody>
      </p:sp>
      <p:sp>
        <p:nvSpPr>
          <p:cNvPr id="412675" name="Text Box 3">
            <a:extLst>
              <a:ext uri="{FF2B5EF4-FFF2-40B4-BE49-F238E27FC236}">
                <a16:creationId xmlns:a16="http://schemas.microsoft.com/office/drawing/2014/main" id="{8B553DC3-CD45-0E4B-9B90-E8BE37F46802}"/>
              </a:ext>
            </a:extLst>
          </p:cNvPr>
          <p:cNvSpPr txBox="1">
            <a:spLocks noChangeArrowheads="1"/>
          </p:cNvSpPr>
          <p:nvPr/>
        </p:nvSpPr>
        <p:spPr bwMode="auto">
          <a:xfrm>
            <a:off x="1496638" y="4855768"/>
            <a:ext cx="10009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Char char="•"/>
            </a:pPr>
            <a:r>
              <a:rPr kumimoji="0" lang="en-US" altLang="en-VN" sz="2400">
                <a:solidFill>
                  <a:srgbClr val="C00000"/>
                </a:solidFill>
                <a:latin typeface="+mj-lt"/>
                <a:cs typeface="Arial" panose="020B0604020202020204" pitchFamily="34" charset="0"/>
              </a:rPr>
              <a:t>Nạp chồng toán tử được định nghĩa trong vị trí public của phần khai báo lớp.</a:t>
            </a:r>
            <a:endParaRPr kumimoji="0" lang="en-US" altLang="en-VN" sz="2800">
              <a:solidFill>
                <a:srgbClr val="C00000"/>
              </a:solidFill>
              <a:latin typeface="+mj-lt"/>
              <a:cs typeface="Arial" panose="020B0604020202020204" pitchFamily="34" charset="0"/>
            </a:endParaRPr>
          </a:p>
        </p:txBody>
      </p:sp>
      <p:grpSp>
        <p:nvGrpSpPr>
          <p:cNvPr id="412676" name="Group 4">
            <a:extLst>
              <a:ext uri="{FF2B5EF4-FFF2-40B4-BE49-F238E27FC236}">
                <a16:creationId xmlns:a16="http://schemas.microsoft.com/office/drawing/2014/main" id="{50757F41-EF55-CD4F-BE5D-2ED87B148ACA}"/>
              </a:ext>
            </a:extLst>
          </p:cNvPr>
          <p:cNvGrpSpPr>
            <a:grpSpLocks/>
          </p:cNvGrpSpPr>
          <p:nvPr/>
        </p:nvGrpSpPr>
        <p:grpSpPr bwMode="auto">
          <a:xfrm>
            <a:off x="1666875" y="1152526"/>
            <a:ext cx="8915400" cy="2729880"/>
            <a:chOff x="0" y="480"/>
            <a:chExt cx="5772" cy="1772"/>
          </a:xfrm>
        </p:grpSpPr>
        <p:sp>
          <p:nvSpPr>
            <p:cNvPr id="18438" name="Text Box 5">
              <a:extLst>
                <a:ext uri="{FF2B5EF4-FFF2-40B4-BE49-F238E27FC236}">
                  <a16:creationId xmlns:a16="http://schemas.microsoft.com/office/drawing/2014/main" id="{17AB8E60-C756-B840-B418-745406E07CE1}"/>
                </a:ext>
              </a:extLst>
            </p:cNvPr>
            <p:cNvSpPr txBox="1">
              <a:spLocks noChangeArrowheads="1"/>
            </p:cNvSpPr>
            <p:nvPr/>
          </p:nvSpPr>
          <p:spPr bwMode="auto">
            <a:xfrm>
              <a:off x="0" y="1201"/>
              <a:ext cx="5760" cy="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a:latin typeface="+mj-lt"/>
                  <a:cs typeface="Arial" panose="020B0604020202020204" pitchFamily="34" charset="0"/>
                </a:rPr>
                <a:t> </a:t>
              </a:r>
              <a:r>
                <a:rPr kumimoji="0" lang="en-US" altLang="en-VN" sz="2800" u="sng">
                  <a:latin typeface="+mj-lt"/>
                  <a:cs typeface="Arial" panose="020B0604020202020204" pitchFamily="34" charset="0"/>
                </a:rPr>
                <a:t>trong đó:</a:t>
              </a:r>
            </a:p>
            <a:p>
              <a:pPr lvl="1" algn="l" eaLnBrk="1" hangingPunct="1">
                <a:buClrTx/>
                <a:buSzTx/>
                <a:buFont typeface="Wingdings" pitchFamily="2" charset="2"/>
                <a:buChar char="ü"/>
              </a:pPr>
              <a:r>
                <a:rPr kumimoji="0" lang="en-US" altLang="en-VN">
                  <a:latin typeface="+mj-lt"/>
                  <a:cs typeface="Arial" panose="020B0604020202020204" pitchFamily="34" charset="0"/>
                </a:rPr>
                <a:t> return-type: kiểu trả lại kết quả của hàm toán tử</a:t>
              </a:r>
            </a:p>
            <a:p>
              <a:pPr lvl="1" algn="l" eaLnBrk="1" hangingPunct="1">
                <a:buClrTx/>
                <a:buSzTx/>
                <a:buFont typeface="Wingdings" pitchFamily="2" charset="2"/>
                <a:buChar char="ü"/>
              </a:pPr>
              <a:r>
                <a:rPr kumimoji="0" lang="en-US" altLang="en-VN">
                  <a:latin typeface="+mj-lt"/>
                  <a:cs typeface="Arial" panose="020B0604020202020204" pitchFamily="34" charset="0"/>
                </a:rPr>
                <a:t> #: tên toán tử cần định nghĩa (+,-,*,/,…)</a:t>
              </a:r>
              <a:endParaRPr kumimoji="0" lang="en-US" altLang="en-VN" sz="1800">
                <a:latin typeface="+mj-lt"/>
                <a:cs typeface="Arial" panose="020B0604020202020204" pitchFamily="34" charset="0"/>
              </a:endParaRPr>
            </a:p>
          </p:txBody>
        </p:sp>
        <p:sp>
          <p:nvSpPr>
            <p:cNvPr id="18439" name="Text Box 6">
              <a:extLst>
                <a:ext uri="{FF2B5EF4-FFF2-40B4-BE49-F238E27FC236}">
                  <a16:creationId xmlns:a16="http://schemas.microsoft.com/office/drawing/2014/main" id="{9349990A-A9B2-1F49-822C-8AEACE76BD51}"/>
                </a:ext>
              </a:extLst>
            </p:cNvPr>
            <p:cNvSpPr txBox="1">
              <a:spLocks noChangeArrowheads="1"/>
            </p:cNvSpPr>
            <p:nvPr/>
          </p:nvSpPr>
          <p:spPr bwMode="auto">
            <a:xfrm>
              <a:off x="108" y="480"/>
              <a:ext cx="566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sz="2800">
                  <a:latin typeface="+mj-lt"/>
                  <a:cs typeface="Arial" panose="020B0604020202020204" pitchFamily="34" charset="0"/>
                </a:rPr>
                <a:t>* Khai báo tổng quát:</a:t>
              </a:r>
            </a:p>
          </p:txBody>
        </p:sp>
        <p:sp>
          <p:nvSpPr>
            <p:cNvPr id="18440" name="Text Box 7">
              <a:extLst>
                <a:ext uri="{FF2B5EF4-FFF2-40B4-BE49-F238E27FC236}">
                  <a16:creationId xmlns:a16="http://schemas.microsoft.com/office/drawing/2014/main" id="{8C6D6935-5649-BB48-A643-1BFD84AC3F0B}"/>
                </a:ext>
              </a:extLst>
            </p:cNvPr>
            <p:cNvSpPr txBox="1">
              <a:spLocks noChangeArrowheads="1"/>
            </p:cNvSpPr>
            <p:nvPr/>
          </p:nvSpPr>
          <p:spPr bwMode="auto">
            <a:xfrm>
              <a:off x="0" y="816"/>
              <a:ext cx="566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l" eaLnBrk="1" hangingPunct="1">
                <a:buClrTx/>
                <a:buSzTx/>
                <a:buFontTx/>
                <a:buNone/>
              </a:pPr>
              <a:r>
                <a:rPr kumimoji="0" lang="en-US" altLang="en-VN" sz="2800">
                  <a:latin typeface="+mj-lt"/>
                  <a:cs typeface="Arial" panose="020B0604020202020204" pitchFamily="34" charset="0"/>
                </a:rPr>
                <a:t>	</a:t>
              </a:r>
              <a:r>
                <a:rPr kumimoji="0" lang="en-US" altLang="en-VN" sz="3600">
                  <a:latin typeface="+mj-lt"/>
                  <a:cs typeface="Arial" panose="020B0604020202020204" pitchFamily="34" charset="0"/>
                </a:rPr>
                <a:t>&lt;return - type&gt;   operator # ( d/s đối số );</a:t>
              </a:r>
            </a:p>
          </p:txBody>
        </p:sp>
      </p:grpSp>
      <p:sp>
        <p:nvSpPr>
          <p:cNvPr id="4" name="Footer Placeholder 3">
            <a:extLst>
              <a:ext uri="{FF2B5EF4-FFF2-40B4-BE49-F238E27FC236}">
                <a16:creationId xmlns:a16="http://schemas.microsoft.com/office/drawing/2014/main" id="{EEBE48FC-EFF2-F741-802A-6E796F6C6C8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0-#ppt_w/2"/>
                                          </p:val>
                                        </p:tav>
                                        <p:tav tm="100000">
                                          <p:val>
                                            <p:strVal val="#ppt_x"/>
                                          </p:val>
                                        </p:tav>
                                      </p:tavLst>
                                    </p:anim>
                                    <p:anim calcmode="lin" valueType="num">
                                      <p:cBhvr additive="base">
                                        <p:cTn id="8" dur="500" fill="hold"/>
                                        <p:tgtEl>
                                          <p:spTgt spid="412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12675"/>
                                        </p:tgtEl>
                                        <p:attrNameLst>
                                          <p:attrName>style.visibility</p:attrName>
                                        </p:attrNameLst>
                                      </p:cBhvr>
                                      <p:to>
                                        <p:strVal val="visible"/>
                                      </p:to>
                                    </p:set>
                                    <p:anim calcmode="lin" valueType="num">
                                      <p:cBhvr>
                                        <p:cTn id="13" dur="500" fill="hold"/>
                                        <p:tgtEl>
                                          <p:spTgt spid="412675"/>
                                        </p:tgtEl>
                                        <p:attrNameLst>
                                          <p:attrName>ppt_w</p:attrName>
                                        </p:attrNameLst>
                                      </p:cBhvr>
                                      <p:tavLst>
                                        <p:tav tm="0">
                                          <p:val>
                                            <p:fltVal val="0"/>
                                          </p:val>
                                        </p:tav>
                                        <p:tav tm="100000">
                                          <p:val>
                                            <p:strVal val="#ppt_w"/>
                                          </p:val>
                                        </p:tav>
                                      </p:tavLst>
                                    </p:anim>
                                    <p:anim calcmode="lin" valueType="num">
                                      <p:cBhvr>
                                        <p:cTn id="14" dur="500" fill="hold"/>
                                        <p:tgtEl>
                                          <p:spTgt spid="4126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3">
            <a:extLst>
              <a:ext uri="{FF2B5EF4-FFF2-40B4-BE49-F238E27FC236}">
                <a16:creationId xmlns:a16="http://schemas.microsoft.com/office/drawing/2014/main" id="{9C1A29F3-9274-5D4B-B318-F8265DE108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905000" y="1332027"/>
            <a:ext cx="7556970" cy="2209800"/>
          </a:xfrm>
        </p:spPr>
      </p:pic>
      <p:sp>
        <p:nvSpPr>
          <p:cNvPr id="19459" name="Rectangle 2">
            <a:extLst>
              <a:ext uri="{FF2B5EF4-FFF2-40B4-BE49-F238E27FC236}">
                <a16:creationId xmlns:a16="http://schemas.microsoft.com/office/drawing/2014/main" id="{85226BBA-2022-0F47-89FE-14F6ABCC0AD1}"/>
              </a:ext>
            </a:extLst>
          </p:cNvPr>
          <p:cNvSpPr>
            <a:spLocks noGrp="1" noChangeArrowheads="1"/>
          </p:cNvSpPr>
          <p:nvPr>
            <p:ph type="title"/>
          </p:nvPr>
        </p:nvSpPr>
        <p:spPr/>
        <p:txBody>
          <a:bodyPr/>
          <a:lstStyle/>
          <a:p>
            <a:r>
              <a:rPr lang="en-US" altLang="en-VN"/>
              <a:t>Các toán tử được nạp chồng</a:t>
            </a:r>
          </a:p>
        </p:txBody>
      </p:sp>
      <p:sp>
        <p:nvSpPr>
          <p:cNvPr id="19458" name="Slide Number Placeholder 4">
            <a:extLst>
              <a:ext uri="{FF2B5EF4-FFF2-40B4-BE49-F238E27FC236}">
                <a16:creationId xmlns:a16="http://schemas.microsoft.com/office/drawing/2014/main" id="{58802179-4452-2C43-9BA1-74E55B89EC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B630C0B-642D-0040-BCA7-ACF55EFCB27C}" type="slidenum">
              <a:rPr kumimoji="0" lang="en-US" altLang="en-VN" sz="1200">
                <a:solidFill>
                  <a:srgbClr val="300030"/>
                </a:solidFill>
                <a:latin typeface="Arial" panose="020B0604020202020204" pitchFamily="34" charset="0"/>
              </a:rPr>
              <a:pPr algn="r">
                <a:spcBef>
                  <a:spcPct val="50000"/>
                </a:spcBef>
                <a:buClrTx/>
                <a:buSzTx/>
                <a:buFontTx/>
                <a:buNone/>
              </a:pPr>
              <a:t>6</a:t>
            </a:fld>
            <a:endParaRPr kumimoji="0" lang="en-US" altLang="en-VN" sz="1400" b="0">
              <a:solidFill>
                <a:srgbClr val="300030"/>
              </a:solidFill>
              <a:latin typeface="Arial" panose="020B0604020202020204" pitchFamily="34" charset="0"/>
            </a:endParaRPr>
          </a:p>
        </p:txBody>
      </p:sp>
      <p:grpSp>
        <p:nvGrpSpPr>
          <p:cNvPr id="19461" name="Group 6">
            <a:extLst>
              <a:ext uri="{FF2B5EF4-FFF2-40B4-BE49-F238E27FC236}">
                <a16:creationId xmlns:a16="http://schemas.microsoft.com/office/drawing/2014/main" id="{616107D4-7549-3442-AA32-6A2C4FF1F190}"/>
              </a:ext>
            </a:extLst>
          </p:cNvPr>
          <p:cNvGrpSpPr>
            <a:grpSpLocks/>
          </p:cNvGrpSpPr>
          <p:nvPr/>
        </p:nvGrpSpPr>
        <p:grpSpPr bwMode="auto">
          <a:xfrm>
            <a:off x="3276600" y="4724401"/>
            <a:ext cx="5562600" cy="1452563"/>
            <a:chOff x="1200" y="2928"/>
            <a:chExt cx="3504" cy="915"/>
          </a:xfrm>
        </p:grpSpPr>
        <p:pic>
          <p:nvPicPr>
            <p:cNvPr id="19462" name="Picture 4">
              <a:extLst>
                <a:ext uri="{FF2B5EF4-FFF2-40B4-BE49-F238E27FC236}">
                  <a16:creationId xmlns:a16="http://schemas.microsoft.com/office/drawing/2014/main" id="{F8F323D9-52C9-C74C-A4E2-A78ACB065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2928"/>
              <a:ext cx="3504"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Text Box 5">
              <a:extLst>
                <a:ext uri="{FF2B5EF4-FFF2-40B4-BE49-F238E27FC236}">
                  <a16:creationId xmlns:a16="http://schemas.microsoft.com/office/drawing/2014/main" id="{F2FA7511-AC2E-9540-B646-9FF1E71019E3}"/>
                </a:ext>
              </a:extLst>
            </p:cNvPr>
            <p:cNvSpPr txBox="1">
              <a:spLocks noChangeArrowheads="1"/>
            </p:cNvSpPr>
            <p:nvPr/>
          </p:nvSpPr>
          <p:spPr bwMode="auto">
            <a:xfrm>
              <a:off x="1392" y="3552"/>
              <a:ext cx="33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ctr">
                <a:spcBef>
                  <a:spcPct val="50000"/>
                </a:spcBef>
                <a:buClrTx/>
                <a:buSzTx/>
                <a:buFontTx/>
                <a:buNone/>
              </a:pPr>
              <a:r>
                <a:rPr kumimoji="0" lang="en-US" altLang="en-VN" sz="2400"/>
                <a:t>Các toán tử không được nạp chồng</a:t>
              </a:r>
            </a:p>
          </p:txBody>
        </p:sp>
      </p:grpSp>
      <p:sp>
        <p:nvSpPr>
          <p:cNvPr id="2" name="Footer Placeholder 1">
            <a:extLst>
              <a:ext uri="{FF2B5EF4-FFF2-40B4-BE49-F238E27FC236}">
                <a16:creationId xmlns:a16="http://schemas.microsoft.com/office/drawing/2014/main" id="{FE8C517C-4B12-AB43-9F69-6DB26DC01BDA}"/>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AA954-967E-9848-9542-3D368E0D91FC}"/>
              </a:ext>
            </a:extLst>
          </p:cNvPr>
          <p:cNvSpPr>
            <a:spLocks noGrp="1"/>
          </p:cNvSpPr>
          <p:nvPr>
            <p:ph idx="1"/>
          </p:nvPr>
        </p:nvSpPr>
        <p:spPr/>
        <p:txBody>
          <a:bodyPr/>
          <a:lstStyle/>
          <a:p>
            <a:pPr>
              <a:spcBef>
                <a:spcPct val="50000"/>
              </a:spcBef>
              <a:buClrTx/>
              <a:buSzTx/>
              <a:buNone/>
            </a:pPr>
            <a:r>
              <a:rPr lang="en-US" altLang="en-VN">
                <a:cs typeface="Arial" panose="020B0604020202020204" pitchFamily="34" charset="0"/>
              </a:rPr>
              <a:t>Viết chương trình xây dựng lớp Phân số. Yêu cầu định nghĩa:</a:t>
            </a:r>
          </a:p>
          <a:p>
            <a:pPr>
              <a:spcBef>
                <a:spcPct val="50000"/>
              </a:spcBef>
              <a:buClrTx/>
              <a:buSzTx/>
              <a:buNone/>
            </a:pPr>
            <a:r>
              <a:rPr lang="en-US" altLang="en-VN">
                <a:cs typeface="Arial" panose="020B0604020202020204" pitchFamily="34" charset="0"/>
              </a:rPr>
              <a:t>- Hàm tạo không tham số, hàm tạo có tham số</a:t>
            </a:r>
          </a:p>
          <a:p>
            <a:pPr>
              <a:spcBef>
                <a:spcPct val="50000"/>
              </a:spcBef>
              <a:buClrTx/>
              <a:buSzTx/>
              <a:buFontTx/>
              <a:buChar char="-"/>
            </a:pPr>
            <a:r>
              <a:rPr lang="en-US" altLang="en-VN">
                <a:cs typeface="Arial" panose="020B0604020202020204" pitchFamily="34" charset="0"/>
              </a:rPr>
              <a:t>Nhập và xuất phân số</a:t>
            </a:r>
          </a:p>
          <a:p>
            <a:pPr>
              <a:spcBef>
                <a:spcPct val="50000"/>
              </a:spcBef>
              <a:buClrTx/>
              <a:buSzTx/>
              <a:buFontTx/>
              <a:buChar char="-"/>
            </a:pPr>
            <a:r>
              <a:rPr lang="en-US" altLang="en-VN">
                <a:cs typeface="Arial" panose="020B0604020202020204" pitchFamily="34" charset="0"/>
              </a:rPr>
              <a:t>Tính tổng hai phân số</a:t>
            </a:r>
          </a:p>
          <a:p>
            <a:pPr>
              <a:spcBef>
                <a:spcPct val="50000"/>
              </a:spcBef>
              <a:buClrTx/>
              <a:buSzTx/>
              <a:buFontTx/>
              <a:buChar char="-"/>
            </a:pPr>
            <a:r>
              <a:rPr lang="en-US" altLang="en-VN">
                <a:cs typeface="Arial" panose="020B0604020202020204" pitchFamily="34" charset="0"/>
              </a:rPr>
              <a:t>Tính hiệu hai phân số (</a:t>
            </a:r>
            <a:r>
              <a:rPr lang="en-US" altLang="en-VN" i="1">
                <a:cs typeface="Arial" panose="020B0604020202020204" pitchFamily="34" charset="0"/>
              </a:rPr>
              <a:t>friend</a:t>
            </a:r>
            <a:r>
              <a:rPr lang="en-US" altLang="en-VN">
                <a:cs typeface="Arial" panose="020B0604020202020204" pitchFamily="34" charset="0"/>
              </a:rPr>
              <a:t>)</a:t>
            </a:r>
          </a:p>
          <a:p>
            <a:pPr>
              <a:spcBef>
                <a:spcPct val="50000"/>
              </a:spcBef>
              <a:buClrTx/>
              <a:buSzTx/>
              <a:buFontTx/>
              <a:buChar char="-"/>
            </a:pPr>
            <a:r>
              <a:rPr lang="en-US" altLang="en-VN">
                <a:cs typeface="Arial" panose="020B0604020202020204" pitchFamily="34" charset="0"/>
              </a:rPr>
              <a:t>Áp dụng nhập vào hai phân số và in ra kết quả</a:t>
            </a:r>
          </a:p>
        </p:txBody>
      </p:sp>
      <p:sp>
        <p:nvSpPr>
          <p:cNvPr id="24579" name="Rectangle 2">
            <a:extLst>
              <a:ext uri="{FF2B5EF4-FFF2-40B4-BE49-F238E27FC236}">
                <a16:creationId xmlns:a16="http://schemas.microsoft.com/office/drawing/2014/main" id="{60DE306B-5715-1046-93CC-04427C0139DF}"/>
              </a:ext>
            </a:extLst>
          </p:cNvPr>
          <p:cNvSpPr>
            <a:spLocks noGrp="1" noChangeArrowheads="1"/>
          </p:cNvSpPr>
          <p:nvPr>
            <p:ph type="title"/>
          </p:nvPr>
        </p:nvSpPr>
        <p:spPr/>
        <p:txBody>
          <a:bodyPr/>
          <a:lstStyle/>
          <a:p>
            <a:r>
              <a:rPr lang="en-US" altLang="en-VN"/>
              <a:t>Bài tập</a:t>
            </a:r>
            <a:endParaRPr lang="en-US" altLang="en-VN" i="1"/>
          </a:p>
        </p:txBody>
      </p:sp>
      <p:sp>
        <p:nvSpPr>
          <p:cNvPr id="24578" name="Slide Number Placeholder 4">
            <a:extLst>
              <a:ext uri="{FF2B5EF4-FFF2-40B4-BE49-F238E27FC236}">
                <a16:creationId xmlns:a16="http://schemas.microsoft.com/office/drawing/2014/main" id="{ADA0197E-5D22-5E47-B527-83FA7AB53C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D699A9BF-DE56-184B-86AF-F233A4866420}" type="slidenum">
              <a:rPr kumimoji="0" lang="en-US" altLang="en-VN" sz="1200">
                <a:solidFill>
                  <a:srgbClr val="300030"/>
                </a:solidFill>
                <a:latin typeface="Arial" panose="020B0604020202020204" pitchFamily="34" charset="0"/>
              </a:rPr>
              <a:pPr algn="r">
                <a:spcBef>
                  <a:spcPct val="50000"/>
                </a:spcBef>
                <a:buClrTx/>
                <a:buSzTx/>
                <a:buFontTx/>
                <a:buNone/>
              </a:pPr>
              <a:t>7</a:t>
            </a:fld>
            <a:endParaRPr kumimoji="0" lang="en-US" altLang="en-VN" sz="1400" b="0">
              <a:solidFill>
                <a:srgbClr val="300030"/>
              </a:solidFill>
              <a:latin typeface="Arial" panose="020B0604020202020204" pitchFamily="34" charset="0"/>
            </a:endParaRPr>
          </a:p>
        </p:txBody>
      </p:sp>
      <p:sp>
        <p:nvSpPr>
          <p:cNvPr id="4" name="Footer Placeholder 3">
            <a:extLst>
              <a:ext uri="{FF2B5EF4-FFF2-40B4-BE49-F238E27FC236}">
                <a16:creationId xmlns:a16="http://schemas.microsoft.com/office/drawing/2014/main" id="{C99936C1-B311-6948-B12D-80D55A963B6D}"/>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4D76185E-026F-F34E-A6F3-452FB1E3C6EE}"/>
              </a:ext>
            </a:extLst>
          </p:cNvPr>
          <p:cNvSpPr>
            <a:spLocks noGrp="1" noChangeArrowheads="1"/>
          </p:cNvSpPr>
          <p:nvPr>
            <p:ph idx="1"/>
          </p:nvPr>
        </p:nvSpPr>
        <p:spPr/>
        <p:txBody>
          <a:bodyPr/>
          <a:lstStyle/>
          <a:p>
            <a:pPr marL="279400" indent="-279400"/>
            <a:r>
              <a:rPr lang="en-US" altLang="en-VN" sz="3500"/>
              <a:t>Cho phép nạp chồng hai toán tử nhập (&gt;&gt;) và xuất(&lt;&lt;) cho các đối tượng của lớp bất kỳ</a:t>
            </a:r>
          </a:p>
          <a:p>
            <a:pPr marL="279400" indent="-279400"/>
            <a:r>
              <a:rPr lang="en-US" altLang="en-VN" sz="3500"/>
              <a:t>Định nghĩa hai toán tử dưới dạng hàm friend</a:t>
            </a:r>
          </a:p>
          <a:p>
            <a:pPr marL="279400" indent="-279400"/>
            <a:r>
              <a:rPr lang="en-US" altLang="en-VN" sz="3500"/>
              <a:t>Khi đó có thể sử dụng dòng </a:t>
            </a:r>
            <a:r>
              <a:rPr lang="en-US" altLang="en-VN" sz="3500" b="1"/>
              <a:t>cin&gt;&gt;</a:t>
            </a:r>
            <a:r>
              <a:rPr lang="en-US" altLang="en-VN" sz="3500"/>
              <a:t> và </a:t>
            </a:r>
            <a:r>
              <a:rPr lang="en-US" altLang="en-VN" sz="3500" b="1"/>
              <a:t>cout&lt;&lt;</a:t>
            </a:r>
            <a:r>
              <a:rPr lang="en-US" altLang="en-VN" sz="3500"/>
              <a:t> để nhập và xuất dữ liệu cho đối tượng lớp</a:t>
            </a:r>
          </a:p>
        </p:txBody>
      </p:sp>
      <p:sp>
        <p:nvSpPr>
          <p:cNvPr id="25603" name="Rectangle 2">
            <a:extLst>
              <a:ext uri="{FF2B5EF4-FFF2-40B4-BE49-F238E27FC236}">
                <a16:creationId xmlns:a16="http://schemas.microsoft.com/office/drawing/2014/main" id="{4FFBC71B-E78F-7B41-A6C5-78DADEC23E40}"/>
              </a:ext>
            </a:extLst>
          </p:cNvPr>
          <p:cNvSpPr>
            <a:spLocks noGrp="1" noChangeArrowheads="1"/>
          </p:cNvSpPr>
          <p:nvPr>
            <p:ph type="title"/>
          </p:nvPr>
        </p:nvSpPr>
        <p:spPr/>
        <p:txBody>
          <a:bodyPr/>
          <a:lstStyle/>
          <a:p>
            <a:r>
              <a:rPr lang="en-US" altLang="en-VN"/>
              <a:t>Định nghĩa toán tử &gt;&gt; và &lt;&lt;</a:t>
            </a:r>
          </a:p>
        </p:txBody>
      </p:sp>
      <p:sp>
        <p:nvSpPr>
          <p:cNvPr id="25602" name="Slide Number Placeholder 4">
            <a:extLst>
              <a:ext uri="{FF2B5EF4-FFF2-40B4-BE49-F238E27FC236}">
                <a16:creationId xmlns:a16="http://schemas.microsoft.com/office/drawing/2014/main" id="{6B6F45E3-0BCA-EE46-B63A-041A91AE1B8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636CF813-CDD0-E146-9607-D2A278B01A70}" type="slidenum">
              <a:rPr kumimoji="0" lang="en-US" altLang="en-VN" sz="1200">
                <a:solidFill>
                  <a:srgbClr val="300030"/>
                </a:solidFill>
                <a:latin typeface="Arial" panose="020B0604020202020204" pitchFamily="34" charset="0"/>
              </a:rPr>
              <a:pPr algn="r">
                <a:spcBef>
                  <a:spcPct val="50000"/>
                </a:spcBef>
                <a:buClrTx/>
                <a:buSzTx/>
                <a:buFontTx/>
                <a:buNone/>
              </a:pPr>
              <a:t>8</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E4140C2B-4423-7D46-8D03-CDD59C727CF0}"/>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90C13660-D108-554F-AD43-9316F851CECD}"/>
              </a:ext>
            </a:extLst>
          </p:cNvPr>
          <p:cNvSpPr>
            <a:spLocks noGrp="1" noChangeArrowheads="1"/>
          </p:cNvSpPr>
          <p:nvPr>
            <p:ph idx="1"/>
          </p:nvPr>
        </p:nvSpPr>
        <p:spPr/>
        <p:txBody>
          <a:bodyPr/>
          <a:lstStyle/>
          <a:p>
            <a:pPr marL="55563" indent="-55563">
              <a:lnSpc>
                <a:spcPct val="90000"/>
              </a:lnSpc>
            </a:pPr>
            <a:r>
              <a:rPr lang="en-US" altLang="en-VN" sz="2800"/>
              <a:t> </a:t>
            </a:r>
            <a:r>
              <a:rPr lang="en-US" altLang="en-VN" sz="2800" u="sng"/>
              <a:t>Khai báo</a:t>
            </a:r>
            <a:r>
              <a:rPr lang="en-US" altLang="en-VN" sz="2800"/>
              <a:t>:</a:t>
            </a:r>
          </a:p>
          <a:p>
            <a:pPr marL="55563" indent="-55563">
              <a:lnSpc>
                <a:spcPct val="90000"/>
              </a:lnSpc>
              <a:buNone/>
            </a:pPr>
            <a:r>
              <a:rPr lang="en-US" altLang="en-VN" b="1"/>
              <a:t>	     friend ostream &amp; operetor &lt;&lt;</a:t>
            </a:r>
            <a:r>
              <a:rPr lang="en-US" altLang="en-VN"/>
              <a:t> </a:t>
            </a:r>
            <a:r>
              <a:rPr lang="en-US" altLang="en-VN" b="1"/>
              <a:t>(ostream  &amp;out</a:t>
            </a:r>
            <a:r>
              <a:rPr lang="en-US" altLang="en-VN"/>
              <a:t>, class-name  c);</a:t>
            </a:r>
          </a:p>
          <a:p>
            <a:pPr marL="169863" lvl="1" indent="0">
              <a:lnSpc>
                <a:spcPct val="90000"/>
              </a:lnSpc>
              <a:spcBef>
                <a:spcPct val="5000"/>
              </a:spcBef>
              <a:buClr>
                <a:schemeClr val="bg1"/>
              </a:buClr>
              <a:buNone/>
            </a:pPr>
            <a:endParaRPr lang="en-US" altLang="en-VN" sz="1900"/>
          </a:p>
          <a:p>
            <a:pPr marL="55563" indent="-55563">
              <a:lnSpc>
                <a:spcPct val="90000"/>
              </a:lnSpc>
            </a:pPr>
            <a:r>
              <a:rPr lang="en-US" altLang="en-VN" sz="2800"/>
              <a:t> </a:t>
            </a:r>
            <a:r>
              <a:rPr lang="en-US" altLang="en-VN" sz="2800" u="sng"/>
              <a:t>Định nghĩa</a:t>
            </a:r>
            <a:r>
              <a:rPr lang="en-US" altLang="en-VN" sz="2800"/>
              <a:t>:</a:t>
            </a:r>
          </a:p>
          <a:p>
            <a:pPr marL="169863" lvl="1" indent="0">
              <a:lnSpc>
                <a:spcPct val="90000"/>
              </a:lnSpc>
              <a:spcBef>
                <a:spcPct val="5000"/>
              </a:spcBef>
              <a:buClr>
                <a:schemeClr val="bg1"/>
              </a:buClr>
              <a:buNone/>
            </a:pPr>
            <a:r>
              <a:rPr lang="en-US" altLang="en-VN" b="1"/>
              <a:t>ostream &amp; operetor &lt;&lt;</a:t>
            </a:r>
            <a:r>
              <a:rPr lang="en-US" altLang="en-VN"/>
              <a:t> </a:t>
            </a:r>
            <a:r>
              <a:rPr lang="en-US" altLang="en-VN" b="1"/>
              <a:t>(ostream &amp;</a:t>
            </a:r>
            <a:r>
              <a:rPr lang="en-US" altLang="en-VN"/>
              <a:t>out, </a:t>
            </a:r>
            <a:r>
              <a:rPr lang="en-US" altLang="en-VN" i="1"/>
              <a:t>class-name</a:t>
            </a:r>
            <a:r>
              <a:rPr lang="en-US" altLang="en-VN"/>
              <a:t>  c)</a:t>
            </a:r>
          </a:p>
          <a:p>
            <a:pPr marL="169863" lvl="1" indent="0">
              <a:lnSpc>
                <a:spcPct val="90000"/>
              </a:lnSpc>
              <a:spcBef>
                <a:spcPct val="5000"/>
              </a:spcBef>
              <a:buClr>
                <a:schemeClr val="bg1"/>
              </a:buClr>
              <a:buNone/>
            </a:pPr>
            <a:r>
              <a:rPr lang="en-US" altLang="en-VN" sz="3200"/>
              <a:t>{</a:t>
            </a:r>
          </a:p>
          <a:p>
            <a:pPr marL="169863" lvl="1" indent="0">
              <a:lnSpc>
                <a:spcPct val="90000"/>
              </a:lnSpc>
              <a:spcBef>
                <a:spcPct val="5000"/>
              </a:spcBef>
              <a:buClr>
                <a:schemeClr val="bg1"/>
              </a:buClr>
              <a:buNone/>
            </a:pPr>
            <a:r>
              <a:rPr lang="en-US" altLang="en-VN" sz="3200"/>
              <a:t>     </a:t>
            </a:r>
            <a:r>
              <a:rPr lang="en-US" altLang="en-VN" sz="3200" i="1"/>
              <a:t>//định nghĩa thao tác in các giá trị của “c”  ra màn hình. Lưu ý dùng dòng out&lt;&lt; để xuất thay vì dùng cout&lt;&lt;</a:t>
            </a:r>
          </a:p>
          <a:p>
            <a:pPr marL="169863" lvl="1" indent="0">
              <a:lnSpc>
                <a:spcPct val="90000"/>
              </a:lnSpc>
              <a:spcBef>
                <a:spcPct val="5000"/>
              </a:spcBef>
              <a:buClr>
                <a:schemeClr val="bg1"/>
              </a:buClr>
              <a:buNone/>
            </a:pPr>
            <a:r>
              <a:rPr lang="en-US" altLang="en-VN" sz="3200"/>
              <a:t>	return out;</a:t>
            </a:r>
          </a:p>
          <a:p>
            <a:pPr marL="169863" lvl="1" indent="0">
              <a:lnSpc>
                <a:spcPct val="90000"/>
              </a:lnSpc>
              <a:spcBef>
                <a:spcPct val="5000"/>
              </a:spcBef>
              <a:buClr>
                <a:schemeClr val="bg1"/>
              </a:buClr>
              <a:buNone/>
            </a:pPr>
            <a:r>
              <a:rPr lang="en-US" altLang="en-VN" sz="3200"/>
              <a:t>}</a:t>
            </a:r>
          </a:p>
        </p:txBody>
      </p:sp>
      <p:sp>
        <p:nvSpPr>
          <p:cNvPr id="26627" name="Rectangle 2">
            <a:extLst>
              <a:ext uri="{FF2B5EF4-FFF2-40B4-BE49-F238E27FC236}">
                <a16:creationId xmlns:a16="http://schemas.microsoft.com/office/drawing/2014/main" id="{88E0FED9-B370-8147-A503-F05A6A31F827}"/>
              </a:ext>
            </a:extLst>
          </p:cNvPr>
          <p:cNvSpPr>
            <a:spLocks noGrp="1" noChangeArrowheads="1"/>
          </p:cNvSpPr>
          <p:nvPr>
            <p:ph type="title"/>
          </p:nvPr>
        </p:nvSpPr>
        <p:spPr/>
        <p:txBody>
          <a:bodyPr/>
          <a:lstStyle/>
          <a:p>
            <a:r>
              <a:rPr lang="en-US" altLang="en-VN" sz="2800"/>
              <a:t>Định nghĩa toán tử &lt;&lt;</a:t>
            </a:r>
            <a:endParaRPr lang="en-US" altLang="en-VN" sz="2800" i="1"/>
          </a:p>
        </p:txBody>
      </p:sp>
      <p:sp>
        <p:nvSpPr>
          <p:cNvPr id="26626" name="Slide Number Placeholder 4">
            <a:extLst>
              <a:ext uri="{FF2B5EF4-FFF2-40B4-BE49-F238E27FC236}">
                <a16:creationId xmlns:a16="http://schemas.microsoft.com/office/drawing/2014/main" id="{D8E06103-60CD-8242-8085-A723E97E96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just">
              <a:spcBef>
                <a:spcPct val="20000"/>
              </a:spcBef>
              <a:buClr>
                <a:srgbClr val="300030"/>
              </a:buClr>
              <a:buSzPct val="75000"/>
              <a:buFont typeface="Monotype Sorts" pitchFamily="2" charset="2"/>
              <a:buChar char="l"/>
              <a:defRPr kumimoji="1" sz="3200">
                <a:solidFill>
                  <a:schemeClr val="tx1"/>
                </a:solidFill>
                <a:latin typeface="Times New Roman" panose="02020603050405020304" pitchFamily="18" charset="0"/>
              </a:defRPr>
            </a:lvl1pPr>
            <a:lvl2pPr marL="742950" indent="-285750" algn="just">
              <a:spcBef>
                <a:spcPct val="20000"/>
              </a:spcBef>
              <a:buClr>
                <a:srgbClr val="300030"/>
              </a:buClr>
              <a:buSzPct val="75000"/>
              <a:buFont typeface="Monotype Sorts" pitchFamily="2" charset="2"/>
              <a:buChar char="w"/>
              <a:defRPr kumimoji="1" sz="2800">
                <a:solidFill>
                  <a:schemeClr val="tx1"/>
                </a:solidFill>
                <a:latin typeface="Times New Roman" panose="02020603050405020304" pitchFamily="18" charset="0"/>
              </a:defRPr>
            </a:lvl2pPr>
            <a:lvl3pPr marL="1143000" indent="-228600" algn="just">
              <a:spcBef>
                <a:spcPct val="20000"/>
              </a:spcBef>
              <a:buClr>
                <a:srgbClr val="300030"/>
              </a:buClr>
              <a:buSzPct val="75000"/>
              <a:buFont typeface="Monotype Sorts" pitchFamily="2" charset="2"/>
              <a:buChar char="w"/>
              <a:defRPr kumimoji="1" sz="2400">
                <a:solidFill>
                  <a:schemeClr val="tx1"/>
                </a:solidFill>
                <a:latin typeface="Times New Roman" panose="02020603050405020304" pitchFamily="18" charset="0"/>
              </a:defRPr>
            </a:lvl3pPr>
            <a:lvl4pPr marL="16002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4pPr>
            <a:lvl5pPr marL="2057400" indent="-228600" algn="just">
              <a:spcBef>
                <a:spcPct val="20000"/>
              </a:spcBef>
              <a:buClr>
                <a:srgbClr val="300030"/>
              </a:buClr>
              <a:buSzPct val="75000"/>
              <a:buChar char="–"/>
              <a:defRPr kumimoji="1" sz="2000">
                <a:solidFill>
                  <a:schemeClr val="tx1"/>
                </a:solidFill>
                <a:latin typeface="Times New Roman" panose="02020603050405020304" pitchFamily="18" charset="0"/>
              </a:defRPr>
            </a:lvl5pPr>
            <a:lvl6pPr marL="25146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6pPr>
            <a:lvl7pPr marL="29718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7pPr>
            <a:lvl8pPr marL="34290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8pPr>
            <a:lvl9pPr marL="3886200" indent="-228600" algn="just" eaLnBrk="0" fontAlgn="base" hangingPunct="0">
              <a:spcBef>
                <a:spcPct val="20000"/>
              </a:spcBef>
              <a:spcAft>
                <a:spcPct val="0"/>
              </a:spcAft>
              <a:buClr>
                <a:srgbClr val="300030"/>
              </a:buClr>
              <a:buSzPct val="75000"/>
              <a:buChar char="–"/>
              <a:defRPr kumimoji="1" sz="2000">
                <a:solidFill>
                  <a:schemeClr val="tx1"/>
                </a:solidFill>
                <a:latin typeface="Times New Roman" panose="02020603050405020304" pitchFamily="18" charset="0"/>
              </a:defRPr>
            </a:lvl9pPr>
          </a:lstStyle>
          <a:p>
            <a:pPr algn="r">
              <a:spcBef>
                <a:spcPct val="50000"/>
              </a:spcBef>
              <a:buClrTx/>
              <a:buSzTx/>
              <a:buFontTx/>
              <a:buNone/>
            </a:pPr>
            <a:fld id="{35154ABD-C944-6E4D-AC97-0EF0EF869B45}" type="slidenum">
              <a:rPr kumimoji="0" lang="en-US" altLang="en-VN" sz="1200">
                <a:solidFill>
                  <a:srgbClr val="300030"/>
                </a:solidFill>
                <a:latin typeface="Arial" panose="020B0604020202020204" pitchFamily="34" charset="0"/>
              </a:rPr>
              <a:pPr algn="r">
                <a:spcBef>
                  <a:spcPct val="50000"/>
                </a:spcBef>
                <a:buClrTx/>
                <a:buSzTx/>
                <a:buFontTx/>
                <a:buNone/>
              </a:pPr>
              <a:t>9</a:t>
            </a:fld>
            <a:endParaRPr kumimoji="0" lang="en-US" altLang="en-VN" sz="1400" b="0">
              <a:solidFill>
                <a:srgbClr val="300030"/>
              </a:solidFill>
              <a:latin typeface="Arial" panose="020B0604020202020204" pitchFamily="34" charset="0"/>
            </a:endParaRPr>
          </a:p>
        </p:txBody>
      </p:sp>
      <p:sp>
        <p:nvSpPr>
          <p:cNvPr id="2" name="Footer Placeholder 1">
            <a:extLst>
              <a:ext uri="{FF2B5EF4-FFF2-40B4-BE49-F238E27FC236}">
                <a16:creationId xmlns:a16="http://schemas.microsoft.com/office/drawing/2014/main" id="{1AB05D54-9331-9E4F-89F6-B4556AD5E79F}"/>
              </a:ext>
            </a:extLst>
          </p:cNvPr>
          <p:cNvSpPr>
            <a:spLocks noGrp="1"/>
          </p:cNvSpPr>
          <p:nvPr>
            <p:ph type="ftr" sz="quarter" idx="10"/>
          </p:nvPr>
        </p:nvSpPr>
        <p:spPr/>
        <p:txBody>
          <a:bodyPr/>
          <a:lstStyle/>
          <a:p>
            <a:pPr>
              <a:defRPr/>
            </a:pPr>
            <a:r>
              <a:rPr lang="en-US"/>
              <a:t>CSE 224 - Nạp chồng toán tử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diamond(in)">
                                      <p:cBhvr>
                                        <p:cTn id="7" dur="2000"/>
                                        <p:tgtEl>
                                          <p:spTgt spid="418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diamond(in)">
                                      <p:cBhvr>
                                        <p:cTn id="12" dur="2000"/>
                                        <p:tgtEl>
                                          <p:spTgt spid="418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18819">
                                            <p:txEl>
                                              <p:pRg st="3" end="3"/>
                                            </p:txEl>
                                          </p:spTgt>
                                        </p:tgtEl>
                                        <p:attrNameLst>
                                          <p:attrName>style.visibility</p:attrName>
                                        </p:attrNameLst>
                                      </p:cBhvr>
                                      <p:to>
                                        <p:strVal val="visible"/>
                                      </p:to>
                                    </p:set>
                                    <p:animEffect transition="in" filter="diamond(in)">
                                      <p:cBhvr>
                                        <p:cTn id="17" dur="2000"/>
                                        <p:tgtEl>
                                          <p:spTgt spid="418819">
                                            <p:txEl>
                                              <p:pRg st="3" end="3"/>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18819">
                                            <p:txEl>
                                              <p:pRg st="4" end="4"/>
                                            </p:txEl>
                                          </p:spTgt>
                                        </p:tgtEl>
                                        <p:attrNameLst>
                                          <p:attrName>style.visibility</p:attrName>
                                        </p:attrNameLst>
                                      </p:cBhvr>
                                      <p:to>
                                        <p:strVal val="visible"/>
                                      </p:to>
                                    </p:set>
                                    <p:animEffect transition="in" filter="diamond(in)">
                                      <p:cBhvr>
                                        <p:cTn id="20" dur="2000"/>
                                        <p:tgtEl>
                                          <p:spTgt spid="418819">
                                            <p:txEl>
                                              <p:pRg st="4" end="4"/>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18819">
                                            <p:txEl>
                                              <p:pRg st="5" end="5"/>
                                            </p:txEl>
                                          </p:spTgt>
                                        </p:tgtEl>
                                        <p:attrNameLst>
                                          <p:attrName>style.visibility</p:attrName>
                                        </p:attrNameLst>
                                      </p:cBhvr>
                                      <p:to>
                                        <p:strVal val="visible"/>
                                      </p:to>
                                    </p:set>
                                    <p:animEffect transition="in" filter="diamond(in)">
                                      <p:cBhvr>
                                        <p:cTn id="23" dur="2000"/>
                                        <p:tgtEl>
                                          <p:spTgt spid="418819">
                                            <p:txEl>
                                              <p:pRg st="5" end="5"/>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18819">
                                            <p:txEl>
                                              <p:pRg st="6" end="6"/>
                                            </p:txEl>
                                          </p:spTgt>
                                        </p:tgtEl>
                                        <p:attrNameLst>
                                          <p:attrName>style.visibility</p:attrName>
                                        </p:attrNameLst>
                                      </p:cBhvr>
                                      <p:to>
                                        <p:strVal val="visible"/>
                                      </p:to>
                                    </p:set>
                                    <p:animEffect transition="in" filter="diamond(in)">
                                      <p:cBhvr>
                                        <p:cTn id="26" dur="2000"/>
                                        <p:tgtEl>
                                          <p:spTgt spid="418819">
                                            <p:txEl>
                                              <p:pRg st="6" end="6"/>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18819">
                                            <p:txEl>
                                              <p:pRg st="7" end="7"/>
                                            </p:txEl>
                                          </p:spTgt>
                                        </p:tgtEl>
                                        <p:attrNameLst>
                                          <p:attrName>style.visibility</p:attrName>
                                        </p:attrNameLst>
                                      </p:cBhvr>
                                      <p:to>
                                        <p:strVal val="visible"/>
                                      </p:to>
                                    </p:set>
                                    <p:animEffect transition="in" filter="diamond(in)">
                                      <p:cBhvr>
                                        <p:cTn id="29" dur="2000"/>
                                        <p:tgtEl>
                                          <p:spTgt spid="418819">
                                            <p:txEl>
                                              <p:pRg st="7" end="7"/>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18819">
                                            <p:txEl>
                                              <p:pRg st="8" end="8"/>
                                            </p:txEl>
                                          </p:spTgt>
                                        </p:tgtEl>
                                        <p:attrNameLst>
                                          <p:attrName>style.visibility</p:attrName>
                                        </p:attrNameLst>
                                      </p:cBhvr>
                                      <p:to>
                                        <p:strVal val="visible"/>
                                      </p:to>
                                    </p:set>
                                    <p:animEffect transition="in" filter="diamond(in)">
                                      <p:cBhvr>
                                        <p:cTn id="32" dur="2000"/>
                                        <p:tgtEl>
                                          <p:spTgt spid="418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uiExpand="1" build="p"/>
    </p:bldLst>
  </p:timing>
</p:sld>
</file>

<file path=ppt/theme/theme1.xml><?xml version="1.0" encoding="utf-8"?>
<a:theme xmlns:a="http://schemas.openxmlformats.org/drawingml/2006/main" name="CSE224">
  <a:themeElements>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db2004138l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cdb2004138l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cdb2004138l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E224" id="{5E69D8E8-746F-F745-8271-59681E33B7BB}" vid="{8AE2637C-071A-B34C-A0DB-C4E214832E2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CSE224</Template>
  <TotalTime>9501</TotalTime>
  <Words>2779</Words>
  <Application>Microsoft Macintosh PowerPoint</Application>
  <PresentationFormat>Widescreen</PresentationFormat>
  <Paragraphs>394</Paragraphs>
  <Slides>38</Slides>
  <Notes>0</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Times New Roman</vt:lpstr>
      <vt:lpstr>Arial</vt:lpstr>
      <vt:lpstr>Monotype Sorts</vt:lpstr>
      <vt:lpstr>Wingdings</vt:lpstr>
      <vt:lpstr>Courier New</vt:lpstr>
      <vt:lpstr>CSE224</vt:lpstr>
      <vt:lpstr>NGUYÊN LÝ LẬP TRÌNH HƯỚNG ĐỐI TƯỢNG CSE 224 Chương 3: Nạp chồng toán tử </vt:lpstr>
      <vt:lpstr>NỘI DUNG</vt:lpstr>
      <vt:lpstr>NỘI DUNG</vt:lpstr>
      <vt:lpstr>Định nghĩa</vt:lpstr>
      <vt:lpstr>Khai báo nạp chồng toán tử</vt:lpstr>
      <vt:lpstr>Các toán tử được nạp chồng</vt:lpstr>
      <vt:lpstr>Bài tập</vt:lpstr>
      <vt:lpstr>Định nghĩa toán tử &gt;&gt; và &lt;&lt;</vt:lpstr>
      <vt:lpstr>Định nghĩa toán tử &lt;&lt;</vt:lpstr>
      <vt:lpstr>Định nghĩa toán tử &lt;&lt;</vt:lpstr>
      <vt:lpstr>Ví dụ</vt:lpstr>
      <vt:lpstr>Định nghĩa toán tử &gt;&gt;</vt:lpstr>
      <vt:lpstr>Định nghĩa toán tử &gt;&gt;</vt:lpstr>
      <vt:lpstr>Ví dụ</vt:lpstr>
      <vt:lpstr>Bài tập 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Toán tử chuyển đổi kiểu</vt:lpstr>
      <vt:lpstr>Toán tử chuyển đổi kiểu</vt:lpstr>
      <vt:lpstr>Ví dụ</vt:lpstr>
      <vt:lpstr>Ví dụ</vt:lpstr>
      <vt:lpstr>Ví dụ</vt:lpstr>
      <vt:lpstr>Ví dụ</vt:lpstr>
      <vt:lpstr>Ví dụ</vt:lpstr>
      <vt:lpstr>Ví dụ</vt:lpstr>
      <vt:lpstr>Toán tử []</vt:lpstr>
      <vt:lpstr>NỘI DUNG</vt:lpstr>
      <vt:lpstr>Phân loại</vt:lpstr>
      <vt:lpstr>Quy tắc sử dụng</vt:lpstr>
      <vt:lpstr>Ví dụ</vt:lpstr>
      <vt:lpstr>Các nguyên tắc cơ bản</vt:lpstr>
    </vt:vector>
  </TitlesOfParts>
  <Company>AM &amp; 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phân đoạn ảnh hiệu quả dựa vào đồ thi</dc:title>
  <dc:creator>Thai Thi Thanh Van</dc:creator>
  <cp:lastModifiedBy>Cu Viet Dung</cp:lastModifiedBy>
  <cp:revision>1129</cp:revision>
  <cp:lastPrinted>2002-10-28T17:24:40Z</cp:lastPrinted>
  <dcterms:created xsi:type="dcterms:W3CDTF">1999-02-12T23:27:18Z</dcterms:created>
  <dcterms:modified xsi:type="dcterms:W3CDTF">2021-09-19T04:54:31Z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60</vt:i4>
  </property>
  <property fmtid="{D5CDD505-2E9C-101B-9397-08002B2CF9AE}" pid="5" name="ScreenSize">
    <vt:i4>2</vt:i4>
  </property>
  <property fmtid="{D5CDD505-2E9C-101B-9397-08002B2CF9AE}" pid="6" name="ScreenUsage">
    <vt:i4>2</vt:i4>
  </property>
  <property fmtid="{D5CDD505-2E9C-101B-9397-08002B2CF9AE}" pid="7" name="MailAddress">
    <vt:lpwstr>cyy@cs.washington.edu</vt:lpwstr>
  </property>
  <property fmtid="{D5CDD505-2E9C-101B-9397-08002B2CF9AE}" pid="8" name="HomePage">
    <vt:lpwstr>http://www.cs.washington.edu/homes/cyy</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D:\htdocs\academic\</vt:lpwstr>
  </property>
</Properties>
</file>