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A3C7-B44B-4978-A5A1-09655C05DDBB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FFAA-DAE6-4E66-8C73-DE8DCAC88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这几个函数调用完成后，就表示整个声卡可用；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3FFAA-DAE6-4E66-8C73-DE8DCAC883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5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Sound</a:t>
            </a:r>
            <a:r>
              <a:rPr lang="zh-CN" altLang="en-US" dirty="0" smtClean="0"/>
              <a:t>下的其他目录，可以不用看，有的是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</a:t>
            </a:r>
            <a:r>
              <a:rPr lang="en-US" altLang="zh-CN" dirty="0" err="1" smtClean="0"/>
              <a:t>ASoC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，有的是</a:t>
            </a:r>
            <a:r>
              <a:rPr lang="en-US" altLang="zh-CN" dirty="0" smtClean="0"/>
              <a:t>OSS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3FFAA-DAE6-4E66-8C73-DE8DCAC883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6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aml_i2s.c</a:t>
            </a:r>
            <a:r>
              <a:rPr lang="zh-CN" altLang="en-US" dirty="0" smtClean="0"/>
              <a:t>中的回调函数是</a:t>
            </a:r>
            <a:r>
              <a:rPr lang="en-US" altLang="zh-CN" dirty="0" err="1" smtClean="0"/>
              <a:t>dma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,aml_i2s_dai.c</a:t>
            </a:r>
            <a:r>
              <a:rPr lang="zh-CN" altLang="en-US" dirty="0" smtClean="0"/>
              <a:t>中的回调函数是</a:t>
            </a:r>
            <a:r>
              <a:rPr lang="en-US" altLang="zh-CN" dirty="0" smtClean="0"/>
              <a:t>i2s controller</a:t>
            </a:r>
            <a:r>
              <a:rPr lang="zh-CN" altLang="en-US" dirty="0" smtClean="0"/>
              <a:t>操作；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3FFAA-DAE6-4E66-8C73-DE8DCAC883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2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4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8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9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1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25FA-86FF-4193-ACC3-52590708CDBF}" type="datetimeFigureOut">
              <a:rPr lang="zh-CN" altLang="en-US" smtClean="0"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EBA2-4BA2-4F95-872E-9059C3CE9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9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驱动</a:t>
            </a:r>
            <a:r>
              <a:rPr lang="zh-CN" altLang="en-US" dirty="0"/>
              <a:t>框架介绍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                 满益波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0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它的目的很明显，就是要把具体电路板上的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指定到一块，所以，首先得有个结构体来描述那个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对应那个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的关系，说具体点，就是那个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、那个</a:t>
            </a:r>
            <a:r>
              <a:rPr lang="en-US" altLang="zh-CN" dirty="0" err="1" smtClean="0"/>
              <a:t>cpu_dai</a:t>
            </a:r>
            <a:r>
              <a:rPr lang="zh-CN" altLang="en-US" dirty="0" smtClean="0"/>
              <a:t>、那个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以及那个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；这个一一对应的指定，表明一个有效的声音路径，所以，如果有多个这样的指定关系，那么就应该有多个有效的声音路径，具体表现在用户层面，就是多对</a:t>
            </a:r>
            <a:r>
              <a:rPr lang="en-US" altLang="zh-CN" dirty="0" err="1" smtClean="0"/>
              <a:t>pcmc</a:t>
            </a:r>
            <a:r>
              <a:rPr lang="en-US" altLang="zh-CN" dirty="0" smtClean="0"/>
              <a:t>*d*p(c)</a:t>
            </a:r>
            <a:r>
              <a:rPr lang="zh-CN" altLang="en-US" dirty="0" smtClean="0"/>
              <a:t>设备节点；用来描述这个指定关系的结构体就是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，一个结构体指定一个一一对应的关系；这个结构体，既可以在驱动代码中静态指定，也可以通过</a:t>
            </a:r>
            <a:r>
              <a:rPr lang="en-US" altLang="zh-CN" dirty="0" err="1" smtClean="0"/>
              <a:t>dtb</a:t>
            </a:r>
            <a:r>
              <a:rPr lang="zh-CN" altLang="en-US" dirty="0" smtClean="0"/>
              <a:t>去指定，我们</a:t>
            </a:r>
            <a:r>
              <a:rPr lang="en-US" altLang="zh-CN" dirty="0" err="1" smtClean="0"/>
              <a:t>amlogic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g9tv</a:t>
            </a:r>
            <a:r>
              <a:rPr lang="zh-CN" altLang="en-US" dirty="0" smtClean="0"/>
              <a:t>上，通过</a:t>
            </a:r>
            <a:r>
              <a:rPr lang="en-US" altLang="zh-CN" dirty="0" err="1" smtClean="0"/>
              <a:t>dtb</a:t>
            </a:r>
            <a:r>
              <a:rPr lang="zh-CN" altLang="en-US" dirty="0" smtClean="0"/>
              <a:t>的方式，指定了三对对应关系，所以会产生三个设备节点；在确定了这种关系后，调用</a:t>
            </a:r>
            <a:r>
              <a:rPr lang="en-US" altLang="zh-CN" dirty="0" err="1" smtClean="0"/>
              <a:t>snd_soc_register_card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去完成最终的声卡注册；下面分析</a:t>
            </a:r>
            <a:r>
              <a:rPr lang="en-US" altLang="zh-CN" dirty="0" err="1" smtClean="0"/>
              <a:t>snd_soc_register_card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的调用流程；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nd_soc_register_card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snd_soc_instantiate_card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soc_bind_dai_link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：检查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中描述的组件，在</a:t>
            </a:r>
            <a:r>
              <a:rPr lang="en-US" altLang="zh-CN" dirty="0" err="1" smtClean="0"/>
              <a:t>dai_list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codec_list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platform_list</a:t>
            </a:r>
            <a:r>
              <a:rPr lang="zh-CN" altLang="en-US" dirty="0" smtClean="0"/>
              <a:t>中是否存在；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soc_check_aux_dev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：检查</a:t>
            </a:r>
            <a:r>
              <a:rPr lang="en-US" altLang="zh-CN" dirty="0" err="1" smtClean="0"/>
              <a:t>aux_dev</a:t>
            </a:r>
            <a:r>
              <a:rPr lang="zh-CN" altLang="en-US" dirty="0" smtClean="0"/>
              <a:t>方式指定的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是否在</a:t>
            </a:r>
            <a:r>
              <a:rPr lang="en-US" altLang="zh-CN" dirty="0" err="1" smtClean="0"/>
              <a:t>codec_list</a:t>
            </a:r>
            <a:r>
              <a:rPr lang="zh-CN" altLang="en-US" dirty="0" smtClean="0"/>
              <a:t>中；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我们</a:t>
            </a:r>
            <a:r>
              <a:rPr lang="en-US" altLang="zh-CN" dirty="0" err="1" smtClean="0"/>
              <a:t>atmos</a:t>
            </a:r>
            <a:r>
              <a:rPr lang="zh-CN" altLang="en-US" dirty="0" smtClean="0"/>
              <a:t>项目多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用的方式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snd_card_create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核心函数，创建声卡，同时内部自动创建了</a:t>
            </a:r>
            <a:r>
              <a:rPr lang="en-US" altLang="zh-CN" dirty="0" smtClean="0"/>
              <a:t>control</a:t>
            </a:r>
            <a:r>
              <a:rPr lang="zh-CN" altLang="en-US" dirty="0"/>
              <a:t>逻辑</a:t>
            </a:r>
            <a:r>
              <a:rPr lang="zh-CN" altLang="en-US" dirty="0" smtClean="0"/>
              <a:t>设备；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以后会产生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/control*</a:t>
            </a:r>
            <a:r>
              <a:rPr lang="zh-CN" altLang="en-US" dirty="0" smtClean="0"/>
              <a:t>设备节点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snd_soc_dapm_new_controls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soc_probe_link_components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：调用</a:t>
            </a:r>
            <a:r>
              <a:rPr lang="en-US" altLang="zh-CN" dirty="0" err="1" smtClean="0"/>
              <a:t>soc_probe_codec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soc_probe_platform</a:t>
            </a:r>
            <a:r>
              <a:rPr lang="zh-CN" altLang="en-US" dirty="0" smtClean="0"/>
              <a:t>，分别初始化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中指定的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驱动代码里的东西，包括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，但不包括</a:t>
            </a:r>
            <a:r>
              <a:rPr lang="en-US" altLang="zh-CN" dirty="0" err="1" smtClean="0"/>
              <a:t>cpu_dai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soc_probe_link_dais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：初始化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中指定的</a:t>
            </a:r>
            <a:r>
              <a:rPr lang="en-US" altLang="zh-CN" dirty="0" err="1" smtClean="0"/>
              <a:t>cpu_dai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驱动里的东西；调用</a:t>
            </a:r>
            <a:r>
              <a:rPr lang="en-US" altLang="zh-CN" dirty="0" err="1" smtClean="0"/>
              <a:t>soc_new_pcm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，这个函数首先创建了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逻辑设备，调用的是</a:t>
            </a:r>
            <a:r>
              <a:rPr lang="en-US" altLang="zh-CN" dirty="0" err="1" smtClean="0">
                <a:solidFill>
                  <a:srgbClr val="FF0000"/>
                </a:solidFill>
              </a:rPr>
              <a:t>snd_device_new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类型的封装函数</a:t>
            </a:r>
            <a:r>
              <a:rPr lang="en-US" altLang="zh-CN" dirty="0" err="1" smtClean="0"/>
              <a:t>snd_pcm_new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，接着调用</a:t>
            </a:r>
            <a:r>
              <a:rPr lang="en-US" altLang="zh-CN" dirty="0" err="1" smtClean="0">
                <a:solidFill>
                  <a:srgbClr val="FF0000"/>
                </a:solidFill>
              </a:rPr>
              <a:t>snd_pcm_set_ops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来给创建的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逻辑设备的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操作，最后调用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pcm_new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函数，这个函数用来分配初始化</a:t>
            </a:r>
            <a:r>
              <a:rPr lang="en-US" altLang="zh-CN" dirty="0" err="1" smtClean="0"/>
              <a:t>dma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soc_probe_aux_dev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：调用</a:t>
            </a:r>
            <a:r>
              <a:rPr lang="en-US" altLang="zh-CN" dirty="0" err="1" smtClean="0"/>
              <a:t>soc_probe_codec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aux_dev</a:t>
            </a:r>
            <a:r>
              <a:rPr lang="zh-CN" altLang="en-US" dirty="0" smtClean="0"/>
              <a:t>指定的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设备，这块只初始化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驱动代码里的东西，包括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，不包括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，这块就是</a:t>
            </a:r>
            <a:r>
              <a:rPr lang="en-US" altLang="zh-CN" dirty="0" err="1" smtClean="0"/>
              <a:t>aux_dev</a:t>
            </a:r>
            <a:r>
              <a:rPr lang="zh-CN" altLang="en-US" dirty="0" smtClean="0"/>
              <a:t>方式和</a:t>
            </a:r>
            <a:r>
              <a:rPr lang="en-US" altLang="zh-CN" dirty="0" err="1" smtClean="0"/>
              <a:t>dai_link</a:t>
            </a:r>
            <a:r>
              <a:rPr lang="zh-CN" altLang="en-US" dirty="0" smtClean="0"/>
              <a:t>方式的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的区别；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snd_soc_dapm_link_dai_widgets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snd_soc_dapm_connect_dai_link_widgets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snd_soc_add_card_controls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：普通控件，不包含</a:t>
            </a:r>
            <a:r>
              <a:rPr lang="zh-CN" altLang="en-US" dirty="0"/>
              <a:t>电源</a:t>
            </a:r>
            <a:r>
              <a:rPr lang="zh-CN" altLang="en-US" dirty="0" smtClean="0"/>
              <a:t>属性，也就是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snd_so_dapm_add_routes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snd_soc_dai_set_fmt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：如果提供回调，分别设置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cpu_dai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中的接口格式；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snd_soc_dapm_new_widgets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snd_card_regster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ALSA</a:t>
            </a:r>
            <a:r>
              <a:rPr lang="zh-CN" altLang="en-US" dirty="0"/>
              <a:t>核心</a:t>
            </a:r>
            <a:r>
              <a:rPr lang="zh-CN" altLang="en-US" dirty="0" smtClean="0"/>
              <a:t>函数，注册声卡；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完结，这就是整个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框架的逻辑；最终融入到了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的架构中去，当用户在操作</a:t>
            </a:r>
            <a:r>
              <a:rPr lang="en-US" altLang="zh-CN" dirty="0" err="1" smtClean="0"/>
              <a:t>alsa</a:t>
            </a:r>
            <a:r>
              <a:rPr lang="zh-CN" altLang="en-US" dirty="0" smtClean="0"/>
              <a:t>设备节点时，比如说</a:t>
            </a:r>
            <a:r>
              <a:rPr lang="en-US" altLang="zh-CN" dirty="0" smtClean="0"/>
              <a:t>PCM</a:t>
            </a:r>
            <a:r>
              <a:rPr lang="zh-CN" altLang="en-US" dirty="0" smtClean="0"/>
              <a:t>设备节点，通过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架构，最终调用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逻辑设备的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操作，这些操作是我们在调用</a:t>
            </a:r>
            <a:r>
              <a:rPr lang="en-US" altLang="zh-CN" dirty="0" err="1" smtClean="0"/>
              <a:t>soc_probe_link_dais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中，调用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核心函数</a:t>
            </a:r>
            <a:r>
              <a:rPr lang="en-US" altLang="zh-CN" dirty="0" err="1" smtClean="0"/>
              <a:t>snd_pcm_set_ops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设置的，这些设置的回调函数，最终有分别调用了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中指定的</a:t>
            </a:r>
            <a:r>
              <a:rPr lang="en-US" altLang="zh-CN" dirty="0" smtClean="0"/>
              <a:t>platform/</a:t>
            </a:r>
            <a:r>
              <a:rPr lang="en-US" altLang="zh-CN" dirty="0" err="1" smtClean="0"/>
              <a:t>cpu_dai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的同名函数，也就是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架构的东西，从而完成对所有组件的调用；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2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r>
              <a:rPr lang="zh-CN" altLang="en-US" dirty="0" smtClean="0"/>
              <a:t>如何创建设备节点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下面的设备节点是字符设备，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中注册字符设备需要两个函数：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register_chrdev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alsa_sound_init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中调用，主要用来向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注册一个主设备为</a:t>
            </a:r>
            <a:r>
              <a:rPr lang="en-US" altLang="zh-CN" dirty="0" smtClean="0"/>
              <a:t>116</a:t>
            </a:r>
            <a:r>
              <a:rPr lang="zh-CN" altLang="en-US" dirty="0" smtClean="0"/>
              <a:t>，次设备号范围从</a:t>
            </a:r>
            <a:r>
              <a:rPr lang="en-US" altLang="zh-CN" dirty="0" smtClean="0"/>
              <a:t>0-255</a:t>
            </a:r>
            <a:r>
              <a:rPr lang="zh-CN" altLang="en-US" dirty="0" smtClean="0"/>
              <a:t>的字符设备；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device_create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snd_card_register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snd_register_device_all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，遍历</a:t>
            </a:r>
            <a:r>
              <a:rPr lang="en-US" altLang="zh-CN" dirty="0" err="1" smtClean="0"/>
              <a:t>snd_card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链表，调用每个组件的回调函数，回调函数中调用了</a:t>
            </a:r>
            <a:r>
              <a:rPr lang="en-US" altLang="zh-CN" dirty="0" err="1" smtClean="0"/>
              <a:t>device_create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来产生设备节点；说明一下，</a:t>
            </a:r>
            <a:r>
              <a:rPr lang="en-US" altLang="zh-CN" dirty="0" smtClean="0"/>
              <a:t>PCM</a:t>
            </a:r>
            <a:r>
              <a:rPr lang="zh-CN" altLang="en-US" dirty="0" smtClean="0"/>
              <a:t>逻辑设备在一般情况下，会创建两种设备节点，分别是</a:t>
            </a:r>
            <a:r>
              <a:rPr lang="en-US" altLang="zh-CN" dirty="0" smtClean="0"/>
              <a:t>playback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的设备节点和</a:t>
            </a:r>
            <a:r>
              <a:rPr lang="en-US" altLang="zh-CN" dirty="0" smtClean="0"/>
              <a:t>capture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的设备节点，也就是我们看到的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/pcmc0d*p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/pcmc0d*c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数量可以有多个，但是大多数情况只有一个；</a:t>
            </a:r>
            <a:r>
              <a:rPr lang="en-US" altLang="zh-CN" dirty="0" err="1" smtClean="0"/>
              <a:t>snd_card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链表中的组件是通过</a:t>
            </a:r>
            <a:r>
              <a:rPr lang="en-US" altLang="zh-CN" dirty="0" err="1" smtClean="0"/>
              <a:t>snd_device_new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加入的，而</a:t>
            </a:r>
            <a:r>
              <a:rPr lang="en-US" altLang="zh-CN" dirty="0" err="1" smtClean="0"/>
              <a:t>snd_pcm_new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snd_ctl_create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snd_device_new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进行了封装；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Tinyalsa</a:t>
            </a:r>
            <a:r>
              <a:rPr lang="zh-CN" altLang="en-US" dirty="0" smtClean="0"/>
              <a:t>如何调用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 err="1" smtClean="0"/>
              <a:t>pcm_open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部分为例，其他一样：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pen()</a:t>
            </a:r>
            <a:r>
              <a:rPr lang="zh-CN" altLang="en-US" dirty="0" smtClean="0"/>
              <a:t>字符设备节点，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依据主设备号</a:t>
            </a:r>
            <a:r>
              <a:rPr lang="en-US" altLang="zh-CN" dirty="0" smtClean="0"/>
              <a:t>116</a:t>
            </a:r>
            <a:r>
              <a:rPr lang="zh-CN" altLang="en-US" dirty="0" smtClean="0"/>
              <a:t>，找到当初调用</a:t>
            </a:r>
            <a:r>
              <a:rPr lang="en-US" altLang="zh-CN" dirty="0" err="1" smtClean="0"/>
              <a:t>register_chrdev</a:t>
            </a:r>
            <a:r>
              <a:rPr lang="en-US" altLang="zh-CN" dirty="0" smtClean="0"/>
              <a:t>()</a:t>
            </a:r>
            <a:r>
              <a:rPr lang="zh-CN" altLang="en-US" dirty="0" smtClean="0"/>
              <a:t>报备的该主设备号的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方法，也就是</a:t>
            </a:r>
            <a:r>
              <a:rPr lang="en-US" altLang="zh-CN" dirty="0" err="1" smtClean="0"/>
              <a:t>snd_open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，这个函数依据字符设备的次设备号，找到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保存的对应次设备号的底层方法，做一个替换，然后调用真正的底层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方法，比如我们的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设备，真正的方法在</a:t>
            </a:r>
            <a:r>
              <a:rPr lang="en-US" altLang="zh-CN" dirty="0" err="1" smtClean="0"/>
              <a:t>snd_pcm_f_ops</a:t>
            </a:r>
            <a:r>
              <a:rPr lang="en-US" altLang="zh-CN" dirty="0" smtClean="0"/>
              <a:t>[]</a:t>
            </a:r>
            <a:r>
              <a:rPr lang="zh-CN" altLang="en-US" dirty="0" smtClean="0"/>
              <a:t>数组中保存：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snd_pcm_playback_open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snd_pcm_open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snd_pcm_open_file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snd_pcm_open_substream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substream</a:t>
            </a:r>
            <a:r>
              <a:rPr lang="en-US" altLang="zh-CN" dirty="0" smtClean="0"/>
              <a:t>-&gt;ops-&gt;open()</a:t>
            </a:r>
            <a:r>
              <a:rPr lang="zh-CN" altLang="en-US" dirty="0" smtClean="0"/>
              <a:t>：而这个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是我们在调用</a:t>
            </a:r>
            <a:r>
              <a:rPr lang="en-US" altLang="zh-CN" dirty="0" err="1" smtClean="0"/>
              <a:t>snd_pcm_set_ops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时设置的，</a:t>
            </a:r>
            <a:r>
              <a:rPr lang="en-US" altLang="zh-CN" dirty="0" err="1" smtClean="0"/>
              <a:t>soc_pcm_open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，这个函数内会分别调用</a:t>
            </a:r>
            <a:r>
              <a:rPr lang="en-US" altLang="zh-CN" dirty="0" err="1" smtClean="0"/>
              <a:t>cpu_dai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dai_link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startup/open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Tinyalsa</a:t>
            </a:r>
            <a:r>
              <a:rPr lang="zh-CN" altLang="en-US" dirty="0" smtClean="0"/>
              <a:t>如何调用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所以，</a:t>
            </a:r>
            <a:r>
              <a:rPr lang="en-US" altLang="zh-CN" dirty="0" err="1" smtClean="0"/>
              <a:t>tinyalsa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pcmc</a:t>
            </a:r>
            <a:r>
              <a:rPr lang="en-US" altLang="zh-CN" dirty="0" smtClean="0"/>
              <a:t>*d*p(c)</a:t>
            </a:r>
            <a:r>
              <a:rPr lang="zh-CN" altLang="en-US" dirty="0" smtClean="0"/>
              <a:t>节点的访问，分析流程如下：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altLang="zh-CN" dirty="0" err="1" smtClean="0"/>
              <a:t>cm_prepare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看源码发现实际上就是一个</a:t>
            </a:r>
            <a:r>
              <a:rPr lang="en-US" altLang="zh-CN" dirty="0" err="1" smtClean="0"/>
              <a:t>ioctl</a:t>
            </a:r>
            <a:r>
              <a:rPr lang="zh-CN" altLang="en-US" dirty="0" smtClean="0"/>
              <a:t>调用；到内核代码中找</a:t>
            </a:r>
            <a:r>
              <a:rPr lang="en-US" altLang="zh-CN" dirty="0" err="1" smtClean="0"/>
              <a:t>snd_pcm_f_ops</a:t>
            </a:r>
            <a:r>
              <a:rPr lang="zh-CN" altLang="en-US" dirty="0" smtClean="0"/>
              <a:t>结构数组，找到</a:t>
            </a:r>
            <a:r>
              <a:rPr lang="en-US" altLang="zh-CN" dirty="0" err="1" smtClean="0"/>
              <a:t>unlocked_ioctl</a:t>
            </a:r>
            <a:r>
              <a:rPr lang="zh-CN" altLang="en-US" dirty="0" smtClean="0"/>
              <a:t>的函数指针</a:t>
            </a:r>
            <a:r>
              <a:rPr lang="en-US" altLang="zh-CN" dirty="0" err="1" smtClean="0"/>
              <a:t>snd_pcm_playback_ioctl</a:t>
            </a:r>
            <a:r>
              <a:rPr lang="zh-CN" altLang="en-US" dirty="0" smtClean="0"/>
              <a:t>，根据</a:t>
            </a:r>
            <a:r>
              <a:rPr lang="en-US" altLang="zh-CN" dirty="0" err="1" smtClean="0"/>
              <a:t>pcm_prepare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中指定的</a:t>
            </a:r>
            <a:r>
              <a:rPr lang="en-US" altLang="zh-CN" dirty="0" smtClean="0"/>
              <a:t>SNDRV_PCM_IOCTL_PREPARE</a:t>
            </a:r>
            <a:r>
              <a:rPr lang="zh-CN" altLang="en-US" dirty="0" smtClean="0"/>
              <a:t>类型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，找到</a:t>
            </a:r>
            <a:r>
              <a:rPr lang="en-US" altLang="zh-CN" dirty="0" err="1" smtClean="0"/>
              <a:t>snd_pcm_prepare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，接着找到</a:t>
            </a:r>
            <a:r>
              <a:rPr lang="en-US" altLang="zh-CN" dirty="0" err="1" smtClean="0"/>
              <a:t>snd_pcm_action_prepare</a:t>
            </a:r>
            <a:r>
              <a:rPr lang="zh-CN" altLang="en-US" dirty="0" smtClean="0"/>
              <a:t>，接着找到</a:t>
            </a:r>
            <a:r>
              <a:rPr lang="en-US" altLang="zh-CN" dirty="0" err="1" smtClean="0"/>
              <a:t>snd_pcm_do_prepare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，会发现调用了</a:t>
            </a:r>
            <a:r>
              <a:rPr lang="en-US" altLang="zh-CN" dirty="0" err="1" smtClean="0"/>
              <a:t>substream</a:t>
            </a:r>
            <a:r>
              <a:rPr lang="en-US" altLang="zh-CN" dirty="0" smtClean="0"/>
              <a:t>-&gt;ops-&gt;prepare()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substream</a:t>
            </a:r>
            <a:r>
              <a:rPr lang="en-US" altLang="zh-CN" dirty="0" smtClean="0"/>
              <a:t>-&gt;ops</a:t>
            </a:r>
            <a:r>
              <a:rPr lang="zh-CN" altLang="en-US" dirty="0" smtClean="0"/>
              <a:t>是我们在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snd_soc_register_card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过程中，在调用</a:t>
            </a:r>
            <a:r>
              <a:rPr lang="en-US" altLang="zh-CN" dirty="0" err="1" smtClean="0"/>
              <a:t>snd_new_pcm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时给赋值为</a:t>
            </a:r>
            <a:r>
              <a:rPr lang="en-US" altLang="zh-CN" dirty="0" err="1" smtClean="0"/>
              <a:t>soc_pcm_prepare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，进去后，会发现分别调用了：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platform-&gt;driver-&gt;ops-&gt;prepare()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驱动中的</a:t>
            </a:r>
            <a:r>
              <a:rPr lang="en-US" altLang="zh-CN" dirty="0" err="1" smtClean="0"/>
              <a:t>snd_soc_platform_driver</a:t>
            </a:r>
            <a:r>
              <a:rPr lang="zh-CN" altLang="en-US" dirty="0" smtClean="0"/>
              <a:t>结构体中对应的接口；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codec_dai</a:t>
            </a:r>
            <a:r>
              <a:rPr lang="en-US" altLang="zh-CN" dirty="0" smtClean="0"/>
              <a:t>-&gt;driver-&gt;ops-&gt;prepare()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驱动中的</a:t>
            </a:r>
            <a:r>
              <a:rPr lang="en-US" altLang="zh-CN" dirty="0" err="1" smtClean="0"/>
              <a:t>cpu_dai</a:t>
            </a:r>
            <a:r>
              <a:rPr lang="zh-CN" altLang="en-US" dirty="0" smtClean="0"/>
              <a:t>接口的</a:t>
            </a:r>
            <a:r>
              <a:rPr lang="en-US" altLang="zh-CN" dirty="0" err="1" smtClean="0"/>
              <a:t>snd_soc_dai_driver</a:t>
            </a:r>
            <a:r>
              <a:rPr lang="zh-CN" altLang="en-US" dirty="0" smtClean="0"/>
              <a:t>结构体中对应的接口；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cpu_dai</a:t>
            </a:r>
            <a:r>
              <a:rPr lang="en-US" altLang="zh-CN" dirty="0" smtClean="0"/>
              <a:t>-&gt;driver-&gt;ops-&gt;prepare()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驱动中的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接口的</a:t>
            </a:r>
            <a:r>
              <a:rPr lang="en-US" altLang="zh-CN" dirty="0" err="1" smtClean="0"/>
              <a:t>snd_soc_dai_driver</a:t>
            </a:r>
            <a:r>
              <a:rPr lang="zh-CN" altLang="en-US" dirty="0" smtClean="0"/>
              <a:t>结构体中对应的接口；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rtd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dai_link</a:t>
            </a:r>
            <a:r>
              <a:rPr lang="en-US" altLang="zh-CN" dirty="0" smtClean="0"/>
              <a:t>-&gt;ops-&gt;prepare()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驱动中的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结构体中</a:t>
            </a:r>
            <a:r>
              <a:rPr lang="en-US" altLang="zh-CN" dirty="0" smtClean="0"/>
              <a:t>ops</a:t>
            </a:r>
            <a:r>
              <a:rPr lang="zh-CN" altLang="en-US" dirty="0" smtClean="0"/>
              <a:t>中指定的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接口，这个原先没有实现，我们</a:t>
            </a:r>
            <a:r>
              <a:rPr lang="en-US" altLang="zh-CN" dirty="0" err="1" smtClean="0"/>
              <a:t>atmos</a:t>
            </a:r>
            <a:r>
              <a:rPr lang="zh-CN" altLang="en-US" dirty="0" smtClean="0"/>
              <a:t>项目中在这加入了</a:t>
            </a:r>
            <a:r>
              <a:rPr lang="en-US" altLang="zh-CN" dirty="0" err="1" smtClean="0"/>
              <a:t>customer_preapre</a:t>
            </a:r>
            <a:r>
              <a:rPr lang="zh-CN" altLang="en-US" dirty="0" smtClean="0"/>
              <a:t>函数，实现中对</a:t>
            </a:r>
            <a:r>
              <a:rPr lang="en-US" altLang="zh-CN" dirty="0" err="1" smtClean="0"/>
              <a:t>dsp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操作，这块就是将我们</a:t>
            </a:r>
            <a:r>
              <a:rPr lang="en-US" altLang="zh-CN" dirty="0" err="1" smtClean="0"/>
              <a:t>dsp</a:t>
            </a:r>
            <a:r>
              <a:rPr lang="zh-CN" altLang="en-US" dirty="0" smtClean="0"/>
              <a:t>加入了整个播放流程中；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其他的</a:t>
            </a:r>
            <a:r>
              <a:rPr lang="en-US" altLang="zh-CN" dirty="0" err="1" smtClean="0"/>
              <a:t>tinyalsa</a:t>
            </a:r>
            <a:r>
              <a:rPr lang="zh-CN" altLang="en-US" dirty="0" smtClean="0"/>
              <a:t>相同分析流程；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r>
              <a:rPr lang="zh-CN" altLang="en-US" dirty="0" smtClean="0"/>
              <a:t>重点函数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nd_card_create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创建一个声卡实例；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nd_device_new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在某个声卡实例下，创建逻辑设备，比如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zh-CN" altLang="en-US" dirty="0" smtClean="0"/>
              <a:t>下的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ontrolx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pcmc</a:t>
            </a:r>
            <a:r>
              <a:rPr lang="en-US" altLang="zh-CN" dirty="0" smtClean="0"/>
              <a:t>*d*p(c)</a:t>
            </a:r>
            <a:r>
              <a:rPr lang="zh-CN" altLang="en-US" dirty="0" smtClean="0"/>
              <a:t>等，内部实现是设置了一个回调函数，然后加入</a:t>
            </a:r>
            <a:r>
              <a:rPr lang="en-US" altLang="zh-CN" dirty="0" err="1" smtClean="0"/>
              <a:t>snd_card</a:t>
            </a:r>
            <a:r>
              <a:rPr lang="en-US" altLang="zh-CN" dirty="0" smtClean="0"/>
              <a:t>-&gt;devices</a:t>
            </a:r>
            <a:r>
              <a:rPr lang="zh-CN" altLang="en-US" dirty="0" smtClean="0"/>
              <a:t>链表中，直到</a:t>
            </a:r>
            <a:r>
              <a:rPr lang="en-US" altLang="zh-CN" dirty="0" err="1" smtClean="0"/>
              <a:t>snd_card_register</a:t>
            </a:r>
            <a:r>
              <a:rPr lang="zh-CN" altLang="en-US" dirty="0" smtClean="0"/>
              <a:t>时用来生成设备节点；一般情况不直接使用，而是调用对应的类型封装函数，比如</a:t>
            </a:r>
            <a:r>
              <a:rPr lang="en-US" altLang="zh-CN" dirty="0" err="1" smtClean="0"/>
              <a:t>snd_ctl_create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snd_pcm_new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nd_pcm_set_ops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设置声卡实例下</a:t>
            </a:r>
            <a:r>
              <a:rPr lang="en-US" altLang="zh-CN" dirty="0" smtClean="0"/>
              <a:t>PCM</a:t>
            </a:r>
            <a:r>
              <a:rPr lang="zh-CN" altLang="en-US" dirty="0" smtClean="0"/>
              <a:t>逻辑设备</a:t>
            </a:r>
            <a:r>
              <a:rPr lang="zh-CN" altLang="en-US" dirty="0"/>
              <a:t>的</a:t>
            </a:r>
            <a:r>
              <a:rPr lang="en-US" altLang="zh-CN" dirty="0" err="1" smtClean="0"/>
              <a:t>substream</a:t>
            </a:r>
            <a:r>
              <a:rPr lang="zh-CN" altLang="en-US" dirty="0" smtClean="0"/>
              <a:t>的操作函数，比如</a:t>
            </a:r>
            <a:r>
              <a:rPr lang="en-US" altLang="zh-CN" dirty="0" smtClean="0"/>
              <a:t>open/</a:t>
            </a:r>
            <a:r>
              <a:rPr lang="en-US" altLang="zh-CN" dirty="0" err="1" smtClean="0"/>
              <a:t>hw_params</a:t>
            </a:r>
            <a:r>
              <a:rPr lang="en-US" altLang="zh-CN" dirty="0" smtClean="0"/>
              <a:t>/prepare/trigger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en-US" altLang="zh-CN" dirty="0" err="1" smtClean="0"/>
              <a:t>snd_card_register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将这个声卡实例注册进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框架内；从这开始，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snd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下的设备节点将会生成，声卡可以正常工作；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30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全称为</a:t>
            </a:r>
            <a:r>
              <a:rPr lang="en-US" altLang="zh-CN" dirty="0" smtClean="0"/>
              <a:t>ALSA System on Chip</a:t>
            </a:r>
            <a:r>
              <a:rPr lang="zh-CN" altLang="en-US" dirty="0" smtClean="0"/>
              <a:t>，用于嵌入式</a:t>
            </a:r>
            <a:r>
              <a:rPr lang="en-US" altLang="zh-CN" dirty="0"/>
              <a:t>L</a:t>
            </a:r>
            <a:r>
              <a:rPr lang="en-US" altLang="zh-CN" dirty="0" smtClean="0"/>
              <a:t>inux</a:t>
            </a:r>
            <a:r>
              <a:rPr lang="zh-CN" altLang="en-US" dirty="0" smtClean="0"/>
              <a:t>系统，主要目的是为了代码复用以及省电</a:t>
            </a:r>
            <a:r>
              <a:rPr lang="en-US" altLang="zh-CN" dirty="0" smtClean="0"/>
              <a:t>(DAPM)</a:t>
            </a:r>
          </a:p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将整个声卡从硬件上分为三大部分：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Platform</a:t>
            </a:r>
            <a:r>
              <a:rPr lang="zh-CN" altLang="en-US" dirty="0" smtClean="0"/>
              <a:t>：</a:t>
            </a:r>
            <a:r>
              <a:rPr lang="zh-CN" altLang="en-US" dirty="0"/>
              <a:t>所有的</a:t>
            </a:r>
            <a:r>
              <a:rPr lang="en-US" altLang="zh-CN" dirty="0"/>
              <a:t>SOC</a:t>
            </a:r>
            <a:r>
              <a:rPr lang="zh-CN" altLang="en-US" dirty="0"/>
              <a:t>芯片，都是将各种控制器集成到芯片内部，音频控制器也不例外；独立这块驱动的含义就是不需要修改，匹配任何的</a:t>
            </a:r>
            <a:r>
              <a:rPr lang="en-US" altLang="zh-CN" dirty="0"/>
              <a:t>codec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zh-CN" altLang="en-US" dirty="0"/>
              <a:t>代码复用，一般</a:t>
            </a:r>
            <a:r>
              <a:rPr lang="en-US" altLang="zh-CN" dirty="0"/>
              <a:t>SOC</a:t>
            </a:r>
            <a:r>
              <a:rPr lang="zh-CN" altLang="en-US" dirty="0"/>
              <a:t>芯片厂家提供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Codec</a:t>
            </a:r>
            <a:r>
              <a:rPr lang="zh-CN" altLang="en-US" dirty="0"/>
              <a:t>：绝大多数的</a:t>
            </a:r>
            <a:r>
              <a:rPr lang="en-US" altLang="zh-CN" dirty="0"/>
              <a:t>codec</a:t>
            </a:r>
            <a:r>
              <a:rPr lang="zh-CN" altLang="en-US" dirty="0"/>
              <a:t>芯片，都是外置的；独立这块驱动的含义也是不需要修改，匹配任何</a:t>
            </a:r>
            <a:r>
              <a:rPr lang="en-US" altLang="zh-CN" dirty="0"/>
              <a:t>platform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zh-CN" altLang="en-US" dirty="0"/>
              <a:t>代码复用，一般</a:t>
            </a:r>
            <a:r>
              <a:rPr lang="en-US" altLang="zh-CN" dirty="0"/>
              <a:t>codec</a:t>
            </a:r>
            <a:r>
              <a:rPr lang="zh-CN" altLang="en-US" dirty="0"/>
              <a:t>芯片厂家提供</a:t>
            </a:r>
            <a:r>
              <a:rPr lang="en-US" altLang="zh-CN" dirty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Machine</a:t>
            </a:r>
            <a:r>
              <a:rPr lang="zh-CN" altLang="en-US" dirty="0" smtClean="0"/>
              <a:t>：</a:t>
            </a:r>
            <a:r>
              <a:rPr lang="zh-CN" altLang="en-US" dirty="0"/>
              <a:t>这个就是电路板，将任意的</a:t>
            </a:r>
            <a:r>
              <a:rPr lang="en-US" altLang="zh-CN" dirty="0"/>
              <a:t>SOC</a:t>
            </a:r>
            <a:r>
              <a:rPr lang="zh-CN" altLang="en-US" dirty="0"/>
              <a:t>芯片和任意的</a:t>
            </a:r>
            <a:r>
              <a:rPr lang="en-US" altLang="zh-CN" dirty="0"/>
              <a:t>Codec</a:t>
            </a:r>
            <a:r>
              <a:rPr lang="zh-CN" altLang="en-US" dirty="0"/>
              <a:t>芯片集成在一块，这就是它的目的；</a:t>
            </a:r>
            <a:r>
              <a:rPr lang="en-US" altLang="zh-CN" dirty="0"/>
              <a:t>(</a:t>
            </a:r>
            <a:r>
              <a:rPr lang="zh-CN" altLang="en-US" dirty="0"/>
              <a:t>不同硬件板不同，需要我们自己写，一般会从</a:t>
            </a:r>
            <a:r>
              <a:rPr lang="en-US" altLang="zh-CN" dirty="0"/>
              <a:t>demo</a:t>
            </a:r>
            <a:r>
              <a:rPr lang="zh-CN" altLang="en-US" dirty="0"/>
              <a:t>板代码中修改而来，比如我们的</a:t>
            </a:r>
            <a:r>
              <a:rPr lang="en-US" altLang="zh-CN" dirty="0"/>
              <a:t>aml_g9tv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ALSA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ASoC</a:t>
            </a:r>
            <a:r>
              <a:rPr lang="zh-CN" altLang="en-US" dirty="0" smtClean="0"/>
              <a:t>的实现基础是前面提到的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重点函数，然后创建了基于</a:t>
            </a:r>
            <a:r>
              <a:rPr lang="en-US" altLang="zh-CN" dirty="0" smtClean="0"/>
              <a:t>platform/codec/machine</a:t>
            </a:r>
            <a:r>
              <a:rPr lang="zh-CN" altLang="en-US" dirty="0" smtClean="0"/>
              <a:t>的音频架构；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</a:t>
            </a:r>
            <a:r>
              <a:rPr lang="en-US" altLang="zh-CN" dirty="0" err="1" smtClean="0"/>
              <a:t>nd_soc_register_card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的入口函数，一般位于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驱动中；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驱动的硬件基础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amlogic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6651"/>
            <a:ext cx="8229600" cy="427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kernel</a:t>
            </a:r>
            <a:r>
              <a:rPr lang="zh-CN" altLang="en-US" dirty="0" smtClean="0"/>
              <a:t>源码中</a:t>
            </a:r>
            <a:r>
              <a:rPr lang="en-US" altLang="zh-CN" dirty="0" smtClean="0"/>
              <a:t>audio</a:t>
            </a:r>
            <a:r>
              <a:rPr lang="zh-CN" altLang="en-US" dirty="0" smtClean="0"/>
              <a:t>目录说明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ound/core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框架目录，前面提到的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重点函数、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如何注册为字符设备等等，基本上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中你想要的都在这里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框架核心目录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/codecs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/>
              <a:t>架构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驱动目录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-*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架构的核心</a:t>
            </a:r>
            <a:r>
              <a:rPr lang="en-US" altLang="zh-CN" dirty="0" smtClean="0"/>
              <a:t>API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err="1" smtClean="0"/>
              <a:t>amlogic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platform/machine</a:t>
            </a:r>
            <a:r>
              <a:rPr lang="zh-CN" altLang="en-US" dirty="0" smtClean="0"/>
              <a:t>驱动目录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samsung</a:t>
            </a:r>
            <a:r>
              <a:rPr lang="en-US" altLang="zh-CN" dirty="0" smtClean="0"/>
              <a:t>/*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err="1" smtClean="0"/>
              <a:t>samsung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platform/machine</a:t>
            </a:r>
            <a:r>
              <a:rPr lang="zh-CN" altLang="en-US" dirty="0" smtClean="0"/>
              <a:t>驱动目录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/m8/aml_g9tv.c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目前我们在用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/m8/aml_m8.c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另一块</a:t>
            </a:r>
            <a:r>
              <a:rPr lang="en-US" altLang="zh-CN" dirty="0" smtClean="0"/>
              <a:t>demo board)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/m8/aml_i2s*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(I2S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/m8/</a:t>
            </a:r>
            <a:r>
              <a:rPr lang="en-US" altLang="zh-CN" dirty="0" err="1" smtClean="0"/>
              <a:t>aml_pcm</a:t>
            </a:r>
            <a:r>
              <a:rPr lang="en-US" altLang="zh-CN" dirty="0" smtClean="0"/>
              <a:t>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(PCM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aml</a:t>
            </a:r>
            <a:r>
              <a:rPr lang="en-US" altLang="zh-CN" dirty="0" smtClean="0"/>
              <a:t>/m8/</a:t>
            </a:r>
            <a:r>
              <a:rPr lang="en-US" altLang="zh-CN" dirty="0" err="1" smtClean="0"/>
              <a:t>aml_spdif_dai.c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架构中的</a:t>
            </a:r>
            <a:r>
              <a:rPr lang="en-US" altLang="zh-CN" dirty="0" err="1" smtClean="0"/>
              <a:t>paltform</a:t>
            </a:r>
            <a:r>
              <a:rPr lang="zh-CN" altLang="en-US" dirty="0" smtClean="0"/>
              <a:t>驱动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spdif</a:t>
            </a:r>
            <a:r>
              <a:rPr lang="zh-CN" altLang="en-US" dirty="0" smtClean="0"/>
              <a:t>接口，只有</a:t>
            </a:r>
            <a:r>
              <a:rPr lang="en-US" altLang="zh-CN" dirty="0" err="1" smtClean="0"/>
              <a:t>dai</a:t>
            </a:r>
            <a:r>
              <a:rPr lang="zh-CN" altLang="en-US" dirty="0" smtClean="0"/>
              <a:t>部分，</a:t>
            </a:r>
            <a:r>
              <a:rPr lang="en-US" altLang="zh-CN" dirty="0" err="1" smtClean="0"/>
              <a:t>dma</a:t>
            </a:r>
            <a:r>
              <a:rPr lang="zh-CN" altLang="en-US" dirty="0" smtClean="0"/>
              <a:t>部分共用</a:t>
            </a:r>
            <a:r>
              <a:rPr lang="en-US" altLang="zh-CN" dirty="0" smtClean="0"/>
              <a:t>I2S</a:t>
            </a:r>
            <a:r>
              <a:rPr lang="zh-CN" altLang="en-US" dirty="0" smtClean="0"/>
              <a:t>接口，可以查看</a:t>
            </a:r>
            <a:r>
              <a:rPr lang="en-US" altLang="zh-CN" dirty="0" err="1" smtClean="0"/>
              <a:t>dtb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 smtClean="0"/>
              <a:t>ound/</a:t>
            </a:r>
            <a:r>
              <a:rPr lang="en-US" altLang="zh-CN" dirty="0" err="1" smtClean="0"/>
              <a:t>usb</a:t>
            </a:r>
            <a:r>
              <a:rPr lang="en-US" altLang="zh-CN" dirty="0" smtClean="0"/>
              <a:t>/*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声卡驱动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97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驱动之整体描述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首先，使用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提供的接口，将</a:t>
            </a:r>
            <a:r>
              <a:rPr lang="en-US" altLang="zh-CN" dirty="0" smtClean="0"/>
              <a:t>platform/</a:t>
            </a:r>
            <a:r>
              <a:rPr lang="en-US" altLang="zh-CN" dirty="0" err="1" smtClean="0"/>
              <a:t>cpu_dai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codec_dai</a:t>
            </a:r>
            <a:r>
              <a:rPr lang="en-US" altLang="zh-CN" dirty="0" smtClean="0"/>
              <a:t>/codec</a:t>
            </a:r>
            <a:r>
              <a:rPr lang="zh-CN" altLang="en-US" dirty="0" smtClean="0"/>
              <a:t>注册进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对应的各个组件链表中；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接着，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驱动中经过板子特定初始化后，调用</a:t>
            </a:r>
            <a:r>
              <a:rPr lang="en-US" altLang="zh-CN" dirty="0" err="1" smtClean="0"/>
              <a:t>snd_soc_register_card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；该函数会遍历所有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组件链表，找出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驱动中</a:t>
            </a:r>
            <a:r>
              <a:rPr lang="en-US" altLang="zh-CN" dirty="0" err="1" smtClean="0"/>
              <a:t>snd_soc_dai_link</a:t>
            </a:r>
            <a:r>
              <a:rPr lang="zh-CN" altLang="en-US" dirty="0" smtClean="0"/>
              <a:t>描述的</a:t>
            </a:r>
            <a:r>
              <a:rPr lang="en-US" altLang="zh-CN" dirty="0" smtClean="0"/>
              <a:t>platform/</a:t>
            </a:r>
            <a:r>
              <a:rPr lang="en-US" altLang="zh-CN" dirty="0" err="1" smtClean="0"/>
              <a:t>cpu_dai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codec_dai</a:t>
            </a:r>
            <a:r>
              <a:rPr lang="en-US" altLang="zh-CN" dirty="0" smtClean="0"/>
              <a:t>/codec</a:t>
            </a:r>
            <a:r>
              <a:rPr lang="zh-CN" altLang="en-US" dirty="0" smtClean="0"/>
              <a:t>，当然，也需要干一些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需要的工作；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最后，在确定所有上一步准确无误后，不同阶段，依次调用前面描述的</a:t>
            </a:r>
            <a:r>
              <a:rPr lang="en-US" altLang="zh-CN" dirty="0" smtClean="0"/>
              <a:t>ALSA</a:t>
            </a:r>
            <a:r>
              <a:rPr lang="zh-CN" altLang="en-US" dirty="0" smtClean="0"/>
              <a:t>四大重点函数，生成最终的</a:t>
            </a:r>
            <a:r>
              <a:rPr lang="en-US" altLang="zh-CN" dirty="0" err="1" smtClean="0"/>
              <a:t>pcm</a:t>
            </a:r>
            <a:r>
              <a:rPr lang="zh-CN" altLang="en-US" dirty="0" smtClean="0"/>
              <a:t>设备节点和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设备节点，从而激活声卡；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</a:t>
            </a:r>
            <a:r>
              <a:rPr lang="en-US" altLang="zh-CN" dirty="0" smtClean="0"/>
              <a:t>platform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整个驱动代码，都是为</a:t>
            </a:r>
            <a:r>
              <a:rPr lang="zh-CN" altLang="en-US" dirty="0" smtClean="0">
                <a:solidFill>
                  <a:srgbClr val="00B050"/>
                </a:solidFill>
              </a:rPr>
              <a:t>两个函数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两个结构体</a:t>
            </a:r>
            <a:r>
              <a:rPr lang="zh-CN" altLang="en-US" dirty="0" smtClean="0"/>
              <a:t>服务</a:t>
            </a:r>
            <a:r>
              <a:rPr lang="zh-CN" altLang="en-US" dirty="0"/>
              <a:t>；</a:t>
            </a:r>
            <a:r>
              <a:rPr lang="zh-CN" altLang="en-US" dirty="0" smtClean="0"/>
              <a:t>最终的结果是注册进</a:t>
            </a:r>
            <a:r>
              <a:rPr lang="en-US" altLang="zh-CN" dirty="0" err="1" smtClean="0"/>
              <a:t>ASoC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platform_list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dai_list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rgbClr val="00B050"/>
                </a:solidFill>
              </a:rPr>
              <a:t>s</a:t>
            </a:r>
            <a:r>
              <a:rPr lang="en-US" altLang="zh-CN" dirty="0" err="1" smtClean="0">
                <a:solidFill>
                  <a:srgbClr val="00B050"/>
                </a:solidFill>
              </a:rPr>
              <a:t>nd_soc_register_platform</a:t>
            </a:r>
            <a:r>
              <a:rPr lang="en-US" altLang="zh-CN" dirty="0" smtClean="0">
                <a:solidFill>
                  <a:srgbClr val="00B050"/>
                </a:solidFill>
              </a:rPr>
              <a:t>()</a:t>
            </a:r>
            <a:r>
              <a:rPr lang="zh-CN" altLang="en-US" dirty="0" smtClean="0"/>
              <a:t>：依据我们在驱动中静态填充的</a:t>
            </a: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snd_soc_platform_driver</a:t>
            </a:r>
            <a:r>
              <a:rPr lang="zh-CN" altLang="en-US" dirty="0" smtClean="0"/>
              <a:t>结构体，分配并填充一个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snd_soc_platform</a:t>
            </a:r>
            <a:r>
              <a:rPr lang="zh-CN" altLang="en-US" dirty="0" smtClean="0"/>
              <a:t>结构，然后将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snd_soc_platform</a:t>
            </a:r>
            <a:r>
              <a:rPr lang="zh-CN" altLang="en-US" dirty="0" smtClean="0"/>
              <a:t>添加进</a:t>
            </a:r>
            <a:r>
              <a:rPr lang="en-US" altLang="zh-CN" dirty="0" err="1" smtClean="0"/>
              <a:t>platform_list</a:t>
            </a:r>
            <a:r>
              <a:rPr lang="zh-CN" altLang="en-US" dirty="0"/>
              <a:t>链表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rgbClr val="00B050"/>
                </a:solidFill>
              </a:rPr>
              <a:t>s</a:t>
            </a:r>
            <a:r>
              <a:rPr lang="en-US" altLang="zh-CN" dirty="0" err="1" smtClean="0">
                <a:solidFill>
                  <a:srgbClr val="00B050"/>
                </a:solidFill>
              </a:rPr>
              <a:t>nd_soc_register_component</a:t>
            </a:r>
            <a:r>
              <a:rPr lang="en-US" altLang="zh-CN" dirty="0" smtClean="0">
                <a:solidFill>
                  <a:srgbClr val="00B050"/>
                </a:solidFill>
              </a:rPr>
              <a:t>()</a:t>
            </a:r>
            <a:r>
              <a:rPr lang="zh-CN" altLang="en-US" dirty="0" smtClean="0"/>
              <a:t>：依据我们在驱动中</a:t>
            </a:r>
            <a:r>
              <a:rPr lang="zh-CN" altLang="en-US" dirty="0"/>
              <a:t>静态</a:t>
            </a:r>
            <a:r>
              <a:rPr lang="zh-CN" altLang="en-US" dirty="0" smtClean="0"/>
              <a:t>填充的</a:t>
            </a: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snd_soc_dai_driver</a:t>
            </a:r>
            <a:r>
              <a:rPr lang="zh-CN" altLang="en-US" dirty="0" smtClean="0"/>
              <a:t>结构体，分配并填充一个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</a:t>
            </a:r>
            <a:r>
              <a:rPr lang="zh-CN" altLang="en-US" dirty="0" smtClean="0"/>
              <a:t>结构，然后将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</a:t>
            </a:r>
            <a:r>
              <a:rPr lang="zh-CN" altLang="en-US" dirty="0" smtClean="0"/>
              <a:t>添加进</a:t>
            </a:r>
            <a:r>
              <a:rPr lang="en-US" altLang="zh-CN" dirty="0" err="1" smtClean="0"/>
              <a:t>dai_list</a:t>
            </a:r>
            <a:r>
              <a:rPr lang="zh-CN" altLang="en-US" dirty="0" smtClean="0"/>
              <a:t>链表中；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整个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驱动就干了这两件事，这两个函数，可以在一份驱动代码中调用，也可以在两个驱动代码中调用，我们的</a:t>
            </a:r>
            <a:r>
              <a:rPr lang="en-US" altLang="zh-CN" dirty="0" err="1" smtClean="0"/>
              <a:t>amlogic</a:t>
            </a:r>
            <a:r>
              <a:rPr lang="zh-CN" altLang="en-US" dirty="0" smtClean="0"/>
              <a:t>平台，一个在</a:t>
            </a:r>
            <a:r>
              <a:rPr lang="en-US" altLang="zh-CN" dirty="0" smtClean="0"/>
              <a:t>aml_i2s.c</a:t>
            </a:r>
            <a:r>
              <a:rPr lang="zh-CN" altLang="en-US" dirty="0" smtClean="0"/>
              <a:t>中调用，一个在</a:t>
            </a:r>
            <a:r>
              <a:rPr lang="en-US" altLang="zh-CN" dirty="0" smtClean="0"/>
              <a:t>aml_i2s_dai.c</a:t>
            </a:r>
            <a:r>
              <a:rPr lang="zh-CN" altLang="en-US" dirty="0" smtClean="0"/>
              <a:t>中调用，这个是比较好的方式，因为他们本来就不是一一对应关系；比如</a:t>
            </a:r>
            <a:r>
              <a:rPr lang="en-US" altLang="zh-CN" dirty="0" smtClean="0"/>
              <a:t>aml_i2s.c</a:t>
            </a:r>
            <a:r>
              <a:rPr lang="zh-CN" altLang="en-US" dirty="0" smtClean="0"/>
              <a:t>也可以给</a:t>
            </a:r>
            <a:r>
              <a:rPr lang="en-US" altLang="zh-CN" dirty="0" err="1" smtClean="0"/>
              <a:t>aml_spdif_dai.c</a:t>
            </a:r>
            <a:r>
              <a:rPr lang="zh-CN" altLang="en-US" dirty="0" smtClean="0"/>
              <a:t>使用；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ASoC</a:t>
            </a:r>
            <a:r>
              <a:rPr lang="zh-CN" altLang="en-US" dirty="0" smtClean="0"/>
              <a:t>驱动之</a:t>
            </a:r>
            <a:r>
              <a:rPr lang="en-US" altLang="zh-CN" dirty="0" smtClean="0"/>
              <a:t>codec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所有的代码都在</a:t>
            </a:r>
            <a:r>
              <a:rPr lang="en-US" altLang="zh-CN" dirty="0" smtClean="0"/>
              <a:t>sound/</a:t>
            </a:r>
            <a:r>
              <a:rPr lang="en-US" altLang="zh-CN" dirty="0" err="1" smtClean="0"/>
              <a:t>soc</a:t>
            </a:r>
            <a:r>
              <a:rPr lang="en-US" altLang="zh-CN" dirty="0" smtClean="0"/>
              <a:t>/codecs</a:t>
            </a:r>
            <a:r>
              <a:rPr lang="zh-CN" altLang="en-US" dirty="0" smtClean="0"/>
              <a:t>下面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amlogic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spdif</a:t>
            </a:r>
            <a:r>
              <a:rPr lang="en-US" altLang="zh-CN" dirty="0" smtClean="0"/>
              <a:t>-codec</a:t>
            </a:r>
            <a:r>
              <a:rPr lang="zh-CN" altLang="en-US" dirty="0" smtClean="0"/>
              <a:t>放错了位置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；调用</a:t>
            </a:r>
            <a:r>
              <a:rPr lang="en-US" altLang="zh-CN" dirty="0" err="1" smtClean="0">
                <a:solidFill>
                  <a:srgbClr val="00B050"/>
                </a:solidFill>
              </a:rPr>
              <a:t>snd_soc_register_codec</a:t>
            </a:r>
            <a:r>
              <a:rPr lang="en-US" altLang="zh-CN" dirty="0" smtClean="0">
                <a:solidFill>
                  <a:srgbClr val="00B050"/>
                </a:solidFill>
              </a:rPr>
              <a:t>()</a:t>
            </a:r>
            <a:r>
              <a:rPr lang="zh-CN" altLang="en-US" dirty="0" smtClean="0"/>
              <a:t>，最终结果是将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codec_dai</a:t>
            </a:r>
            <a:r>
              <a:rPr lang="zh-CN" altLang="en-US" dirty="0" smtClean="0"/>
              <a:t>注册进</a:t>
            </a:r>
            <a:r>
              <a:rPr lang="en-US" altLang="zh-CN" dirty="0" err="1" smtClean="0"/>
              <a:t>codec_list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dai_list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依据驱动中静态初始化的</a:t>
            </a: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snd_soc_codec_driver</a:t>
            </a:r>
            <a:r>
              <a:rPr lang="zh-CN" altLang="en-US" dirty="0" smtClean="0"/>
              <a:t>结构体，分配并填充一个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snd_soc_codec</a:t>
            </a:r>
            <a:r>
              <a:rPr lang="zh-CN" altLang="en-US" dirty="0" smtClean="0"/>
              <a:t>结构体，然后将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snd_soc_codec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codec_list</a:t>
            </a:r>
            <a:r>
              <a:rPr lang="zh-CN" altLang="en-US" dirty="0" smtClean="0"/>
              <a:t>组件链表；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依据驱动中静态初始化的</a:t>
            </a:r>
            <a:r>
              <a:rPr lang="en-US" altLang="zh-CN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snd_soc_dai_driver</a:t>
            </a:r>
            <a:r>
              <a:rPr lang="zh-CN" altLang="en-US" dirty="0" smtClean="0"/>
              <a:t>结构体，分配并填充一个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</a:t>
            </a:r>
            <a:r>
              <a:rPr lang="zh-CN" altLang="en-US" dirty="0" smtClean="0"/>
              <a:t>结构体，然后将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snd_soc_dai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dai_list</a:t>
            </a:r>
            <a:r>
              <a:rPr lang="zh-CN" altLang="en-US" dirty="0" smtClean="0"/>
              <a:t>组件链表中；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这块同</a:t>
            </a:r>
            <a:r>
              <a:rPr lang="en-US" altLang="zh-CN" dirty="0" smtClean="0"/>
              <a:t>platform</a:t>
            </a:r>
            <a:r>
              <a:rPr lang="zh-CN" altLang="en-US" dirty="0" smtClean="0"/>
              <a:t>，是通过调用</a:t>
            </a:r>
            <a:r>
              <a:rPr lang="en-US" altLang="zh-CN" dirty="0" err="1" smtClean="0"/>
              <a:t>snd_soc_register_component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整个驱动代码，都是为这</a:t>
            </a:r>
            <a:r>
              <a:rPr lang="zh-CN" altLang="en-US" dirty="0" smtClean="0">
                <a:solidFill>
                  <a:srgbClr val="00B050"/>
                </a:solidFill>
              </a:rPr>
              <a:t>一个重点函数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两个结构体</a:t>
            </a:r>
            <a:r>
              <a:rPr lang="zh-CN" altLang="en-US" dirty="0" smtClean="0"/>
              <a:t>服务的；至于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的</a:t>
            </a:r>
            <a:r>
              <a:rPr lang="zh-CN" altLang="en-US" dirty="0"/>
              <a:t>控制</a:t>
            </a:r>
            <a:r>
              <a:rPr lang="zh-CN" altLang="en-US" dirty="0" smtClean="0"/>
              <a:t>传输走的</a:t>
            </a:r>
            <a:r>
              <a:rPr lang="en-US" altLang="zh-CN" dirty="0" err="1" smtClean="0"/>
              <a:t>spi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i2c</a:t>
            </a:r>
            <a:r>
              <a:rPr lang="zh-CN" altLang="en-US" dirty="0" smtClean="0"/>
              <a:t>，或者其他总线协议，无所谓，注册成对应总线的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驱动即可；还有可以看看前面的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的硬件描述，它是分为两部分的，一部分是接口部分，比如</a:t>
            </a:r>
            <a:r>
              <a:rPr lang="en-US" altLang="zh-CN" dirty="0" smtClean="0"/>
              <a:t>I2S(</a:t>
            </a:r>
            <a:r>
              <a:rPr lang="en-US" altLang="zh-CN" dirty="0" err="1" smtClean="0"/>
              <a:t>snd_soc_dai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，一部分是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内部的控制逻辑，比如</a:t>
            </a:r>
            <a:r>
              <a:rPr lang="en-US" altLang="zh-CN" dirty="0" smtClean="0"/>
              <a:t>mux/mixer/switch</a:t>
            </a:r>
            <a:r>
              <a:rPr lang="zh-CN" altLang="en-US" dirty="0" smtClean="0"/>
              <a:t>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snd_soc_codec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；这块需要注意一下，一个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芯片可能有多种接口；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72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2312</Words>
  <Application>Microsoft Office PowerPoint</Application>
  <PresentationFormat>全屏显示(4:3)</PresentationFormat>
  <Paragraphs>103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ALSA及ASoC驱动框架介绍</vt:lpstr>
      <vt:lpstr>ALSA重点函数</vt:lpstr>
      <vt:lpstr>ASoC简介</vt:lpstr>
      <vt:lpstr>ALSA和ASoC之间的关系</vt:lpstr>
      <vt:lpstr>ASoC驱动的硬件基础(以amlogic为例)</vt:lpstr>
      <vt:lpstr>ASoC驱动之目录结构</vt:lpstr>
      <vt:lpstr>ASoC驱动之整体描述</vt:lpstr>
      <vt:lpstr>ASoC驱动之platform分析</vt:lpstr>
      <vt:lpstr>ASoC驱动之codec分析</vt:lpstr>
      <vt:lpstr>ASoC驱动之machine分析</vt:lpstr>
      <vt:lpstr>ASoC驱动之machine分析(续)</vt:lpstr>
      <vt:lpstr>ALSA如何创建设备节点</vt:lpstr>
      <vt:lpstr>Tinyalsa如何调用kernel方法</vt:lpstr>
      <vt:lpstr>Tinyalsa如何调用kernel方法(续)</vt:lpstr>
      <vt:lpstr>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ALSA驱动开发流程</dc:title>
  <dc:creator>user</dc:creator>
  <cp:lastModifiedBy>user</cp:lastModifiedBy>
  <cp:revision>44</cp:revision>
  <dcterms:created xsi:type="dcterms:W3CDTF">2017-06-07T01:50:22Z</dcterms:created>
  <dcterms:modified xsi:type="dcterms:W3CDTF">2017-06-08T05:46:23Z</dcterms:modified>
</cp:coreProperties>
</file>