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6" r:id="rId5"/>
    <p:sldId id="294" r:id="rId6"/>
    <p:sldId id="270" r:id="rId7"/>
    <p:sldId id="318" r:id="rId8"/>
    <p:sldId id="265" r:id="rId9"/>
    <p:sldId id="269" r:id="rId10"/>
    <p:sldId id="316" r:id="rId11"/>
    <p:sldId id="293" r:id="rId12"/>
    <p:sldId id="317" r:id="rId13"/>
    <p:sldId id="279" r:id="rId14"/>
    <p:sldId id="274" r:id="rId15"/>
    <p:sldId id="268" r:id="rId16"/>
    <p:sldId id="292" r:id="rId17"/>
    <p:sldId id="280" r:id="rId18"/>
    <p:sldId id="291" r:id="rId19"/>
    <p:sldId id="277" r:id="rId20"/>
    <p:sldId id="288" r:id="rId2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4E3E"/>
    <a:srgbClr val="666666"/>
    <a:srgbClr val="969696"/>
    <a:srgbClr val="7C233E"/>
    <a:srgbClr val="92D14F"/>
    <a:srgbClr val="0174AB"/>
    <a:srgbClr val="BFC0C0"/>
    <a:srgbClr val="9F9D9A"/>
    <a:srgbClr val="0A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306" y="-90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jpe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602304" y="382886"/>
            <a:ext cx="1042987" cy="1042986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endParaRPr lang="en-US" altLang="zh-HK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其实就是写</a:t>
            </a:r>
            <a:r>
              <a:rPr 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作文</a:t>
            </a:r>
            <a:endParaRPr 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程凯岐</a:t>
            </a:r>
            <a:endParaRPr lang="zh-CN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-1511301i3256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5880" y="1455420"/>
            <a:ext cx="6954520" cy="36830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0" y="93980"/>
            <a:ext cx="3328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在很久很久以前，地球还是一个大板砖，后来上帝不知道要打谁，给拍碎了</a:t>
            </a:r>
            <a:endParaRPr lang="zh-CN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rot="0">
            <a:off x="2027555" y="1830706"/>
            <a:ext cx="5023485" cy="3978909"/>
            <a:chOff x="394812" y="1153375"/>
            <a:chExt cx="6280125" cy="5200585"/>
          </a:xfrm>
          <a:solidFill>
            <a:srgbClr val="BFC0C0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2946698" y="1153652"/>
              <a:ext cx="2840038" cy="2424113"/>
            </a:xfrm>
            <a:custGeom>
              <a:avLst/>
              <a:gdLst>
                <a:gd name="T0" fmla="*/ 1775 w 1883"/>
                <a:gd name="T1" fmla="*/ 136 h 1607"/>
                <a:gd name="T2" fmla="*/ 1667 w 1883"/>
                <a:gd name="T3" fmla="*/ 156 h 1607"/>
                <a:gd name="T4" fmla="*/ 1606 w 1883"/>
                <a:gd name="T5" fmla="*/ 76 h 1607"/>
                <a:gd name="T6" fmla="*/ 1541 w 1883"/>
                <a:gd name="T7" fmla="*/ 79 h 1607"/>
                <a:gd name="T8" fmla="*/ 1488 w 1883"/>
                <a:gd name="T9" fmla="*/ 29 h 1607"/>
                <a:gd name="T10" fmla="*/ 1503 w 1883"/>
                <a:gd name="T11" fmla="*/ 60 h 1607"/>
                <a:gd name="T12" fmla="*/ 1516 w 1883"/>
                <a:gd name="T13" fmla="*/ 110 h 1607"/>
                <a:gd name="T14" fmla="*/ 1458 w 1883"/>
                <a:gd name="T15" fmla="*/ 323 h 1607"/>
                <a:gd name="T16" fmla="*/ 1295 w 1883"/>
                <a:gd name="T17" fmla="*/ 415 h 1607"/>
                <a:gd name="T18" fmla="*/ 1378 w 1883"/>
                <a:gd name="T19" fmla="*/ 564 h 1607"/>
                <a:gd name="T20" fmla="*/ 1498 w 1883"/>
                <a:gd name="T21" fmla="*/ 566 h 1607"/>
                <a:gd name="T22" fmla="*/ 1344 w 1883"/>
                <a:gd name="T23" fmla="*/ 714 h 1607"/>
                <a:gd name="T24" fmla="*/ 1202 w 1883"/>
                <a:gd name="T25" fmla="*/ 877 h 1607"/>
                <a:gd name="T26" fmla="*/ 1038 w 1883"/>
                <a:gd name="T27" fmla="*/ 960 h 1607"/>
                <a:gd name="T28" fmla="*/ 933 w 1883"/>
                <a:gd name="T29" fmla="*/ 1115 h 1607"/>
                <a:gd name="T30" fmla="*/ 567 w 1883"/>
                <a:gd name="T31" fmla="*/ 1228 h 1607"/>
                <a:gd name="T32" fmla="*/ 267 w 1883"/>
                <a:gd name="T33" fmla="*/ 1127 h 1607"/>
                <a:gd name="T34" fmla="*/ 3 w 1883"/>
                <a:gd name="T35" fmla="*/ 1114 h 1607"/>
                <a:gd name="T36" fmla="*/ 31 w 1883"/>
                <a:gd name="T37" fmla="*/ 1198 h 1607"/>
                <a:gd name="T38" fmla="*/ 62 w 1883"/>
                <a:gd name="T39" fmla="*/ 1304 h 1607"/>
                <a:gd name="T40" fmla="*/ 183 w 1883"/>
                <a:gd name="T41" fmla="*/ 1275 h 1607"/>
                <a:gd name="T42" fmla="*/ 181 w 1883"/>
                <a:gd name="T43" fmla="*/ 1379 h 1607"/>
                <a:gd name="T44" fmla="*/ 251 w 1883"/>
                <a:gd name="T45" fmla="*/ 1429 h 1607"/>
                <a:gd name="T46" fmla="*/ 289 w 1883"/>
                <a:gd name="T47" fmla="*/ 1475 h 1607"/>
                <a:gd name="T48" fmla="*/ 319 w 1883"/>
                <a:gd name="T49" fmla="*/ 1467 h 1607"/>
                <a:gd name="T50" fmla="*/ 474 w 1883"/>
                <a:gd name="T51" fmla="*/ 1413 h 1607"/>
                <a:gd name="T52" fmla="*/ 504 w 1883"/>
                <a:gd name="T53" fmla="*/ 1483 h 1607"/>
                <a:gd name="T54" fmla="*/ 441 w 1883"/>
                <a:gd name="T55" fmla="*/ 1534 h 1607"/>
                <a:gd name="T56" fmla="*/ 552 w 1883"/>
                <a:gd name="T57" fmla="*/ 1596 h 1607"/>
                <a:gd name="T58" fmla="*/ 624 w 1883"/>
                <a:gd name="T59" fmla="*/ 1460 h 1607"/>
                <a:gd name="T60" fmla="*/ 690 w 1883"/>
                <a:gd name="T61" fmla="*/ 1441 h 1607"/>
                <a:gd name="T62" fmla="*/ 712 w 1883"/>
                <a:gd name="T63" fmla="*/ 1556 h 1607"/>
                <a:gd name="T64" fmla="*/ 809 w 1883"/>
                <a:gd name="T65" fmla="*/ 1605 h 1607"/>
                <a:gd name="T66" fmla="*/ 878 w 1883"/>
                <a:gd name="T67" fmla="*/ 1488 h 1607"/>
                <a:gd name="T68" fmla="*/ 967 w 1883"/>
                <a:gd name="T69" fmla="*/ 1421 h 1607"/>
                <a:gd name="T70" fmla="*/ 995 w 1883"/>
                <a:gd name="T71" fmla="*/ 1407 h 1607"/>
                <a:gd name="T72" fmla="*/ 1062 w 1883"/>
                <a:gd name="T73" fmla="*/ 1388 h 1607"/>
                <a:gd name="T74" fmla="*/ 1122 w 1883"/>
                <a:gd name="T75" fmla="*/ 1328 h 1607"/>
                <a:gd name="T76" fmla="*/ 1205 w 1883"/>
                <a:gd name="T77" fmla="*/ 1300 h 1607"/>
                <a:gd name="T78" fmla="*/ 1203 w 1883"/>
                <a:gd name="T79" fmla="*/ 1221 h 1607"/>
                <a:gd name="T80" fmla="*/ 1263 w 1883"/>
                <a:gd name="T81" fmla="*/ 1109 h 1607"/>
                <a:gd name="T82" fmla="*/ 1303 w 1883"/>
                <a:gd name="T83" fmla="*/ 1182 h 1607"/>
                <a:gd name="T84" fmla="*/ 1335 w 1883"/>
                <a:gd name="T85" fmla="*/ 1142 h 1607"/>
                <a:gd name="T86" fmla="*/ 1416 w 1883"/>
                <a:gd name="T87" fmla="*/ 1065 h 1607"/>
                <a:gd name="T88" fmla="*/ 1482 w 1883"/>
                <a:gd name="T89" fmla="*/ 1050 h 1607"/>
                <a:gd name="T90" fmla="*/ 1509 w 1883"/>
                <a:gd name="T91" fmla="*/ 1102 h 1607"/>
                <a:gd name="T92" fmla="*/ 1587 w 1883"/>
                <a:gd name="T93" fmla="*/ 1173 h 1607"/>
                <a:gd name="T94" fmla="*/ 1617 w 1883"/>
                <a:gd name="T95" fmla="*/ 1150 h 1607"/>
                <a:gd name="T96" fmla="*/ 1669 w 1883"/>
                <a:gd name="T97" fmla="*/ 1098 h 1607"/>
                <a:gd name="T98" fmla="*/ 1785 w 1883"/>
                <a:gd name="T99" fmla="*/ 1017 h 1607"/>
                <a:gd name="T100" fmla="*/ 1878 w 1883"/>
                <a:gd name="T101" fmla="*/ 935 h 1607"/>
                <a:gd name="T102" fmla="*/ 1845 w 1883"/>
                <a:gd name="T103" fmla="*/ 855 h 1607"/>
                <a:gd name="T104" fmla="*/ 1778 w 1883"/>
                <a:gd name="T105" fmla="*/ 850 h 1607"/>
                <a:gd name="T106" fmla="*/ 1733 w 1883"/>
                <a:gd name="T107" fmla="*/ 779 h 1607"/>
                <a:gd name="T108" fmla="*/ 1681 w 1883"/>
                <a:gd name="T109" fmla="*/ 694 h 1607"/>
                <a:gd name="T110" fmla="*/ 1720 w 1883"/>
                <a:gd name="T111" fmla="*/ 670 h 1607"/>
                <a:gd name="T112" fmla="*/ 1746 w 1883"/>
                <a:gd name="T113" fmla="*/ 596 h 1607"/>
                <a:gd name="T114" fmla="*/ 1735 w 1883"/>
                <a:gd name="T115" fmla="*/ 501 h 1607"/>
                <a:gd name="T116" fmla="*/ 1774 w 1883"/>
                <a:gd name="T117" fmla="*/ 445 h 1607"/>
                <a:gd name="T118" fmla="*/ 1824 w 1883"/>
                <a:gd name="T119" fmla="*/ 431 h 1607"/>
                <a:gd name="T120" fmla="*/ 1843 w 1883"/>
                <a:gd name="T121" fmla="*/ 331 h 1607"/>
                <a:gd name="T122" fmla="*/ 1849 w 1883"/>
                <a:gd name="T123" fmla="*/ 222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560161" y="2751138"/>
              <a:ext cx="1816100" cy="1536700"/>
            </a:xfrm>
            <a:custGeom>
              <a:avLst/>
              <a:gdLst>
                <a:gd name="T0" fmla="*/ 706 w 1203"/>
                <a:gd name="T1" fmla="*/ 405 h 1018"/>
                <a:gd name="T2" fmla="*/ 680 w 1203"/>
                <a:gd name="T3" fmla="*/ 423 h 1018"/>
                <a:gd name="T4" fmla="*/ 586 w 1203"/>
                <a:gd name="T5" fmla="*/ 339 h 1018"/>
                <a:gd name="T6" fmla="*/ 517 w 1203"/>
                <a:gd name="T7" fmla="*/ 283 h 1018"/>
                <a:gd name="T8" fmla="*/ 524 w 1203"/>
                <a:gd name="T9" fmla="*/ 207 h 1018"/>
                <a:gd name="T10" fmla="*/ 448 w 1203"/>
                <a:gd name="T11" fmla="*/ 228 h 1018"/>
                <a:gd name="T12" fmla="*/ 390 w 1203"/>
                <a:gd name="T13" fmla="*/ 154 h 1018"/>
                <a:gd name="T14" fmla="*/ 363 w 1203"/>
                <a:gd name="T15" fmla="*/ 64 h 1018"/>
                <a:gd name="T16" fmla="*/ 338 w 1203"/>
                <a:gd name="T17" fmla="*/ 19 h 1018"/>
                <a:gd name="T18" fmla="*/ 277 w 1203"/>
                <a:gd name="T19" fmla="*/ 40 h 1018"/>
                <a:gd name="T20" fmla="*/ 234 w 1203"/>
                <a:gd name="T21" fmla="*/ 83 h 1018"/>
                <a:gd name="T22" fmla="*/ 129 w 1203"/>
                <a:gd name="T23" fmla="*/ 117 h 1018"/>
                <a:gd name="T24" fmla="*/ 66 w 1203"/>
                <a:gd name="T25" fmla="*/ 192 h 1018"/>
                <a:gd name="T26" fmla="*/ 4 w 1203"/>
                <a:gd name="T27" fmla="*/ 243 h 1018"/>
                <a:gd name="T28" fmla="*/ 86 w 1203"/>
                <a:gd name="T29" fmla="*/ 314 h 1018"/>
                <a:gd name="T30" fmla="*/ 148 w 1203"/>
                <a:gd name="T31" fmla="*/ 334 h 1018"/>
                <a:gd name="T32" fmla="*/ 296 w 1203"/>
                <a:gd name="T33" fmla="*/ 395 h 1018"/>
                <a:gd name="T34" fmla="*/ 400 w 1203"/>
                <a:gd name="T35" fmla="*/ 373 h 1018"/>
                <a:gd name="T36" fmla="*/ 490 w 1203"/>
                <a:gd name="T37" fmla="*/ 412 h 1018"/>
                <a:gd name="T38" fmla="*/ 568 w 1203"/>
                <a:gd name="T39" fmla="*/ 442 h 1018"/>
                <a:gd name="T40" fmla="*/ 690 w 1203"/>
                <a:gd name="T41" fmla="*/ 535 h 1018"/>
                <a:gd name="T42" fmla="*/ 723 w 1203"/>
                <a:gd name="T43" fmla="*/ 579 h 1018"/>
                <a:gd name="T44" fmla="*/ 715 w 1203"/>
                <a:gd name="T45" fmla="*/ 760 h 1018"/>
                <a:gd name="T46" fmla="*/ 665 w 1203"/>
                <a:gd name="T47" fmla="*/ 848 h 1018"/>
                <a:gd name="T48" fmla="*/ 591 w 1203"/>
                <a:gd name="T49" fmla="*/ 879 h 1018"/>
                <a:gd name="T50" fmla="*/ 658 w 1203"/>
                <a:gd name="T51" fmla="*/ 930 h 1018"/>
                <a:gd name="T52" fmla="*/ 689 w 1203"/>
                <a:gd name="T53" fmla="*/ 917 h 1018"/>
                <a:gd name="T54" fmla="*/ 692 w 1203"/>
                <a:gd name="T55" fmla="*/ 883 h 1018"/>
                <a:gd name="T56" fmla="*/ 728 w 1203"/>
                <a:gd name="T57" fmla="*/ 848 h 1018"/>
                <a:gd name="T58" fmla="*/ 759 w 1203"/>
                <a:gd name="T59" fmla="*/ 876 h 1018"/>
                <a:gd name="T60" fmla="*/ 850 w 1203"/>
                <a:gd name="T61" fmla="*/ 912 h 1018"/>
                <a:gd name="T62" fmla="*/ 880 w 1203"/>
                <a:gd name="T63" fmla="*/ 965 h 1018"/>
                <a:gd name="T64" fmla="*/ 961 w 1203"/>
                <a:gd name="T65" fmla="*/ 990 h 1018"/>
                <a:gd name="T66" fmla="*/ 961 w 1203"/>
                <a:gd name="T67" fmla="*/ 941 h 1018"/>
                <a:gd name="T68" fmla="*/ 970 w 1203"/>
                <a:gd name="T69" fmla="*/ 922 h 1018"/>
                <a:gd name="T70" fmla="*/ 1010 w 1203"/>
                <a:gd name="T71" fmla="*/ 856 h 1018"/>
                <a:gd name="T72" fmla="*/ 1015 w 1203"/>
                <a:gd name="T73" fmla="*/ 810 h 1018"/>
                <a:gd name="T74" fmla="*/ 1056 w 1203"/>
                <a:gd name="T75" fmla="*/ 766 h 1018"/>
                <a:gd name="T76" fmla="*/ 1115 w 1203"/>
                <a:gd name="T77" fmla="*/ 755 h 1018"/>
                <a:gd name="T78" fmla="*/ 1175 w 1203"/>
                <a:gd name="T79" fmla="*/ 732 h 1018"/>
                <a:gd name="T80" fmla="*/ 1194 w 1203"/>
                <a:gd name="T81" fmla="*/ 643 h 1018"/>
                <a:gd name="T82" fmla="*/ 1087 w 1203"/>
                <a:gd name="T83" fmla="*/ 576 h 1018"/>
                <a:gd name="T84" fmla="*/ 1043 w 1203"/>
                <a:gd name="T85" fmla="*/ 648 h 1018"/>
                <a:gd name="T86" fmla="*/ 1075 w 1203"/>
                <a:gd name="T87" fmla="*/ 673 h 1018"/>
                <a:gd name="T88" fmla="*/ 1069 w 1203"/>
                <a:gd name="T89" fmla="*/ 712 h 1018"/>
                <a:gd name="T90" fmla="*/ 1025 w 1203"/>
                <a:gd name="T91" fmla="*/ 725 h 1018"/>
                <a:gd name="T92" fmla="*/ 986 w 1203"/>
                <a:gd name="T93" fmla="*/ 749 h 1018"/>
                <a:gd name="T94" fmla="*/ 956 w 1203"/>
                <a:gd name="T95" fmla="*/ 721 h 1018"/>
                <a:gd name="T96" fmla="*/ 938 w 1203"/>
                <a:gd name="T97" fmla="*/ 676 h 1018"/>
                <a:gd name="T98" fmla="*/ 924 w 1203"/>
                <a:gd name="T99" fmla="*/ 628 h 1018"/>
                <a:gd name="T100" fmla="*/ 860 w 1203"/>
                <a:gd name="T101" fmla="*/ 549 h 1018"/>
                <a:gd name="T102" fmla="*/ 787 w 1203"/>
                <a:gd name="T103" fmla="*/ 495 h 1018"/>
                <a:gd name="T104" fmla="*/ 791 w 1203"/>
                <a:gd name="T105" fmla="*/ 442 h 1018"/>
                <a:gd name="T106" fmla="*/ 857 w 1203"/>
                <a:gd name="T107" fmla="*/ 374 h 1018"/>
                <a:gd name="T108" fmla="*/ 779 w 1203"/>
                <a:gd name="T109" fmla="*/ 37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849211" y="3284538"/>
              <a:ext cx="365125" cy="606425"/>
            </a:xfrm>
            <a:custGeom>
              <a:avLst/>
              <a:gdLst>
                <a:gd name="T0" fmla="*/ 122 w 242"/>
                <a:gd name="T1" fmla="*/ 77 h 402"/>
                <a:gd name="T2" fmla="*/ 122 w 242"/>
                <a:gd name="T3" fmla="*/ 113 h 402"/>
                <a:gd name="T4" fmla="*/ 110 w 242"/>
                <a:gd name="T5" fmla="*/ 144 h 402"/>
                <a:gd name="T6" fmla="*/ 99 w 242"/>
                <a:gd name="T7" fmla="*/ 163 h 402"/>
                <a:gd name="T8" fmla="*/ 97 w 242"/>
                <a:gd name="T9" fmla="*/ 162 h 402"/>
                <a:gd name="T10" fmla="*/ 57 w 242"/>
                <a:gd name="T11" fmla="*/ 171 h 402"/>
                <a:gd name="T12" fmla="*/ 17 w 242"/>
                <a:gd name="T13" fmla="*/ 178 h 402"/>
                <a:gd name="T14" fmla="*/ 11 w 242"/>
                <a:gd name="T15" fmla="*/ 185 h 402"/>
                <a:gd name="T16" fmla="*/ 51 w 242"/>
                <a:gd name="T17" fmla="*/ 189 h 402"/>
                <a:gd name="T18" fmla="*/ 54 w 242"/>
                <a:gd name="T19" fmla="*/ 190 h 402"/>
                <a:gd name="T20" fmla="*/ 63 w 242"/>
                <a:gd name="T21" fmla="*/ 215 h 402"/>
                <a:gd name="T22" fmla="*/ 79 w 242"/>
                <a:gd name="T23" fmla="*/ 244 h 402"/>
                <a:gd name="T24" fmla="*/ 93 w 242"/>
                <a:gd name="T25" fmla="*/ 284 h 402"/>
                <a:gd name="T26" fmla="*/ 94 w 242"/>
                <a:gd name="T27" fmla="*/ 285 h 402"/>
                <a:gd name="T28" fmla="*/ 101 w 242"/>
                <a:gd name="T29" fmla="*/ 306 h 402"/>
                <a:gd name="T30" fmla="*/ 94 w 242"/>
                <a:gd name="T31" fmla="*/ 329 h 402"/>
                <a:gd name="T32" fmla="*/ 95 w 242"/>
                <a:gd name="T33" fmla="*/ 349 h 402"/>
                <a:gd name="T34" fmla="*/ 132 w 242"/>
                <a:gd name="T35" fmla="*/ 371 h 402"/>
                <a:gd name="T36" fmla="*/ 154 w 242"/>
                <a:gd name="T37" fmla="*/ 399 h 402"/>
                <a:gd name="T38" fmla="*/ 165 w 242"/>
                <a:gd name="T39" fmla="*/ 402 h 402"/>
                <a:gd name="T40" fmla="*/ 161 w 242"/>
                <a:gd name="T41" fmla="*/ 367 h 402"/>
                <a:gd name="T42" fmla="*/ 186 w 242"/>
                <a:gd name="T43" fmla="*/ 355 h 402"/>
                <a:gd name="T44" fmla="*/ 187 w 242"/>
                <a:gd name="T45" fmla="*/ 354 h 402"/>
                <a:gd name="T46" fmla="*/ 189 w 242"/>
                <a:gd name="T47" fmla="*/ 355 h 402"/>
                <a:gd name="T48" fmla="*/ 206 w 242"/>
                <a:gd name="T49" fmla="*/ 352 h 402"/>
                <a:gd name="T50" fmla="*/ 209 w 242"/>
                <a:gd name="T51" fmla="*/ 323 h 402"/>
                <a:gd name="T52" fmla="*/ 194 w 242"/>
                <a:gd name="T53" fmla="*/ 306 h 402"/>
                <a:gd name="T54" fmla="*/ 182 w 242"/>
                <a:gd name="T55" fmla="*/ 305 h 402"/>
                <a:gd name="T56" fmla="*/ 175 w 242"/>
                <a:gd name="T57" fmla="*/ 277 h 402"/>
                <a:gd name="T58" fmla="*/ 178 w 242"/>
                <a:gd name="T59" fmla="*/ 221 h 402"/>
                <a:gd name="T60" fmla="*/ 217 w 242"/>
                <a:gd name="T61" fmla="*/ 211 h 402"/>
                <a:gd name="T62" fmla="*/ 242 w 242"/>
                <a:gd name="T63" fmla="*/ 143 h 402"/>
                <a:gd name="T64" fmla="*/ 223 w 242"/>
                <a:gd name="T65" fmla="*/ 126 h 402"/>
                <a:gd name="T66" fmla="*/ 219 w 242"/>
                <a:gd name="T67" fmla="*/ 127 h 402"/>
                <a:gd name="T68" fmla="*/ 202 w 242"/>
                <a:gd name="T69" fmla="*/ 128 h 402"/>
                <a:gd name="T70" fmla="*/ 189 w 242"/>
                <a:gd name="T71" fmla="*/ 112 h 402"/>
                <a:gd name="T72" fmla="*/ 188 w 242"/>
                <a:gd name="T73" fmla="*/ 110 h 402"/>
                <a:gd name="T74" fmla="*/ 192 w 242"/>
                <a:gd name="T75" fmla="*/ 69 h 402"/>
                <a:gd name="T76" fmla="*/ 202 w 242"/>
                <a:gd name="T77" fmla="*/ 49 h 402"/>
                <a:gd name="T78" fmla="*/ 207 w 242"/>
                <a:gd name="T79" fmla="*/ 26 h 402"/>
                <a:gd name="T80" fmla="*/ 170 w 242"/>
                <a:gd name="T8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94812" y="1709778"/>
              <a:ext cx="2597150" cy="1963738"/>
            </a:xfrm>
            <a:custGeom>
              <a:avLst/>
              <a:gdLst>
                <a:gd name="T0" fmla="*/ 1687 w 1721"/>
                <a:gd name="T1" fmla="*/ 603 h 1302"/>
                <a:gd name="T2" fmla="*/ 1615 w 1721"/>
                <a:gd name="T3" fmla="*/ 538 h 1302"/>
                <a:gd name="T4" fmla="*/ 1572 w 1721"/>
                <a:gd name="T5" fmla="*/ 486 h 1302"/>
                <a:gd name="T6" fmla="*/ 1371 w 1721"/>
                <a:gd name="T7" fmla="*/ 438 h 1302"/>
                <a:gd name="T8" fmla="*/ 1382 w 1721"/>
                <a:gd name="T9" fmla="*/ 237 h 1302"/>
                <a:gd name="T10" fmla="*/ 1239 w 1721"/>
                <a:gd name="T11" fmla="*/ 67 h 1302"/>
                <a:gd name="T12" fmla="*/ 1169 w 1721"/>
                <a:gd name="T13" fmla="*/ 19 h 1302"/>
                <a:gd name="T14" fmla="*/ 1058 w 1721"/>
                <a:gd name="T15" fmla="*/ 162 h 1302"/>
                <a:gd name="T16" fmla="*/ 814 w 1721"/>
                <a:gd name="T17" fmla="*/ 295 h 1302"/>
                <a:gd name="T18" fmla="*/ 769 w 1721"/>
                <a:gd name="T19" fmla="*/ 304 h 1302"/>
                <a:gd name="T20" fmla="*/ 624 w 1721"/>
                <a:gd name="T21" fmla="*/ 292 h 1302"/>
                <a:gd name="T22" fmla="*/ 645 w 1721"/>
                <a:gd name="T23" fmla="*/ 443 h 1302"/>
                <a:gd name="T24" fmla="*/ 618 w 1721"/>
                <a:gd name="T25" fmla="*/ 522 h 1302"/>
                <a:gd name="T26" fmla="*/ 597 w 1721"/>
                <a:gd name="T27" fmla="*/ 519 h 1302"/>
                <a:gd name="T28" fmla="*/ 533 w 1721"/>
                <a:gd name="T29" fmla="*/ 591 h 1302"/>
                <a:gd name="T30" fmla="*/ 434 w 1721"/>
                <a:gd name="T31" fmla="*/ 617 h 1302"/>
                <a:gd name="T32" fmla="*/ 242 w 1721"/>
                <a:gd name="T33" fmla="*/ 669 h 1302"/>
                <a:gd name="T34" fmla="*/ 139 w 1721"/>
                <a:gd name="T35" fmla="*/ 653 h 1302"/>
                <a:gd name="T36" fmla="*/ 87 w 1721"/>
                <a:gd name="T37" fmla="*/ 635 h 1302"/>
                <a:gd name="T38" fmla="*/ 12 w 1721"/>
                <a:gd name="T39" fmla="*/ 749 h 1302"/>
                <a:gd name="T40" fmla="*/ 70 w 1721"/>
                <a:gd name="T41" fmla="*/ 801 h 1302"/>
                <a:gd name="T42" fmla="*/ 54 w 1721"/>
                <a:gd name="T43" fmla="*/ 940 h 1302"/>
                <a:gd name="T44" fmla="*/ 56 w 1721"/>
                <a:gd name="T45" fmla="*/ 970 h 1302"/>
                <a:gd name="T46" fmla="*/ 159 w 1721"/>
                <a:gd name="T47" fmla="*/ 1101 h 1302"/>
                <a:gd name="T48" fmla="*/ 225 w 1721"/>
                <a:gd name="T49" fmla="*/ 1170 h 1302"/>
                <a:gd name="T50" fmla="*/ 277 w 1721"/>
                <a:gd name="T51" fmla="*/ 1294 h 1302"/>
                <a:gd name="T52" fmla="*/ 342 w 1721"/>
                <a:gd name="T53" fmla="*/ 1301 h 1302"/>
                <a:gd name="T54" fmla="*/ 382 w 1721"/>
                <a:gd name="T55" fmla="*/ 1230 h 1302"/>
                <a:gd name="T56" fmla="*/ 436 w 1721"/>
                <a:gd name="T57" fmla="*/ 1236 h 1302"/>
                <a:gd name="T58" fmla="*/ 607 w 1721"/>
                <a:gd name="T59" fmla="*/ 1228 h 1302"/>
                <a:gd name="T60" fmla="*/ 661 w 1721"/>
                <a:gd name="T61" fmla="*/ 1267 h 1302"/>
                <a:gd name="T62" fmla="*/ 751 w 1721"/>
                <a:gd name="T63" fmla="*/ 1266 h 1302"/>
                <a:gd name="T64" fmla="*/ 950 w 1721"/>
                <a:gd name="T65" fmla="*/ 1241 h 1302"/>
                <a:gd name="T66" fmla="*/ 1088 w 1721"/>
                <a:gd name="T67" fmla="*/ 1246 h 1302"/>
                <a:gd name="T68" fmla="*/ 1176 w 1721"/>
                <a:gd name="T69" fmla="*/ 1277 h 1302"/>
                <a:gd name="T70" fmla="*/ 1247 w 1721"/>
                <a:gd name="T71" fmla="*/ 1296 h 1302"/>
                <a:gd name="T72" fmla="*/ 1238 w 1721"/>
                <a:gd name="T73" fmla="*/ 1240 h 1302"/>
                <a:gd name="T74" fmla="*/ 1257 w 1721"/>
                <a:gd name="T75" fmla="*/ 1216 h 1302"/>
                <a:gd name="T76" fmla="*/ 1263 w 1721"/>
                <a:gd name="T77" fmla="*/ 1177 h 1302"/>
                <a:gd name="T78" fmla="*/ 1216 w 1721"/>
                <a:gd name="T79" fmla="*/ 1131 h 1302"/>
                <a:gd name="T80" fmla="*/ 1218 w 1721"/>
                <a:gd name="T81" fmla="*/ 1092 h 1302"/>
                <a:gd name="T82" fmla="*/ 1304 w 1721"/>
                <a:gd name="T83" fmla="*/ 1046 h 1302"/>
                <a:gd name="T84" fmla="*/ 1391 w 1721"/>
                <a:gd name="T85" fmla="*/ 1029 h 1302"/>
                <a:gd name="T86" fmla="*/ 1435 w 1721"/>
                <a:gd name="T87" fmla="*/ 990 h 1302"/>
                <a:gd name="T88" fmla="*/ 1437 w 1721"/>
                <a:gd name="T89" fmla="*/ 970 h 1302"/>
                <a:gd name="T90" fmla="*/ 1443 w 1721"/>
                <a:gd name="T91" fmla="*/ 906 h 1302"/>
                <a:gd name="T92" fmla="*/ 1542 w 1721"/>
                <a:gd name="T93" fmla="*/ 831 h 1302"/>
                <a:gd name="T94" fmla="*/ 1590 w 1721"/>
                <a:gd name="T95" fmla="*/ 797 h 1302"/>
                <a:gd name="T96" fmla="*/ 1675 w 1721"/>
                <a:gd name="T97" fmla="*/ 776 h 1302"/>
                <a:gd name="T98" fmla="*/ 1709 w 1721"/>
                <a:gd name="T99" fmla="*/ 743 h 1302"/>
                <a:gd name="T100" fmla="*/ 1719 w 1721"/>
                <a:gd name="T101" fmla="*/ 7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996265" y="3242377"/>
              <a:ext cx="1616075" cy="1160463"/>
            </a:xfrm>
            <a:custGeom>
              <a:avLst/>
              <a:gdLst>
                <a:gd name="T0" fmla="*/ 636 w 1071"/>
                <a:gd name="T1" fmla="*/ 77 h 769"/>
                <a:gd name="T2" fmla="*/ 604 w 1071"/>
                <a:gd name="T3" fmla="*/ 110 h 769"/>
                <a:gd name="T4" fmla="*/ 503 w 1071"/>
                <a:gd name="T5" fmla="*/ 38 h 769"/>
                <a:gd name="T6" fmla="*/ 471 w 1071"/>
                <a:gd name="T7" fmla="*/ 25 h 769"/>
                <a:gd name="T8" fmla="*/ 380 w 1071"/>
                <a:gd name="T9" fmla="*/ 5 h 769"/>
                <a:gd name="T10" fmla="*/ 303 w 1071"/>
                <a:gd name="T11" fmla="*/ 14 h 769"/>
                <a:gd name="T12" fmla="*/ 261 w 1071"/>
                <a:gd name="T13" fmla="*/ 26 h 769"/>
                <a:gd name="T14" fmla="*/ 190 w 1071"/>
                <a:gd name="T15" fmla="*/ 35 h 769"/>
                <a:gd name="T16" fmla="*/ 110 w 1071"/>
                <a:gd name="T17" fmla="*/ 53 h 769"/>
                <a:gd name="T18" fmla="*/ 131 w 1071"/>
                <a:gd name="T19" fmla="*/ 119 h 769"/>
                <a:gd name="T20" fmla="*/ 164 w 1071"/>
                <a:gd name="T21" fmla="*/ 171 h 769"/>
                <a:gd name="T22" fmla="*/ 139 w 1071"/>
                <a:gd name="T23" fmla="*/ 236 h 769"/>
                <a:gd name="T24" fmla="*/ 148 w 1071"/>
                <a:gd name="T25" fmla="*/ 270 h 769"/>
                <a:gd name="T26" fmla="*/ 79 w 1071"/>
                <a:gd name="T27" fmla="*/ 276 h 769"/>
                <a:gd name="T28" fmla="*/ 26 w 1071"/>
                <a:gd name="T29" fmla="*/ 319 h 769"/>
                <a:gd name="T30" fmla="*/ 5 w 1071"/>
                <a:gd name="T31" fmla="*/ 359 h 769"/>
                <a:gd name="T32" fmla="*/ 14 w 1071"/>
                <a:gd name="T33" fmla="*/ 445 h 769"/>
                <a:gd name="T34" fmla="*/ 23 w 1071"/>
                <a:gd name="T35" fmla="*/ 519 h 769"/>
                <a:gd name="T36" fmla="*/ 102 w 1071"/>
                <a:gd name="T37" fmla="*/ 550 h 769"/>
                <a:gd name="T38" fmla="*/ 134 w 1071"/>
                <a:gd name="T39" fmla="*/ 574 h 769"/>
                <a:gd name="T40" fmla="*/ 168 w 1071"/>
                <a:gd name="T41" fmla="*/ 604 h 769"/>
                <a:gd name="T42" fmla="*/ 247 w 1071"/>
                <a:gd name="T43" fmla="*/ 637 h 769"/>
                <a:gd name="T44" fmla="*/ 359 w 1071"/>
                <a:gd name="T45" fmla="*/ 660 h 769"/>
                <a:gd name="T46" fmla="*/ 419 w 1071"/>
                <a:gd name="T47" fmla="*/ 675 h 769"/>
                <a:gd name="T48" fmla="*/ 449 w 1071"/>
                <a:gd name="T49" fmla="*/ 708 h 769"/>
                <a:gd name="T50" fmla="*/ 461 w 1071"/>
                <a:gd name="T51" fmla="*/ 732 h 769"/>
                <a:gd name="T52" fmla="*/ 483 w 1071"/>
                <a:gd name="T53" fmla="*/ 762 h 769"/>
                <a:gd name="T54" fmla="*/ 516 w 1071"/>
                <a:gd name="T55" fmla="*/ 750 h 769"/>
                <a:gd name="T56" fmla="*/ 555 w 1071"/>
                <a:gd name="T57" fmla="*/ 737 h 769"/>
                <a:gd name="T58" fmla="*/ 587 w 1071"/>
                <a:gd name="T59" fmla="*/ 729 h 769"/>
                <a:gd name="T60" fmla="*/ 598 w 1071"/>
                <a:gd name="T61" fmla="*/ 688 h 769"/>
                <a:gd name="T62" fmla="*/ 639 w 1071"/>
                <a:gd name="T63" fmla="*/ 619 h 769"/>
                <a:gd name="T64" fmla="*/ 632 w 1071"/>
                <a:gd name="T65" fmla="*/ 555 h 769"/>
                <a:gd name="T66" fmla="*/ 650 w 1071"/>
                <a:gd name="T67" fmla="*/ 535 h 769"/>
                <a:gd name="T68" fmla="*/ 734 w 1071"/>
                <a:gd name="T69" fmla="*/ 563 h 769"/>
                <a:gd name="T70" fmla="*/ 751 w 1071"/>
                <a:gd name="T71" fmla="*/ 609 h 769"/>
                <a:gd name="T72" fmla="*/ 789 w 1071"/>
                <a:gd name="T73" fmla="*/ 657 h 769"/>
                <a:gd name="T74" fmla="*/ 858 w 1071"/>
                <a:gd name="T75" fmla="*/ 683 h 769"/>
                <a:gd name="T76" fmla="*/ 878 w 1071"/>
                <a:gd name="T77" fmla="*/ 689 h 769"/>
                <a:gd name="T78" fmla="*/ 924 w 1071"/>
                <a:gd name="T79" fmla="*/ 670 h 769"/>
                <a:gd name="T80" fmla="*/ 953 w 1071"/>
                <a:gd name="T81" fmla="*/ 623 h 769"/>
                <a:gd name="T82" fmla="*/ 915 w 1071"/>
                <a:gd name="T83" fmla="*/ 603 h 769"/>
                <a:gd name="T84" fmla="*/ 969 w 1071"/>
                <a:gd name="T85" fmla="*/ 537 h 769"/>
                <a:gd name="T86" fmla="*/ 992 w 1071"/>
                <a:gd name="T87" fmla="*/ 461 h 769"/>
                <a:gd name="T88" fmla="*/ 1063 w 1071"/>
                <a:gd name="T89" fmla="*/ 383 h 769"/>
                <a:gd name="T90" fmla="*/ 1056 w 1071"/>
                <a:gd name="T91" fmla="*/ 336 h 769"/>
                <a:gd name="T92" fmla="*/ 1009 w 1071"/>
                <a:gd name="T93" fmla="*/ 222 h 769"/>
                <a:gd name="T94" fmla="*/ 972 w 1071"/>
                <a:gd name="T95" fmla="*/ 210 h 769"/>
                <a:gd name="T96" fmla="*/ 889 w 1071"/>
                <a:gd name="T97" fmla="*/ 131 h 769"/>
                <a:gd name="T98" fmla="*/ 867 w 1071"/>
                <a:gd name="T99" fmla="*/ 139 h 769"/>
                <a:gd name="T100" fmla="*/ 813 w 1071"/>
                <a:gd name="T101" fmla="*/ 103 h 769"/>
                <a:gd name="T102" fmla="*/ 742 w 1071"/>
                <a:gd name="T103" fmla="*/ 67 h 769"/>
                <a:gd name="T104" fmla="*/ 719 w 1071"/>
                <a:gd name="T105" fmla="*/ 71 h 769"/>
                <a:gd name="T106" fmla="*/ 639 w 1071"/>
                <a:gd name="T107" fmla="*/ 4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991961" y="4044950"/>
              <a:ext cx="1400175" cy="1227138"/>
            </a:xfrm>
            <a:custGeom>
              <a:avLst/>
              <a:gdLst>
                <a:gd name="T0" fmla="*/ 27 w 928"/>
                <a:gd name="T1" fmla="*/ 37 h 814"/>
                <a:gd name="T2" fmla="*/ 23 w 928"/>
                <a:gd name="T3" fmla="*/ 93 h 814"/>
                <a:gd name="T4" fmla="*/ 13 w 928"/>
                <a:gd name="T5" fmla="*/ 151 h 814"/>
                <a:gd name="T6" fmla="*/ 52 w 928"/>
                <a:gd name="T7" fmla="*/ 182 h 814"/>
                <a:gd name="T8" fmla="*/ 94 w 928"/>
                <a:gd name="T9" fmla="*/ 255 h 814"/>
                <a:gd name="T10" fmla="*/ 98 w 928"/>
                <a:gd name="T11" fmla="*/ 323 h 814"/>
                <a:gd name="T12" fmla="*/ 120 w 928"/>
                <a:gd name="T13" fmla="*/ 378 h 814"/>
                <a:gd name="T14" fmla="*/ 132 w 928"/>
                <a:gd name="T15" fmla="*/ 461 h 814"/>
                <a:gd name="T16" fmla="*/ 125 w 928"/>
                <a:gd name="T17" fmla="*/ 576 h 814"/>
                <a:gd name="T18" fmla="*/ 146 w 928"/>
                <a:gd name="T19" fmla="*/ 609 h 814"/>
                <a:gd name="T20" fmla="*/ 165 w 928"/>
                <a:gd name="T21" fmla="*/ 561 h 814"/>
                <a:gd name="T22" fmla="*/ 206 w 928"/>
                <a:gd name="T23" fmla="*/ 581 h 814"/>
                <a:gd name="T24" fmla="*/ 226 w 928"/>
                <a:gd name="T25" fmla="*/ 625 h 814"/>
                <a:gd name="T26" fmla="*/ 269 w 928"/>
                <a:gd name="T27" fmla="*/ 630 h 814"/>
                <a:gd name="T28" fmla="*/ 316 w 928"/>
                <a:gd name="T29" fmla="*/ 735 h 814"/>
                <a:gd name="T30" fmla="*/ 324 w 928"/>
                <a:gd name="T31" fmla="*/ 788 h 814"/>
                <a:gd name="T32" fmla="*/ 347 w 928"/>
                <a:gd name="T33" fmla="*/ 812 h 814"/>
                <a:gd name="T34" fmla="*/ 404 w 928"/>
                <a:gd name="T35" fmla="*/ 773 h 814"/>
                <a:gd name="T36" fmla="*/ 434 w 928"/>
                <a:gd name="T37" fmla="*/ 707 h 814"/>
                <a:gd name="T38" fmla="*/ 458 w 928"/>
                <a:gd name="T39" fmla="*/ 672 h 814"/>
                <a:gd name="T40" fmla="*/ 493 w 928"/>
                <a:gd name="T41" fmla="*/ 620 h 814"/>
                <a:gd name="T42" fmla="*/ 516 w 928"/>
                <a:gd name="T43" fmla="*/ 576 h 814"/>
                <a:gd name="T44" fmla="*/ 583 w 928"/>
                <a:gd name="T45" fmla="*/ 595 h 814"/>
                <a:gd name="T46" fmla="*/ 606 w 928"/>
                <a:gd name="T47" fmla="*/ 622 h 814"/>
                <a:gd name="T48" fmla="*/ 633 w 928"/>
                <a:gd name="T49" fmla="*/ 614 h 814"/>
                <a:gd name="T50" fmla="*/ 675 w 928"/>
                <a:gd name="T51" fmla="*/ 657 h 814"/>
                <a:gd name="T52" fmla="*/ 726 w 928"/>
                <a:gd name="T53" fmla="*/ 615 h 814"/>
                <a:gd name="T54" fmla="*/ 697 w 928"/>
                <a:gd name="T55" fmla="*/ 603 h 814"/>
                <a:gd name="T56" fmla="*/ 685 w 928"/>
                <a:gd name="T57" fmla="*/ 555 h 814"/>
                <a:gd name="T58" fmla="*/ 726 w 928"/>
                <a:gd name="T59" fmla="*/ 553 h 814"/>
                <a:gd name="T60" fmla="*/ 683 w 928"/>
                <a:gd name="T61" fmla="*/ 493 h 814"/>
                <a:gd name="T62" fmla="*/ 672 w 928"/>
                <a:gd name="T63" fmla="*/ 429 h 814"/>
                <a:gd name="T64" fmla="*/ 801 w 928"/>
                <a:gd name="T65" fmla="*/ 378 h 814"/>
                <a:gd name="T66" fmla="*/ 865 w 928"/>
                <a:gd name="T67" fmla="*/ 320 h 814"/>
                <a:gd name="T68" fmla="*/ 878 w 928"/>
                <a:gd name="T69" fmla="*/ 294 h 814"/>
                <a:gd name="T70" fmla="*/ 907 w 928"/>
                <a:gd name="T71" fmla="*/ 226 h 814"/>
                <a:gd name="T72" fmla="*/ 859 w 928"/>
                <a:gd name="T73" fmla="*/ 207 h 814"/>
                <a:gd name="T74" fmla="*/ 833 w 928"/>
                <a:gd name="T75" fmla="*/ 180 h 814"/>
                <a:gd name="T76" fmla="*/ 803 w 928"/>
                <a:gd name="T77" fmla="*/ 192 h 814"/>
                <a:gd name="T78" fmla="*/ 786 w 928"/>
                <a:gd name="T79" fmla="*/ 165 h 814"/>
                <a:gd name="T80" fmla="*/ 759 w 928"/>
                <a:gd name="T81" fmla="*/ 163 h 814"/>
                <a:gd name="T82" fmla="*/ 694 w 928"/>
                <a:gd name="T83" fmla="*/ 153 h 814"/>
                <a:gd name="T84" fmla="*/ 667 w 928"/>
                <a:gd name="T85" fmla="*/ 157 h 814"/>
                <a:gd name="T86" fmla="*/ 580 w 928"/>
                <a:gd name="T87" fmla="*/ 146 h 814"/>
                <a:gd name="T88" fmla="*/ 573 w 928"/>
                <a:gd name="T89" fmla="*/ 102 h 814"/>
                <a:gd name="T90" fmla="*/ 475 w 928"/>
                <a:gd name="T91" fmla="*/ 43 h 814"/>
                <a:gd name="T92" fmla="*/ 431 w 928"/>
                <a:gd name="T93" fmla="*/ 15 h 814"/>
                <a:gd name="T94" fmla="*/ 422 w 928"/>
                <a:gd name="T95" fmla="*/ 81 h 814"/>
                <a:gd name="T96" fmla="*/ 370 w 928"/>
                <a:gd name="T97" fmla="*/ 86 h 814"/>
                <a:gd name="T98" fmla="*/ 345 w 928"/>
                <a:gd name="T99" fmla="*/ 110 h 814"/>
                <a:gd name="T100" fmla="*/ 322 w 928"/>
                <a:gd name="T101" fmla="*/ 145 h 814"/>
                <a:gd name="T102" fmla="*/ 250 w 928"/>
                <a:gd name="T103" fmla="*/ 178 h 814"/>
                <a:gd name="T104" fmla="*/ 205 w 928"/>
                <a:gd name="T105" fmla="*/ 133 h 814"/>
                <a:gd name="T106" fmla="*/ 166 w 928"/>
                <a:gd name="T107" fmla="*/ 124 h 814"/>
                <a:gd name="T108" fmla="*/ 130 w 928"/>
                <a:gd name="T109" fmla="*/ 81 h 814"/>
                <a:gd name="T110" fmla="*/ 90 w 928"/>
                <a:gd name="T111" fmla="*/ 2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14828" y="3577883"/>
              <a:ext cx="2505075" cy="1519238"/>
            </a:xfrm>
            <a:custGeom>
              <a:avLst/>
              <a:gdLst>
                <a:gd name="T0" fmla="*/ 177 w 1661"/>
                <a:gd name="T1" fmla="*/ 45 h 1007"/>
                <a:gd name="T2" fmla="*/ 90 w 1661"/>
                <a:gd name="T3" fmla="*/ 76 h 1007"/>
                <a:gd name="T4" fmla="*/ 57 w 1661"/>
                <a:gd name="T5" fmla="*/ 140 h 1007"/>
                <a:gd name="T6" fmla="*/ 27 w 1661"/>
                <a:gd name="T7" fmla="*/ 275 h 1007"/>
                <a:gd name="T8" fmla="*/ 23 w 1661"/>
                <a:gd name="T9" fmla="*/ 313 h 1007"/>
                <a:gd name="T10" fmla="*/ 82 w 1661"/>
                <a:gd name="T11" fmla="*/ 435 h 1007"/>
                <a:gd name="T12" fmla="*/ 171 w 1661"/>
                <a:gd name="T13" fmla="*/ 537 h 1007"/>
                <a:gd name="T14" fmla="*/ 244 w 1661"/>
                <a:gd name="T15" fmla="*/ 515 h 1007"/>
                <a:gd name="T16" fmla="*/ 312 w 1661"/>
                <a:gd name="T17" fmla="*/ 604 h 1007"/>
                <a:gd name="T18" fmla="*/ 384 w 1661"/>
                <a:gd name="T19" fmla="*/ 658 h 1007"/>
                <a:gd name="T20" fmla="*/ 415 w 1661"/>
                <a:gd name="T21" fmla="*/ 713 h 1007"/>
                <a:gd name="T22" fmla="*/ 499 w 1661"/>
                <a:gd name="T23" fmla="*/ 771 h 1007"/>
                <a:gd name="T24" fmla="*/ 539 w 1661"/>
                <a:gd name="T25" fmla="*/ 794 h 1007"/>
                <a:gd name="T26" fmla="*/ 624 w 1661"/>
                <a:gd name="T27" fmla="*/ 827 h 1007"/>
                <a:gd name="T28" fmla="*/ 791 w 1661"/>
                <a:gd name="T29" fmla="*/ 854 h 1007"/>
                <a:gd name="T30" fmla="*/ 784 w 1661"/>
                <a:gd name="T31" fmla="*/ 921 h 1007"/>
                <a:gd name="T32" fmla="*/ 1022 w 1661"/>
                <a:gd name="T33" fmla="*/ 893 h 1007"/>
                <a:gd name="T34" fmla="*/ 1048 w 1661"/>
                <a:gd name="T35" fmla="*/ 972 h 1007"/>
                <a:gd name="T36" fmla="*/ 1265 w 1661"/>
                <a:gd name="T37" fmla="*/ 941 h 1007"/>
                <a:gd name="T38" fmla="*/ 1354 w 1661"/>
                <a:gd name="T39" fmla="*/ 895 h 1007"/>
                <a:gd name="T40" fmla="*/ 1503 w 1661"/>
                <a:gd name="T41" fmla="*/ 947 h 1007"/>
                <a:gd name="T42" fmla="*/ 1504 w 1661"/>
                <a:gd name="T43" fmla="*/ 942 h 1007"/>
                <a:gd name="T44" fmla="*/ 1575 w 1661"/>
                <a:gd name="T45" fmla="*/ 918 h 1007"/>
                <a:gd name="T46" fmla="*/ 1604 w 1661"/>
                <a:gd name="T47" fmla="*/ 874 h 1007"/>
                <a:gd name="T48" fmla="*/ 1648 w 1661"/>
                <a:gd name="T49" fmla="*/ 739 h 1007"/>
                <a:gd name="T50" fmla="*/ 1628 w 1661"/>
                <a:gd name="T51" fmla="*/ 653 h 1007"/>
                <a:gd name="T52" fmla="*/ 1588 w 1661"/>
                <a:gd name="T53" fmla="*/ 545 h 1007"/>
                <a:gd name="T54" fmla="*/ 1566 w 1661"/>
                <a:gd name="T55" fmla="*/ 504 h 1007"/>
                <a:gd name="T56" fmla="*/ 1540 w 1661"/>
                <a:gd name="T57" fmla="*/ 519 h 1007"/>
                <a:gd name="T58" fmla="*/ 1473 w 1661"/>
                <a:gd name="T59" fmla="*/ 535 h 1007"/>
                <a:gd name="T60" fmla="*/ 1405 w 1661"/>
                <a:gd name="T61" fmla="*/ 562 h 1007"/>
                <a:gd name="T62" fmla="*/ 1355 w 1661"/>
                <a:gd name="T63" fmla="*/ 501 h 1007"/>
                <a:gd name="T64" fmla="*/ 1309 w 1661"/>
                <a:gd name="T65" fmla="*/ 453 h 1007"/>
                <a:gd name="T66" fmla="*/ 1170 w 1661"/>
                <a:gd name="T67" fmla="*/ 438 h 1007"/>
                <a:gd name="T68" fmla="*/ 1065 w 1661"/>
                <a:gd name="T69" fmla="*/ 393 h 1007"/>
                <a:gd name="T70" fmla="*/ 1028 w 1661"/>
                <a:gd name="T71" fmla="*/ 352 h 1007"/>
                <a:gd name="T72" fmla="*/ 973 w 1661"/>
                <a:gd name="T73" fmla="*/ 356 h 1007"/>
                <a:gd name="T74" fmla="*/ 916 w 1661"/>
                <a:gd name="T75" fmla="*/ 257 h 1007"/>
                <a:gd name="T76" fmla="*/ 941 w 1661"/>
                <a:gd name="T77" fmla="*/ 193 h 1007"/>
                <a:gd name="T78" fmla="*/ 943 w 1661"/>
                <a:gd name="T79" fmla="*/ 103 h 1007"/>
                <a:gd name="T80" fmla="*/ 944 w 1661"/>
                <a:gd name="T81" fmla="*/ 55 h 1007"/>
                <a:gd name="T82" fmla="*/ 936 w 1661"/>
                <a:gd name="T83" fmla="*/ 52 h 1007"/>
                <a:gd name="T84" fmla="*/ 915 w 1661"/>
                <a:gd name="T85" fmla="*/ 39 h 1007"/>
                <a:gd name="T86" fmla="*/ 806 w 1661"/>
                <a:gd name="T87" fmla="*/ 5 h 1007"/>
                <a:gd name="T88" fmla="*/ 686 w 1661"/>
                <a:gd name="T89" fmla="*/ 29 h 1007"/>
                <a:gd name="T90" fmla="*/ 584 w 1661"/>
                <a:gd name="T91" fmla="*/ 47 h 1007"/>
                <a:gd name="T92" fmla="*/ 544 w 1661"/>
                <a:gd name="T93" fmla="*/ 52 h 1007"/>
                <a:gd name="T94" fmla="*/ 453 w 1661"/>
                <a:gd name="T95" fmla="*/ 47 h 1007"/>
                <a:gd name="T96" fmla="*/ 402 w 1661"/>
                <a:gd name="T97" fmla="*/ 0 h 1007"/>
                <a:gd name="T98" fmla="*/ 356 w 1661"/>
                <a:gd name="T99" fmla="*/ 24 h 1007"/>
                <a:gd name="T100" fmla="*/ 244 w 1661"/>
                <a:gd name="T101" fmla="*/ 1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946716" y="4854798"/>
              <a:ext cx="1128713" cy="1181100"/>
            </a:xfrm>
            <a:custGeom>
              <a:avLst/>
              <a:gdLst>
                <a:gd name="T0" fmla="*/ 24 w 749"/>
                <a:gd name="T1" fmla="*/ 481 h 782"/>
                <a:gd name="T2" fmla="*/ 106 w 749"/>
                <a:gd name="T3" fmla="*/ 477 h 782"/>
                <a:gd name="T4" fmla="*/ 111 w 749"/>
                <a:gd name="T5" fmla="*/ 514 h 782"/>
                <a:gd name="T6" fmla="*/ 177 w 749"/>
                <a:gd name="T7" fmla="*/ 583 h 782"/>
                <a:gd name="T8" fmla="*/ 189 w 749"/>
                <a:gd name="T9" fmla="*/ 686 h 782"/>
                <a:gd name="T10" fmla="*/ 290 w 749"/>
                <a:gd name="T11" fmla="*/ 713 h 782"/>
                <a:gd name="T12" fmla="*/ 310 w 749"/>
                <a:gd name="T13" fmla="*/ 744 h 782"/>
                <a:gd name="T14" fmla="*/ 356 w 749"/>
                <a:gd name="T15" fmla="*/ 782 h 782"/>
                <a:gd name="T16" fmla="*/ 358 w 749"/>
                <a:gd name="T17" fmla="*/ 750 h 782"/>
                <a:gd name="T18" fmla="*/ 354 w 749"/>
                <a:gd name="T19" fmla="*/ 643 h 782"/>
                <a:gd name="T20" fmla="*/ 425 w 749"/>
                <a:gd name="T21" fmla="*/ 621 h 782"/>
                <a:gd name="T22" fmla="*/ 500 w 749"/>
                <a:gd name="T23" fmla="*/ 621 h 782"/>
                <a:gd name="T24" fmla="*/ 578 w 749"/>
                <a:gd name="T25" fmla="*/ 614 h 782"/>
                <a:gd name="T26" fmla="*/ 674 w 749"/>
                <a:gd name="T27" fmla="*/ 556 h 782"/>
                <a:gd name="T28" fmla="*/ 698 w 749"/>
                <a:gd name="T29" fmla="*/ 564 h 782"/>
                <a:gd name="T30" fmla="*/ 711 w 749"/>
                <a:gd name="T31" fmla="*/ 568 h 782"/>
                <a:gd name="T32" fmla="*/ 749 w 749"/>
                <a:gd name="T33" fmla="*/ 541 h 782"/>
                <a:gd name="T34" fmla="*/ 722 w 749"/>
                <a:gd name="T35" fmla="*/ 512 h 782"/>
                <a:gd name="T36" fmla="*/ 663 w 749"/>
                <a:gd name="T37" fmla="*/ 476 h 782"/>
                <a:gd name="T38" fmla="*/ 621 w 749"/>
                <a:gd name="T39" fmla="*/ 479 h 782"/>
                <a:gd name="T40" fmla="*/ 607 w 749"/>
                <a:gd name="T41" fmla="*/ 448 h 782"/>
                <a:gd name="T42" fmla="*/ 616 w 749"/>
                <a:gd name="T43" fmla="*/ 408 h 782"/>
                <a:gd name="T44" fmla="*/ 595 w 749"/>
                <a:gd name="T45" fmla="*/ 359 h 782"/>
                <a:gd name="T46" fmla="*/ 612 w 749"/>
                <a:gd name="T47" fmla="*/ 278 h 782"/>
                <a:gd name="T48" fmla="*/ 569 w 749"/>
                <a:gd name="T49" fmla="*/ 269 h 782"/>
                <a:gd name="T50" fmla="*/ 527 w 749"/>
                <a:gd name="T51" fmla="*/ 220 h 782"/>
                <a:gd name="T52" fmla="*/ 522 w 749"/>
                <a:gd name="T53" fmla="*/ 196 h 782"/>
                <a:gd name="T54" fmla="*/ 542 w 749"/>
                <a:gd name="T55" fmla="*/ 173 h 782"/>
                <a:gd name="T56" fmla="*/ 620 w 749"/>
                <a:gd name="T57" fmla="*/ 165 h 782"/>
                <a:gd name="T58" fmla="*/ 639 w 749"/>
                <a:gd name="T59" fmla="*/ 173 h 782"/>
                <a:gd name="T60" fmla="*/ 674 w 749"/>
                <a:gd name="T61" fmla="*/ 141 h 782"/>
                <a:gd name="T62" fmla="*/ 618 w 749"/>
                <a:gd name="T63" fmla="*/ 136 h 782"/>
                <a:gd name="T64" fmla="*/ 597 w 749"/>
                <a:gd name="T65" fmla="*/ 117 h 782"/>
                <a:gd name="T66" fmla="*/ 585 w 749"/>
                <a:gd name="T67" fmla="*/ 58 h 782"/>
                <a:gd name="T68" fmla="*/ 522 w 749"/>
                <a:gd name="T69" fmla="*/ 88 h 782"/>
                <a:gd name="T70" fmla="*/ 528 w 749"/>
                <a:gd name="T71" fmla="*/ 131 h 782"/>
                <a:gd name="T72" fmla="*/ 507 w 749"/>
                <a:gd name="T73" fmla="*/ 162 h 782"/>
                <a:gd name="T74" fmla="*/ 481 w 749"/>
                <a:gd name="T75" fmla="*/ 224 h 782"/>
                <a:gd name="T76" fmla="*/ 482 w 749"/>
                <a:gd name="T77" fmla="*/ 257 h 782"/>
                <a:gd name="T78" fmla="*/ 467 w 749"/>
                <a:gd name="T79" fmla="*/ 275 h 782"/>
                <a:gd name="T80" fmla="*/ 455 w 749"/>
                <a:gd name="T81" fmla="*/ 281 h 782"/>
                <a:gd name="T82" fmla="*/ 404 w 749"/>
                <a:gd name="T83" fmla="*/ 294 h 782"/>
                <a:gd name="T84" fmla="*/ 364 w 749"/>
                <a:gd name="T85" fmla="*/ 289 h 782"/>
                <a:gd name="T86" fmla="*/ 339 w 749"/>
                <a:gd name="T87" fmla="*/ 279 h 782"/>
                <a:gd name="T88" fmla="*/ 321 w 749"/>
                <a:gd name="T89" fmla="*/ 220 h 782"/>
                <a:gd name="T90" fmla="*/ 296 w 749"/>
                <a:gd name="T91" fmla="*/ 167 h 782"/>
                <a:gd name="T92" fmla="*/ 289 w 749"/>
                <a:gd name="T93" fmla="*/ 150 h 782"/>
                <a:gd name="T94" fmla="*/ 263 w 749"/>
                <a:gd name="T95" fmla="*/ 136 h 782"/>
                <a:gd name="T96" fmla="*/ 227 w 749"/>
                <a:gd name="T97" fmla="*/ 116 h 782"/>
                <a:gd name="T98" fmla="*/ 225 w 749"/>
                <a:gd name="T99" fmla="*/ 91 h 782"/>
                <a:gd name="T100" fmla="*/ 202 w 749"/>
                <a:gd name="T101" fmla="*/ 76 h 782"/>
                <a:gd name="T102" fmla="*/ 159 w 749"/>
                <a:gd name="T103" fmla="*/ 109 h 782"/>
                <a:gd name="T104" fmla="*/ 130 w 749"/>
                <a:gd name="T105" fmla="*/ 54 h 782"/>
                <a:gd name="T106" fmla="*/ 104 w 749"/>
                <a:gd name="T107" fmla="*/ 27 h 782"/>
                <a:gd name="T108" fmla="*/ 74 w 749"/>
                <a:gd name="T109" fmla="*/ 86 h 782"/>
                <a:gd name="T110" fmla="*/ 73 w 749"/>
                <a:gd name="T111" fmla="*/ 141 h 782"/>
                <a:gd name="T112" fmla="*/ 119 w 749"/>
                <a:gd name="T113" fmla="*/ 183 h 782"/>
                <a:gd name="T114" fmla="*/ 81 w 749"/>
                <a:gd name="T115" fmla="*/ 336 h 782"/>
                <a:gd name="T116" fmla="*/ 3 w 749"/>
                <a:gd name="T117" fmla="*/ 458 h 782"/>
                <a:gd name="T118" fmla="*/ 4 w 749"/>
                <a:gd name="T119" fmla="*/ 47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760311" y="4795838"/>
              <a:ext cx="763588" cy="660400"/>
            </a:xfrm>
            <a:custGeom>
              <a:avLst/>
              <a:gdLst>
                <a:gd name="T0" fmla="*/ 377 w 506"/>
                <a:gd name="T1" fmla="*/ 20 h 438"/>
                <a:gd name="T2" fmla="*/ 346 w 506"/>
                <a:gd name="T3" fmla="*/ 26 h 438"/>
                <a:gd name="T4" fmla="*/ 342 w 506"/>
                <a:gd name="T5" fmla="*/ 1 h 438"/>
                <a:gd name="T6" fmla="*/ 331 w 506"/>
                <a:gd name="T7" fmla="*/ 26 h 438"/>
                <a:gd name="T8" fmla="*/ 314 w 506"/>
                <a:gd name="T9" fmla="*/ 47 h 438"/>
                <a:gd name="T10" fmla="*/ 285 w 506"/>
                <a:gd name="T11" fmla="*/ 46 h 438"/>
                <a:gd name="T12" fmla="*/ 280 w 506"/>
                <a:gd name="T13" fmla="*/ 66 h 438"/>
                <a:gd name="T14" fmla="*/ 250 w 506"/>
                <a:gd name="T15" fmla="*/ 74 h 438"/>
                <a:gd name="T16" fmla="*/ 239 w 506"/>
                <a:gd name="T17" fmla="*/ 80 h 438"/>
                <a:gd name="T18" fmla="*/ 212 w 506"/>
                <a:gd name="T19" fmla="*/ 70 h 438"/>
                <a:gd name="T20" fmla="*/ 194 w 506"/>
                <a:gd name="T21" fmla="*/ 63 h 438"/>
                <a:gd name="T22" fmla="*/ 223 w 506"/>
                <a:gd name="T23" fmla="*/ 107 h 438"/>
                <a:gd name="T24" fmla="*/ 238 w 506"/>
                <a:gd name="T25" fmla="*/ 121 h 438"/>
                <a:gd name="T26" fmla="*/ 232 w 506"/>
                <a:gd name="T27" fmla="*/ 146 h 438"/>
                <a:gd name="T28" fmla="*/ 184 w 506"/>
                <a:gd name="T29" fmla="*/ 170 h 438"/>
                <a:gd name="T30" fmla="*/ 165 w 506"/>
                <a:gd name="T31" fmla="*/ 172 h 438"/>
                <a:gd name="T32" fmla="*/ 146 w 506"/>
                <a:gd name="T33" fmla="*/ 167 h 438"/>
                <a:gd name="T34" fmla="*/ 124 w 506"/>
                <a:gd name="T35" fmla="*/ 188 h 438"/>
                <a:gd name="T36" fmla="*/ 103 w 506"/>
                <a:gd name="T37" fmla="*/ 196 h 438"/>
                <a:gd name="T38" fmla="*/ 21 w 506"/>
                <a:gd name="T39" fmla="*/ 195 h 438"/>
                <a:gd name="T40" fmla="*/ 13 w 506"/>
                <a:gd name="T41" fmla="*/ 253 h 438"/>
                <a:gd name="T42" fmla="*/ 29 w 506"/>
                <a:gd name="T43" fmla="*/ 264 h 438"/>
                <a:gd name="T44" fmla="*/ 40 w 506"/>
                <a:gd name="T45" fmla="*/ 251 h 438"/>
                <a:gd name="T46" fmla="*/ 74 w 506"/>
                <a:gd name="T47" fmla="*/ 254 h 438"/>
                <a:gd name="T48" fmla="*/ 82 w 506"/>
                <a:gd name="T49" fmla="*/ 311 h 438"/>
                <a:gd name="T50" fmla="*/ 70 w 506"/>
                <a:gd name="T51" fmla="*/ 343 h 438"/>
                <a:gd name="T52" fmla="*/ 100 w 506"/>
                <a:gd name="T53" fmla="*/ 393 h 438"/>
                <a:gd name="T54" fmla="*/ 87 w 506"/>
                <a:gd name="T55" fmla="*/ 438 h 438"/>
                <a:gd name="T56" fmla="*/ 122 w 506"/>
                <a:gd name="T57" fmla="*/ 421 h 438"/>
                <a:gd name="T58" fmla="*/ 146 w 506"/>
                <a:gd name="T59" fmla="*/ 424 h 438"/>
                <a:gd name="T60" fmla="*/ 223 w 506"/>
                <a:gd name="T61" fmla="*/ 423 h 438"/>
                <a:gd name="T62" fmla="*/ 261 w 506"/>
                <a:gd name="T63" fmla="*/ 398 h 438"/>
                <a:gd name="T64" fmla="*/ 303 w 506"/>
                <a:gd name="T65" fmla="*/ 362 h 438"/>
                <a:gd name="T66" fmla="*/ 329 w 506"/>
                <a:gd name="T67" fmla="*/ 374 h 438"/>
                <a:gd name="T68" fmla="*/ 363 w 506"/>
                <a:gd name="T69" fmla="*/ 387 h 438"/>
                <a:gd name="T70" fmla="*/ 387 w 506"/>
                <a:gd name="T71" fmla="*/ 395 h 438"/>
                <a:gd name="T72" fmla="*/ 391 w 506"/>
                <a:gd name="T73" fmla="*/ 382 h 438"/>
                <a:gd name="T74" fmla="*/ 400 w 506"/>
                <a:gd name="T75" fmla="*/ 375 h 438"/>
                <a:gd name="T76" fmla="*/ 416 w 506"/>
                <a:gd name="T77" fmla="*/ 364 h 438"/>
                <a:gd name="T78" fmla="*/ 458 w 506"/>
                <a:gd name="T79" fmla="*/ 335 h 438"/>
                <a:gd name="T80" fmla="*/ 464 w 506"/>
                <a:gd name="T81" fmla="*/ 327 h 438"/>
                <a:gd name="T82" fmla="*/ 484 w 506"/>
                <a:gd name="T83" fmla="*/ 322 h 438"/>
                <a:gd name="T84" fmla="*/ 501 w 506"/>
                <a:gd name="T85" fmla="*/ 312 h 438"/>
                <a:gd name="T86" fmla="*/ 491 w 506"/>
                <a:gd name="T87" fmla="*/ 272 h 438"/>
                <a:gd name="T88" fmla="*/ 496 w 506"/>
                <a:gd name="T89" fmla="*/ 248 h 438"/>
                <a:gd name="T90" fmla="*/ 459 w 506"/>
                <a:gd name="T91" fmla="*/ 219 h 438"/>
                <a:gd name="T92" fmla="*/ 493 w 506"/>
                <a:gd name="T93" fmla="*/ 91 h 438"/>
                <a:gd name="T94" fmla="*/ 472 w 506"/>
                <a:gd name="T95" fmla="*/ 100 h 438"/>
                <a:gd name="T96" fmla="*/ 445 w 506"/>
                <a:gd name="T97" fmla="*/ 101 h 438"/>
                <a:gd name="T98" fmla="*/ 441 w 506"/>
                <a:gd name="T99" fmla="*/ 91 h 438"/>
                <a:gd name="T100" fmla="*/ 438 w 506"/>
                <a:gd name="T101" fmla="*/ 84 h 438"/>
                <a:gd name="T102" fmla="*/ 414 w 506"/>
                <a:gd name="T103" fmla="*/ 5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807133" y="5145800"/>
              <a:ext cx="998538" cy="763588"/>
            </a:xfrm>
            <a:custGeom>
              <a:avLst/>
              <a:gdLst>
                <a:gd name="T0" fmla="*/ 533 w 662"/>
                <a:gd name="T1" fmla="*/ 16 h 506"/>
                <a:gd name="T2" fmla="*/ 496 w 662"/>
                <a:gd name="T3" fmla="*/ 48 h 506"/>
                <a:gd name="T4" fmla="*/ 454 w 662"/>
                <a:gd name="T5" fmla="*/ 58 h 506"/>
                <a:gd name="T6" fmla="*/ 426 w 662"/>
                <a:gd name="T7" fmla="*/ 56 h 506"/>
                <a:gd name="T8" fmla="*/ 424 w 662"/>
                <a:gd name="T9" fmla="*/ 57 h 506"/>
                <a:gd name="T10" fmla="*/ 390 w 662"/>
                <a:gd name="T11" fmla="*/ 69 h 506"/>
                <a:gd name="T12" fmla="*/ 361 w 662"/>
                <a:gd name="T13" fmla="*/ 86 h 506"/>
                <a:gd name="T14" fmla="*/ 335 w 662"/>
                <a:gd name="T15" fmla="*/ 107 h 506"/>
                <a:gd name="T16" fmla="*/ 317 w 662"/>
                <a:gd name="T17" fmla="*/ 126 h 506"/>
                <a:gd name="T18" fmla="*/ 312 w 662"/>
                <a:gd name="T19" fmla="*/ 136 h 506"/>
                <a:gd name="T20" fmla="*/ 271 w 662"/>
                <a:gd name="T21" fmla="*/ 128 h 506"/>
                <a:gd name="T22" fmla="*/ 224 w 662"/>
                <a:gd name="T23" fmla="*/ 106 h 506"/>
                <a:gd name="T24" fmla="*/ 212 w 662"/>
                <a:gd name="T25" fmla="*/ 121 h 506"/>
                <a:gd name="T26" fmla="*/ 196 w 662"/>
                <a:gd name="T27" fmla="*/ 135 h 506"/>
                <a:gd name="T28" fmla="*/ 166 w 662"/>
                <a:gd name="T29" fmla="*/ 153 h 506"/>
                <a:gd name="T30" fmla="*/ 135 w 662"/>
                <a:gd name="T31" fmla="*/ 178 h 506"/>
                <a:gd name="T32" fmla="*/ 60 w 662"/>
                <a:gd name="T33" fmla="*/ 166 h 506"/>
                <a:gd name="T34" fmla="*/ 26 w 662"/>
                <a:gd name="T35" fmla="*/ 172 h 506"/>
                <a:gd name="T36" fmla="*/ 2 w 662"/>
                <a:gd name="T37" fmla="*/ 183 h 506"/>
                <a:gd name="T38" fmla="*/ 5 w 662"/>
                <a:gd name="T39" fmla="*/ 209 h 506"/>
                <a:gd name="T40" fmla="*/ 55 w 662"/>
                <a:gd name="T41" fmla="*/ 210 h 506"/>
                <a:gd name="T42" fmla="*/ 62 w 662"/>
                <a:gd name="T43" fmla="*/ 248 h 506"/>
                <a:gd name="T44" fmla="*/ 100 w 662"/>
                <a:gd name="T45" fmla="*/ 243 h 506"/>
                <a:gd name="T46" fmla="*/ 132 w 662"/>
                <a:gd name="T47" fmla="*/ 236 h 506"/>
                <a:gd name="T48" fmla="*/ 142 w 662"/>
                <a:gd name="T49" fmla="*/ 285 h 506"/>
                <a:gd name="T50" fmla="*/ 122 w 662"/>
                <a:gd name="T51" fmla="*/ 308 h 506"/>
                <a:gd name="T52" fmla="*/ 92 w 662"/>
                <a:gd name="T53" fmla="*/ 328 h 506"/>
                <a:gd name="T54" fmla="*/ 142 w 662"/>
                <a:gd name="T55" fmla="*/ 340 h 506"/>
                <a:gd name="T56" fmla="*/ 161 w 662"/>
                <a:gd name="T57" fmla="*/ 352 h 506"/>
                <a:gd name="T58" fmla="*/ 203 w 662"/>
                <a:gd name="T59" fmla="*/ 376 h 506"/>
                <a:gd name="T60" fmla="*/ 186 w 662"/>
                <a:gd name="T61" fmla="*/ 396 h 506"/>
                <a:gd name="T62" fmla="*/ 258 w 662"/>
                <a:gd name="T63" fmla="*/ 472 h 506"/>
                <a:gd name="T64" fmla="*/ 284 w 662"/>
                <a:gd name="T65" fmla="*/ 459 h 506"/>
                <a:gd name="T66" fmla="*/ 324 w 662"/>
                <a:gd name="T67" fmla="*/ 488 h 506"/>
                <a:gd name="T68" fmla="*/ 336 w 662"/>
                <a:gd name="T69" fmla="*/ 474 h 506"/>
                <a:gd name="T70" fmla="*/ 358 w 662"/>
                <a:gd name="T71" fmla="*/ 477 h 506"/>
                <a:gd name="T72" fmla="*/ 409 w 662"/>
                <a:gd name="T73" fmla="*/ 489 h 506"/>
                <a:gd name="T74" fmla="*/ 414 w 662"/>
                <a:gd name="T75" fmla="*/ 492 h 506"/>
                <a:gd name="T76" fmla="*/ 457 w 662"/>
                <a:gd name="T77" fmla="*/ 457 h 506"/>
                <a:gd name="T78" fmla="*/ 472 w 662"/>
                <a:gd name="T79" fmla="*/ 472 h 506"/>
                <a:gd name="T80" fmla="*/ 483 w 662"/>
                <a:gd name="T81" fmla="*/ 449 h 506"/>
                <a:gd name="T82" fmla="*/ 523 w 662"/>
                <a:gd name="T83" fmla="*/ 403 h 506"/>
                <a:gd name="T84" fmla="*/ 548 w 662"/>
                <a:gd name="T85" fmla="*/ 407 h 506"/>
                <a:gd name="T86" fmla="*/ 543 w 662"/>
                <a:gd name="T87" fmla="*/ 378 h 506"/>
                <a:gd name="T88" fmla="*/ 548 w 662"/>
                <a:gd name="T89" fmla="*/ 363 h 506"/>
                <a:gd name="T90" fmla="*/ 604 w 662"/>
                <a:gd name="T91" fmla="*/ 333 h 506"/>
                <a:gd name="T92" fmla="*/ 602 w 662"/>
                <a:gd name="T93" fmla="*/ 303 h 506"/>
                <a:gd name="T94" fmla="*/ 614 w 662"/>
                <a:gd name="T95" fmla="*/ 278 h 506"/>
                <a:gd name="T96" fmla="*/ 632 w 662"/>
                <a:gd name="T97" fmla="*/ 238 h 506"/>
                <a:gd name="T98" fmla="*/ 655 w 662"/>
                <a:gd name="T99" fmla="*/ 206 h 506"/>
                <a:gd name="T100" fmla="*/ 656 w 662"/>
                <a:gd name="T101" fmla="*/ 177 h 506"/>
                <a:gd name="T102" fmla="*/ 655 w 662"/>
                <a:gd name="T103" fmla="*/ 159 h 506"/>
                <a:gd name="T104" fmla="*/ 599 w 662"/>
                <a:gd name="T105" fmla="*/ 162 h 506"/>
                <a:gd name="T106" fmla="*/ 584 w 662"/>
                <a:gd name="T107" fmla="*/ 135 h 506"/>
                <a:gd name="T108" fmla="*/ 556 w 662"/>
                <a:gd name="T109" fmla="*/ 134 h 506"/>
                <a:gd name="T110" fmla="*/ 586 w 662"/>
                <a:gd name="T111" fmla="*/ 77 h 506"/>
                <a:gd name="T112" fmla="*/ 583 w 662"/>
                <a:gd name="T113" fmla="*/ 38 h 506"/>
                <a:gd name="T114" fmla="*/ 574 w 662"/>
                <a:gd name="T115" fmla="*/ 0 h 506"/>
                <a:gd name="T116" fmla="*/ 549 w 662"/>
                <a:gd name="T117" fmla="*/ 1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4023836" y="4365625"/>
              <a:ext cx="565150" cy="574675"/>
            </a:xfrm>
            <a:custGeom>
              <a:avLst/>
              <a:gdLst>
                <a:gd name="T0" fmla="*/ 355 w 374"/>
                <a:gd name="T1" fmla="*/ 43 h 381"/>
                <a:gd name="T2" fmla="*/ 341 w 374"/>
                <a:gd name="T3" fmla="*/ 39 h 381"/>
                <a:gd name="T4" fmla="*/ 329 w 374"/>
                <a:gd name="T5" fmla="*/ 34 h 381"/>
                <a:gd name="T6" fmla="*/ 309 w 374"/>
                <a:gd name="T7" fmla="*/ 37 h 381"/>
                <a:gd name="T8" fmla="*/ 292 w 374"/>
                <a:gd name="T9" fmla="*/ 31 h 381"/>
                <a:gd name="T10" fmla="*/ 291 w 374"/>
                <a:gd name="T11" fmla="*/ 28 h 381"/>
                <a:gd name="T12" fmla="*/ 269 w 374"/>
                <a:gd name="T13" fmla="*/ 6 h 381"/>
                <a:gd name="T14" fmla="*/ 232 w 374"/>
                <a:gd name="T15" fmla="*/ 21 h 381"/>
                <a:gd name="T16" fmla="*/ 228 w 374"/>
                <a:gd name="T17" fmla="*/ 54 h 381"/>
                <a:gd name="T18" fmla="*/ 213 w 374"/>
                <a:gd name="T19" fmla="*/ 79 h 381"/>
                <a:gd name="T20" fmla="*/ 190 w 374"/>
                <a:gd name="T21" fmla="*/ 114 h 381"/>
                <a:gd name="T22" fmla="*/ 152 w 374"/>
                <a:gd name="T23" fmla="*/ 156 h 381"/>
                <a:gd name="T24" fmla="*/ 115 w 374"/>
                <a:gd name="T25" fmla="*/ 192 h 381"/>
                <a:gd name="T26" fmla="*/ 96 w 374"/>
                <a:gd name="T27" fmla="*/ 217 h 381"/>
                <a:gd name="T28" fmla="*/ 0 w 374"/>
                <a:gd name="T29" fmla="*/ 222 h 381"/>
                <a:gd name="T30" fmla="*/ 26 w 374"/>
                <a:gd name="T31" fmla="*/ 300 h 381"/>
                <a:gd name="T32" fmla="*/ 42 w 374"/>
                <a:gd name="T33" fmla="*/ 309 h 381"/>
                <a:gd name="T34" fmla="*/ 55 w 374"/>
                <a:gd name="T35" fmla="*/ 346 h 381"/>
                <a:gd name="T36" fmla="*/ 57 w 374"/>
                <a:gd name="T37" fmla="*/ 354 h 381"/>
                <a:gd name="T38" fmla="*/ 82 w 374"/>
                <a:gd name="T39" fmla="*/ 346 h 381"/>
                <a:gd name="T40" fmla="*/ 92 w 374"/>
                <a:gd name="T41" fmla="*/ 351 h 381"/>
                <a:gd name="T42" fmla="*/ 100 w 374"/>
                <a:gd name="T43" fmla="*/ 325 h 381"/>
                <a:gd name="T44" fmla="*/ 145 w 374"/>
                <a:gd name="T45" fmla="*/ 307 h 381"/>
                <a:gd name="T46" fmla="*/ 149 w 374"/>
                <a:gd name="T47" fmla="*/ 280 h 381"/>
                <a:gd name="T48" fmla="*/ 158 w 374"/>
                <a:gd name="T49" fmla="*/ 273 h 381"/>
                <a:gd name="T50" fmla="*/ 160 w 374"/>
                <a:gd name="T51" fmla="*/ 273 h 381"/>
                <a:gd name="T52" fmla="*/ 179 w 374"/>
                <a:gd name="T53" fmla="*/ 290 h 381"/>
                <a:gd name="T54" fmla="*/ 186 w 374"/>
                <a:gd name="T55" fmla="*/ 307 h 381"/>
                <a:gd name="T56" fmla="*/ 200 w 374"/>
                <a:gd name="T57" fmla="*/ 287 h 381"/>
                <a:gd name="T58" fmla="*/ 213 w 374"/>
                <a:gd name="T59" fmla="*/ 280 h 381"/>
                <a:gd name="T60" fmla="*/ 229 w 374"/>
                <a:gd name="T61" fmla="*/ 283 h 381"/>
                <a:gd name="T62" fmla="*/ 239 w 374"/>
                <a:gd name="T63" fmla="*/ 313 h 381"/>
                <a:gd name="T64" fmla="*/ 249 w 374"/>
                <a:gd name="T65" fmla="*/ 336 h 381"/>
                <a:gd name="T66" fmla="*/ 255 w 374"/>
                <a:gd name="T67" fmla="*/ 357 h 381"/>
                <a:gd name="T68" fmla="*/ 273 w 374"/>
                <a:gd name="T69" fmla="*/ 357 h 381"/>
                <a:gd name="T70" fmla="*/ 276 w 374"/>
                <a:gd name="T71" fmla="*/ 359 h 381"/>
                <a:gd name="T72" fmla="*/ 285 w 374"/>
                <a:gd name="T73" fmla="*/ 381 h 381"/>
                <a:gd name="T74" fmla="*/ 291 w 374"/>
                <a:gd name="T75" fmla="*/ 364 h 381"/>
                <a:gd name="T76" fmla="*/ 295 w 374"/>
                <a:gd name="T77" fmla="*/ 362 h 381"/>
                <a:gd name="T78" fmla="*/ 303 w 374"/>
                <a:gd name="T79" fmla="*/ 357 h 381"/>
                <a:gd name="T80" fmla="*/ 310 w 374"/>
                <a:gd name="T81" fmla="*/ 349 h 381"/>
                <a:gd name="T82" fmla="*/ 247 w 374"/>
                <a:gd name="T83" fmla="*/ 223 h 381"/>
                <a:gd name="T84" fmla="*/ 231 w 374"/>
                <a:gd name="T85" fmla="*/ 171 h 381"/>
                <a:gd name="T86" fmla="*/ 230 w 374"/>
                <a:gd name="T87" fmla="*/ 169 h 381"/>
                <a:gd name="T88" fmla="*/ 240 w 374"/>
                <a:gd name="T89" fmla="*/ 139 h 381"/>
                <a:gd name="T90" fmla="*/ 344 w 374"/>
                <a:gd name="T91" fmla="*/ 116 h 381"/>
                <a:gd name="T92" fmla="*/ 368 w 374"/>
                <a:gd name="T93" fmla="*/ 10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4025423" y="3251200"/>
              <a:ext cx="641350" cy="1150938"/>
            </a:xfrm>
            <a:custGeom>
              <a:avLst/>
              <a:gdLst>
                <a:gd name="T0" fmla="*/ 125 w 425"/>
                <a:gd name="T1" fmla="*/ 238 h 763"/>
                <a:gd name="T2" fmla="*/ 159 w 425"/>
                <a:gd name="T3" fmla="*/ 266 h 763"/>
                <a:gd name="T4" fmla="*/ 184 w 425"/>
                <a:gd name="T5" fmla="*/ 285 h 763"/>
                <a:gd name="T6" fmla="*/ 231 w 425"/>
                <a:gd name="T7" fmla="*/ 303 h 763"/>
                <a:gd name="T8" fmla="*/ 232 w 425"/>
                <a:gd name="T9" fmla="*/ 305 h 763"/>
                <a:gd name="T10" fmla="*/ 245 w 425"/>
                <a:gd name="T11" fmla="*/ 326 h 763"/>
                <a:gd name="T12" fmla="*/ 233 w 425"/>
                <a:gd name="T13" fmla="*/ 359 h 763"/>
                <a:gd name="T14" fmla="*/ 232 w 425"/>
                <a:gd name="T15" fmla="*/ 380 h 763"/>
                <a:gd name="T16" fmla="*/ 220 w 425"/>
                <a:gd name="T17" fmla="*/ 417 h 763"/>
                <a:gd name="T18" fmla="*/ 185 w 425"/>
                <a:gd name="T19" fmla="*/ 414 h 763"/>
                <a:gd name="T20" fmla="*/ 147 w 425"/>
                <a:gd name="T21" fmla="*/ 438 h 763"/>
                <a:gd name="T22" fmla="*/ 153 w 425"/>
                <a:gd name="T23" fmla="*/ 468 h 763"/>
                <a:gd name="T24" fmla="*/ 114 w 425"/>
                <a:gd name="T25" fmla="*/ 459 h 763"/>
                <a:gd name="T26" fmla="*/ 82 w 425"/>
                <a:gd name="T27" fmla="*/ 447 h 763"/>
                <a:gd name="T28" fmla="*/ 51 w 425"/>
                <a:gd name="T29" fmla="*/ 519 h 763"/>
                <a:gd name="T30" fmla="*/ 61 w 425"/>
                <a:gd name="T31" fmla="*/ 538 h 763"/>
                <a:gd name="T32" fmla="*/ 68 w 425"/>
                <a:gd name="T33" fmla="*/ 557 h 763"/>
                <a:gd name="T34" fmla="*/ 70 w 425"/>
                <a:gd name="T35" fmla="*/ 587 h 763"/>
                <a:gd name="T36" fmla="*/ 6 w 425"/>
                <a:gd name="T37" fmla="*/ 600 h 763"/>
                <a:gd name="T38" fmla="*/ 8 w 425"/>
                <a:gd name="T39" fmla="*/ 643 h 763"/>
                <a:gd name="T40" fmla="*/ 16 w 425"/>
                <a:gd name="T41" fmla="*/ 670 h 763"/>
                <a:gd name="T42" fmla="*/ 87 w 425"/>
                <a:gd name="T43" fmla="*/ 667 h 763"/>
                <a:gd name="T44" fmla="*/ 112 w 425"/>
                <a:gd name="T45" fmla="*/ 686 h 763"/>
                <a:gd name="T46" fmla="*/ 133 w 425"/>
                <a:gd name="T47" fmla="*/ 702 h 763"/>
                <a:gd name="T48" fmla="*/ 151 w 425"/>
                <a:gd name="T49" fmla="*/ 688 h 763"/>
                <a:gd name="T50" fmla="*/ 201 w 425"/>
                <a:gd name="T51" fmla="*/ 722 h 763"/>
                <a:gd name="T52" fmla="*/ 258 w 425"/>
                <a:gd name="T53" fmla="*/ 725 h 763"/>
                <a:gd name="T54" fmla="*/ 275 w 425"/>
                <a:gd name="T55" fmla="*/ 736 h 763"/>
                <a:gd name="T56" fmla="*/ 275 w 425"/>
                <a:gd name="T57" fmla="*/ 737 h 763"/>
                <a:gd name="T58" fmla="*/ 298 w 425"/>
                <a:gd name="T59" fmla="*/ 759 h 763"/>
                <a:gd name="T60" fmla="*/ 325 w 425"/>
                <a:gd name="T61" fmla="*/ 739 h 763"/>
                <a:gd name="T62" fmla="*/ 316 w 425"/>
                <a:gd name="T63" fmla="*/ 723 h 763"/>
                <a:gd name="T64" fmla="*/ 325 w 425"/>
                <a:gd name="T65" fmla="*/ 680 h 763"/>
                <a:gd name="T66" fmla="*/ 353 w 425"/>
                <a:gd name="T67" fmla="*/ 678 h 763"/>
                <a:gd name="T68" fmla="*/ 318 w 425"/>
                <a:gd name="T69" fmla="*/ 641 h 763"/>
                <a:gd name="T70" fmla="*/ 308 w 425"/>
                <a:gd name="T71" fmla="*/ 627 h 763"/>
                <a:gd name="T72" fmla="*/ 320 w 425"/>
                <a:gd name="T73" fmla="*/ 611 h 763"/>
                <a:gd name="T74" fmla="*/ 398 w 425"/>
                <a:gd name="T75" fmla="*/ 615 h 763"/>
                <a:gd name="T76" fmla="*/ 425 w 425"/>
                <a:gd name="T77" fmla="*/ 611 h 763"/>
                <a:gd name="T78" fmla="*/ 381 w 425"/>
                <a:gd name="T79" fmla="*/ 495 h 763"/>
                <a:gd name="T80" fmla="*/ 360 w 425"/>
                <a:gd name="T81" fmla="*/ 486 h 763"/>
                <a:gd name="T82" fmla="*/ 357 w 425"/>
                <a:gd name="T83" fmla="*/ 455 h 763"/>
                <a:gd name="T84" fmla="*/ 363 w 425"/>
                <a:gd name="T85" fmla="*/ 252 h 763"/>
                <a:gd name="T86" fmla="*/ 367 w 425"/>
                <a:gd name="T87" fmla="*/ 213 h 763"/>
                <a:gd name="T88" fmla="*/ 389 w 425"/>
                <a:gd name="T89" fmla="*/ 181 h 763"/>
                <a:gd name="T90" fmla="*/ 365 w 425"/>
                <a:gd name="T91" fmla="*/ 147 h 763"/>
                <a:gd name="T92" fmla="*/ 363 w 425"/>
                <a:gd name="T93" fmla="*/ 117 h 763"/>
                <a:gd name="T94" fmla="*/ 364 w 425"/>
                <a:gd name="T95" fmla="*/ 114 h 763"/>
                <a:gd name="T96" fmla="*/ 383 w 425"/>
                <a:gd name="T97" fmla="*/ 49 h 763"/>
                <a:gd name="T98" fmla="*/ 396 w 425"/>
                <a:gd name="T99" fmla="*/ 29 h 763"/>
                <a:gd name="T100" fmla="*/ 412 w 425"/>
                <a:gd name="T101" fmla="*/ 16 h 763"/>
                <a:gd name="T102" fmla="*/ 391 w 425"/>
                <a:gd name="T103" fmla="*/ 0 h 763"/>
                <a:gd name="T104" fmla="*/ 354 w 425"/>
                <a:gd name="T105" fmla="*/ 14 h 763"/>
                <a:gd name="T106" fmla="*/ 320 w 425"/>
                <a:gd name="T107" fmla="*/ 45 h 763"/>
                <a:gd name="T108" fmla="*/ 276 w 425"/>
                <a:gd name="T109" fmla="*/ 76 h 763"/>
                <a:gd name="T110" fmla="*/ 257 w 425"/>
                <a:gd name="T111" fmla="*/ 93 h 763"/>
                <a:gd name="T112" fmla="*/ 244 w 425"/>
                <a:gd name="T113" fmla="*/ 156 h 763"/>
                <a:gd name="T114" fmla="*/ 241 w 425"/>
                <a:gd name="T115" fmla="*/ 174 h 763"/>
                <a:gd name="T116" fmla="*/ 228 w 425"/>
                <a:gd name="T117" fmla="*/ 191 h 763"/>
                <a:gd name="T118" fmla="*/ 226 w 425"/>
                <a:gd name="T119" fmla="*/ 193 h 763"/>
                <a:gd name="T120" fmla="*/ 200 w 425"/>
                <a:gd name="T121" fmla="*/ 196 h 763"/>
                <a:gd name="T122" fmla="*/ 199 w 425"/>
                <a:gd name="T123" fmla="*/ 196 h 763"/>
                <a:gd name="T124" fmla="*/ 142 w 425"/>
                <a:gd name="T125" fmla="*/ 174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4523891" y="3048363"/>
              <a:ext cx="431800" cy="942975"/>
            </a:xfrm>
            <a:custGeom>
              <a:avLst/>
              <a:gdLst>
                <a:gd name="T0" fmla="*/ 263 w 286"/>
                <a:gd name="T1" fmla="*/ 8 h 625"/>
                <a:gd name="T2" fmla="*/ 247 w 286"/>
                <a:gd name="T3" fmla="*/ 15 h 625"/>
                <a:gd name="T4" fmla="*/ 234 w 286"/>
                <a:gd name="T5" fmla="*/ 30 h 625"/>
                <a:gd name="T6" fmla="*/ 231 w 286"/>
                <a:gd name="T7" fmla="*/ 31 h 625"/>
                <a:gd name="T8" fmla="*/ 179 w 286"/>
                <a:gd name="T9" fmla="*/ 35 h 625"/>
                <a:gd name="T10" fmla="*/ 162 w 286"/>
                <a:gd name="T11" fmla="*/ 50 h 625"/>
                <a:gd name="T12" fmla="*/ 147 w 286"/>
                <a:gd name="T13" fmla="*/ 61 h 625"/>
                <a:gd name="T14" fmla="*/ 123 w 286"/>
                <a:gd name="T15" fmla="*/ 61 h 625"/>
                <a:gd name="T16" fmla="*/ 110 w 286"/>
                <a:gd name="T17" fmla="*/ 98 h 625"/>
                <a:gd name="T18" fmla="*/ 109 w 286"/>
                <a:gd name="T19" fmla="*/ 99 h 625"/>
                <a:gd name="T20" fmla="*/ 87 w 286"/>
                <a:gd name="T21" fmla="*/ 120 h 625"/>
                <a:gd name="T22" fmla="*/ 55 w 286"/>
                <a:gd name="T23" fmla="*/ 157 h 625"/>
                <a:gd name="T24" fmla="*/ 36 w 286"/>
                <a:gd name="T25" fmla="*/ 177 h 625"/>
                <a:gd name="T26" fmla="*/ 34 w 286"/>
                <a:gd name="T27" fmla="*/ 202 h 625"/>
                <a:gd name="T28" fmla="*/ 34 w 286"/>
                <a:gd name="T29" fmla="*/ 224 h 625"/>
                <a:gd name="T30" fmla="*/ 23 w 286"/>
                <a:gd name="T31" fmla="*/ 243 h 625"/>
                <a:gd name="T32" fmla="*/ 23 w 286"/>
                <a:gd name="T33" fmla="*/ 294 h 625"/>
                <a:gd name="T34" fmla="*/ 32 w 286"/>
                <a:gd name="T35" fmla="*/ 322 h 625"/>
                <a:gd name="T36" fmla="*/ 30 w 286"/>
                <a:gd name="T37" fmla="*/ 346 h 625"/>
                <a:gd name="T38" fmla="*/ 9 w 286"/>
                <a:gd name="T39" fmla="*/ 425 h 625"/>
                <a:gd name="T40" fmla="*/ 24 w 286"/>
                <a:gd name="T41" fmla="*/ 488 h 625"/>
                <a:gd name="T42" fmla="*/ 18 w 286"/>
                <a:gd name="T43" fmla="*/ 625 h 625"/>
                <a:gd name="T44" fmla="*/ 45 w 286"/>
                <a:gd name="T45" fmla="*/ 599 h 625"/>
                <a:gd name="T46" fmla="*/ 149 w 286"/>
                <a:gd name="T47" fmla="*/ 547 h 625"/>
                <a:gd name="T48" fmla="*/ 199 w 286"/>
                <a:gd name="T49" fmla="*/ 552 h 625"/>
                <a:gd name="T50" fmla="*/ 240 w 286"/>
                <a:gd name="T51" fmla="*/ 515 h 625"/>
                <a:gd name="T52" fmla="*/ 251 w 286"/>
                <a:gd name="T53" fmla="*/ 490 h 625"/>
                <a:gd name="T54" fmla="*/ 251 w 286"/>
                <a:gd name="T55" fmla="*/ 485 h 625"/>
                <a:gd name="T56" fmla="*/ 256 w 286"/>
                <a:gd name="T57" fmla="*/ 448 h 625"/>
                <a:gd name="T58" fmla="*/ 260 w 286"/>
                <a:gd name="T59" fmla="*/ 426 h 625"/>
                <a:gd name="T60" fmla="*/ 251 w 286"/>
                <a:gd name="T61" fmla="*/ 369 h 625"/>
                <a:gd name="T62" fmla="*/ 255 w 286"/>
                <a:gd name="T63" fmla="*/ 351 h 625"/>
                <a:gd name="T64" fmla="*/ 286 w 286"/>
                <a:gd name="T65" fmla="*/ 283 h 625"/>
                <a:gd name="T66" fmla="*/ 240 w 286"/>
                <a:gd name="T67" fmla="*/ 243 h 625"/>
                <a:gd name="T68" fmla="*/ 234 w 286"/>
                <a:gd name="T69" fmla="*/ 224 h 625"/>
                <a:gd name="T70" fmla="*/ 237 w 286"/>
                <a:gd name="T71" fmla="*/ 192 h 625"/>
                <a:gd name="T72" fmla="*/ 244 w 286"/>
                <a:gd name="T73" fmla="*/ 170 h 625"/>
                <a:gd name="T74" fmla="*/ 276 w 286"/>
                <a:gd name="T75" fmla="*/ 145 h 625"/>
                <a:gd name="T76" fmla="*/ 282 w 286"/>
                <a:gd name="T77" fmla="*/ 86 h 625"/>
                <a:gd name="T78" fmla="*/ 263 w 286"/>
                <a:gd name="T79" fmla="*/ 82 h 625"/>
                <a:gd name="T80" fmla="*/ 241 w 286"/>
                <a:gd name="T81" fmla="*/ 68 h 625"/>
                <a:gd name="T82" fmla="*/ 239 w 286"/>
                <a:gd name="T83" fmla="*/ 4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508822" y="4634235"/>
              <a:ext cx="688975" cy="798513"/>
            </a:xfrm>
            <a:custGeom>
              <a:avLst/>
              <a:gdLst>
                <a:gd name="T0" fmla="*/ 394 w 457"/>
                <a:gd name="T1" fmla="*/ 89 h 529"/>
                <a:gd name="T2" fmla="*/ 385 w 457"/>
                <a:gd name="T3" fmla="*/ 70 h 529"/>
                <a:gd name="T4" fmla="*/ 377 w 457"/>
                <a:gd name="T5" fmla="*/ 32 h 529"/>
                <a:gd name="T6" fmla="*/ 359 w 457"/>
                <a:gd name="T7" fmla="*/ 45 h 529"/>
                <a:gd name="T8" fmla="*/ 329 w 457"/>
                <a:gd name="T9" fmla="*/ 40 h 529"/>
                <a:gd name="T10" fmla="*/ 329 w 457"/>
                <a:gd name="T11" fmla="*/ 19 h 529"/>
                <a:gd name="T12" fmla="*/ 320 w 457"/>
                <a:gd name="T13" fmla="*/ 26 h 529"/>
                <a:gd name="T14" fmla="*/ 287 w 457"/>
                <a:gd name="T15" fmla="*/ 58 h 529"/>
                <a:gd name="T16" fmla="*/ 281 w 457"/>
                <a:gd name="T17" fmla="*/ 58 h 529"/>
                <a:gd name="T18" fmla="*/ 260 w 457"/>
                <a:gd name="T19" fmla="*/ 43 h 529"/>
                <a:gd name="T20" fmla="*/ 242 w 457"/>
                <a:gd name="T21" fmla="*/ 36 h 529"/>
                <a:gd name="T22" fmla="*/ 197 w 457"/>
                <a:gd name="T23" fmla="*/ 21 h 529"/>
                <a:gd name="T24" fmla="*/ 173 w 457"/>
                <a:gd name="T25" fmla="*/ 10 h 529"/>
                <a:gd name="T26" fmla="*/ 123 w 457"/>
                <a:gd name="T27" fmla="*/ 1 h 529"/>
                <a:gd name="T28" fmla="*/ 104 w 457"/>
                <a:gd name="T29" fmla="*/ 42 h 529"/>
                <a:gd name="T30" fmla="*/ 90 w 457"/>
                <a:gd name="T31" fmla="*/ 42 h 529"/>
                <a:gd name="T32" fmla="*/ 38 w 457"/>
                <a:gd name="T33" fmla="*/ 68 h 529"/>
                <a:gd name="T34" fmla="*/ 33 w 457"/>
                <a:gd name="T35" fmla="*/ 192 h 529"/>
                <a:gd name="T36" fmla="*/ 24 w 457"/>
                <a:gd name="T37" fmla="*/ 219 h 529"/>
                <a:gd name="T38" fmla="*/ 2 w 457"/>
                <a:gd name="T39" fmla="*/ 288 h 529"/>
                <a:gd name="T40" fmla="*/ 19 w 457"/>
                <a:gd name="T41" fmla="*/ 294 h 529"/>
                <a:gd name="T42" fmla="*/ 44 w 457"/>
                <a:gd name="T43" fmla="*/ 332 h 529"/>
                <a:gd name="T44" fmla="*/ 35 w 457"/>
                <a:gd name="T45" fmla="*/ 348 h 529"/>
                <a:gd name="T46" fmla="*/ 63 w 457"/>
                <a:gd name="T47" fmla="*/ 417 h 529"/>
                <a:gd name="T48" fmla="*/ 100 w 457"/>
                <a:gd name="T49" fmla="*/ 399 h 529"/>
                <a:gd name="T50" fmla="*/ 121 w 457"/>
                <a:gd name="T51" fmla="*/ 400 h 529"/>
                <a:gd name="T52" fmla="*/ 138 w 457"/>
                <a:gd name="T53" fmla="*/ 370 h 529"/>
                <a:gd name="T54" fmla="*/ 180 w 457"/>
                <a:gd name="T55" fmla="*/ 356 h 529"/>
                <a:gd name="T56" fmla="*/ 202 w 457"/>
                <a:gd name="T57" fmla="*/ 399 h 529"/>
                <a:gd name="T58" fmla="*/ 213 w 457"/>
                <a:gd name="T59" fmla="*/ 436 h 529"/>
                <a:gd name="T60" fmla="*/ 186 w 457"/>
                <a:gd name="T61" fmla="*/ 488 h 529"/>
                <a:gd name="T62" fmla="*/ 222 w 457"/>
                <a:gd name="T63" fmla="*/ 494 h 529"/>
                <a:gd name="T64" fmla="*/ 234 w 457"/>
                <a:gd name="T65" fmla="*/ 526 h 529"/>
                <a:gd name="T66" fmla="*/ 270 w 457"/>
                <a:gd name="T67" fmla="*/ 517 h 529"/>
                <a:gd name="T68" fmla="*/ 286 w 457"/>
                <a:gd name="T69" fmla="*/ 470 h 529"/>
                <a:gd name="T70" fmla="*/ 355 w 457"/>
                <a:gd name="T71" fmla="*/ 499 h 529"/>
                <a:gd name="T72" fmla="*/ 336 w 457"/>
                <a:gd name="T73" fmla="*/ 453 h 529"/>
                <a:gd name="T74" fmla="*/ 338 w 457"/>
                <a:gd name="T75" fmla="*/ 449 h 529"/>
                <a:gd name="T76" fmla="*/ 439 w 457"/>
                <a:gd name="T77" fmla="*/ 438 h 529"/>
                <a:gd name="T78" fmla="*/ 440 w 457"/>
                <a:gd name="T79" fmla="*/ 436 h 529"/>
                <a:gd name="T80" fmla="*/ 440 w 457"/>
                <a:gd name="T81" fmla="*/ 430 h 529"/>
                <a:gd name="T82" fmla="*/ 437 w 457"/>
                <a:gd name="T83" fmla="*/ 374 h 529"/>
                <a:gd name="T84" fmla="*/ 449 w 457"/>
                <a:gd name="T85" fmla="*/ 353 h 529"/>
                <a:gd name="T86" fmla="*/ 429 w 457"/>
                <a:gd name="T87" fmla="*/ 332 h 529"/>
                <a:gd name="T88" fmla="*/ 418 w 457"/>
                <a:gd name="T89" fmla="*/ 259 h 529"/>
                <a:gd name="T90" fmla="*/ 397 w 457"/>
                <a:gd name="T91" fmla="*/ 269 h 529"/>
                <a:gd name="T92" fmla="*/ 394 w 457"/>
                <a:gd name="T93" fmla="*/ 222 h 529"/>
                <a:gd name="T94" fmla="*/ 429 w 457"/>
                <a:gd name="T95" fmla="*/ 132 h 529"/>
                <a:gd name="T96" fmla="*/ 395 w 457"/>
                <a:gd name="T97" fmla="*/ 9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390548" y="4189413"/>
              <a:ext cx="973138" cy="606425"/>
            </a:xfrm>
            <a:custGeom>
              <a:avLst/>
              <a:gdLst>
                <a:gd name="T0" fmla="*/ 85 w 645"/>
                <a:gd name="T1" fmla="*/ 11 h 402"/>
                <a:gd name="T2" fmla="*/ 113 w 645"/>
                <a:gd name="T3" fmla="*/ 31 h 402"/>
                <a:gd name="T4" fmla="*/ 129 w 645"/>
                <a:gd name="T5" fmla="*/ 53 h 402"/>
                <a:gd name="T6" fmla="*/ 116 w 645"/>
                <a:gd name="T7" fmla="*/ 68 h 402"/>
                <a:gd name="T8" fmla="*/ 80 w 645"/>
                <a:gd name="T9" fmla="*/ 77 h 402"/>
                <a:gd name="T10" fmla="*/ 84 w 645"/>
                <a:gd name="T11" fmla="*/ 98 h 402"/>
                <a:gd name="T12" fmla="*/ 94 w 645"/>
                <a:gd name="T13" fmla="*/ 142 h 402"/>
                <a:gd name="T14" fmla="*/ 118 w 645"/>
                <a:gd name="T15" fmla="*/ 150 h 402"/>
                <a:gd name="T16" fmla="*/ 120 w 645"/>
                <a:gd name="T17" fmla="*/ 152 h 402"/>
                <a:gd name="T18" fmla="*/ 134 w 645"/>
                <a:gd name="T19" fmla="*/ 172 h 402"/>
                <a:gd name="T20" fmla="*/ 141 w 645"/>
                <a:gd name="T21" fmla="*/ 192 h 402"/>
                <a:gd name="T22" fmla="*/ 106 w 645"/>
                <a:gd name="T23" fmla="*/ 243 h 402"/>
                <a:gd name="T24" fmla="*/ 4 w 645"/>
                <a:gd name="T25" fmla="*/ 268 h 402"/>
                <a:gd name="T26" fmla="*/ 11 w 645"/>
                <a:gd name="T27" fmla="*/ 306 h 402"/>
                <a:gd name="T28" fmla="*/ 50 w 645"/>
                <a:gd name="T29" fmla="*/ 377 h 402"/>
                <a:gd name="T30" fmla="*/ 52 w 645"/>
                <a:gd name="T31" fmla="*/ 378 h 402"/>
                <a:gd name="T32" fmla="*/ 67 w 645"/>
                <a:gd name="T33" fmla="*/ 398 h 402"/>
                <a:gd name="T34" fmla="*/ 80 w 645"/>
                <a:gd name="T35" fmla="*/ 364 h 402"/>
                <a:gd name="T36" fmla="*/ 102 w 645"/>
                <a:gd name="T37" fmla="*/ 335 h 402"/>
                <a:gd name="T38" fmla="*/ 148 w 645"/>
                <a:gd name="T39" fmla="*/ 333 h 402"/>
                <a:gd name="T40" fmla="*/ 167 w 645"/>
                <a:gd name="T41" fmla="*/ 293 h 402"/>
                <a:gd name="T42" fmla="*/ 210 w 645"/>
                <a:gd name="T43" fmla="*/ 292 h 402"/>
                <a:gd name="T44" fmla="*/ 288 w 645"/>
                <a:gd name="T45" fmla="*/ 320 h 402"/>
                <a:gd name="T46" fmla="*/ 290 w 645"/>
                <a:gd name="T47" fmla="*/ 320 h 402"/>
                <a:gd name="T48" fmla="*/ 319 w 645"/>
                <a:gd name="T49" fmla="*/ 335 h 402"/>
                <a:gd name="T50" fmla="*/ 319 w 645"/>
                <a:gd name="T51" fmla="*/ 335 h 402"/>
                <a:gd name="T52" fmla="*/ 347 w 645"/>
                <a:gd name="T53" fmla="*/ 336 h 402"/>
                <a:gd name="T54" fmla="*/ 374 w 645"/>
                <a:gd name="T55" fmla="*/ 304 h 402"/>
                <a:gd name="T56" fmla="*/ 391 w 645"/>
                <a:gd name="T57" fmla="*/ 315 h 402"/>
                <a:gd name="T58" fmla="*/ 393 w 645"/>
                <a:gd name="T59" fmla="*/ 341 h 402"/>
                <a:gd name="T60" fmla="*/ 420 w 645"/>
                <a:gd name="T61" fmla="*/ 323 h 402"/>
                <a:gd name="T62" fmla="*/ 435 w 645"/>
                <a:gd name="T63" fmla="*/ 324 h 402"/>
                <a:gd name="T64" fmla="*/ 449 w 645"/>
                <a:gd name="T65" fmla="*/ 370 h 402"/>
                <a:gd name="T66" fmla="*/ 511 w 645"/>
                <a:gd name="T67" fmla="*/ 342 h 402"/>
                <a:gd name="T68" fmla="*/ 568 w 645"/>
                <a:gd name="T69" fmla="*/ 318 h 402"/>
                <a:gd name="T70" fmla="*/ 625 w 645"/>
                <a:gd name="T71" fmla="*/ 301 h 402"/>
                <a:gd name="T72" fmla="*/ 639 w 645"/>
                <a:gd name="T73" fmla="*/ 291 h 402"/>
                <a:gd name="T74" fmla="*/ 606 w 645"/>
                <a:gd name="T75" fmla="*/ 201 h 402"/>
                <a:gd name="T76" fmla="*/ 621 w 645"/>
                <a:gd name="T77" fmla="*/ 175 h 402"/>
                <a:gd name="T78" fmla="*/ 585 w 645"/>
                <a:gd name="T79" fmla="*/ 164 h 402"/>
                <a:gd name="T80" fmla="*/ 567 w 645"/>
                <a:gd name="T81" fmla="*/ 143 h 402"/>
                <a:gd name="T82" fmla="*/ 566 w 645"/>
                <a:gd name="T83" fmla="*/ 141 h 402"/>
                <a:gd name="T84" fmla="*/ 492 w 645"/>
                <a:gd name="T85" fmla="*/ 124 h 402"/>
                <a:gd name="T86" fmla="*/ 428 w 645"/>
                <a:gd name="T87" fmla="*/ 122 h 402"/>
                <a:gd name="T88" fmla="*/ 284 w 645"/>
                <a:gd name="T89" fmla="*/ 64 h 402"/>
                <a:gd name="T90" fmla="*/ 189 w 645"/>
                <a:gd name="T91" fmla="*/ 0 h 402"/>
                <a:gd name="T92" fmla="*/ 97 w 645"/>
                <a:gd name="T93" fmla="*/ 6 h 402"/>
                <a:gd name="T94" fmla="*/ 81 w 645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E7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4523888" y="5272226"/>
              <a:ext cx="1009650" cy="803275"/>
            </a:xfrm>
            <a:custGeom>
              <a:avLst/>
              <a:gdLst>
                <a:gd name="T0" fmla="*/ 645 w 669"/>
                <a:gd name="T1" fmla="*/ 171 h 532"/>
                <a:gd name="T2" fmla="*/ 669 w 669"/>
                <a:gd name="T3" fmla="*/ 166 h 532"/>
                <a:gd name="T4" fmla="*/ 622 w 669"/>
                <a:gd name="T5" fmla="*/ 118 h 532"/>
                <a:gd name="T6" fmla="*/ 589 w 669"/>
                <a:gd name="T7" fmla="*/ 58 h 532"/>
                <a:gd name="T8" fmla="*/ 532 w 669"/>
                <a:gd name="T9" fmla="*/ 71 h 532"/>
                <a:gd name="T10" fmla="*/ 529 w 669"/>
                <a:gd name="T11" fmla="*/ 77 h 532"/>
                <a:gd name="T12" fmla="*/ 482 w 669"/>
                <a:gd name="T13" fmla="*/ 66 h 532"/>
                <a:gd name="T14" fmla="*/ 397 w 669"/>
                <a:gd name="T15" fmla="*/ 105 h 532"/>
                <a:gd name="T16" fmla="*/ 397 w 669"/>
                <a:gd name="T17" fmla="*/ 50 h 532"/>
                <a:gd name="T18" fmla="*/ 393 w 669"/>
                <a:gd name="T19" fmla="*/ 27 h 532"/>
                <a:gd name="T20" fmla="*/ 365 w 669"/>
                <a:gd name="T21" fmla="*/ 26 h 532"/>
                <a:gd name="T22" fmla="*/ 334 w 669"/>
                <a:gd name="T23" fmla="*/ 24 h 532"/>
                <a:gd name="T24" fmla="*/ 289 w 669"/>
                <a:gd name="T25" fmla="*/ 3 h 532"/>
                <a:gd name="T26" fmla="*/ 277 w 669"/>
                <a:gd name="T27" fmla="*/ 65 h 532"/>
                <a:gd name="T28" fmla="*/ 218 w 669"/>
                <a:gd name="T29" fmla="*/ 47 h 532"/>
                <a:gd name="T30" fmla="*/ 205 w 669"/>
                <a:gd name="T31" fmla="*/ 43 h 532"/>
                <a:gd name="T32" fmla="*/ 189 w 669"/>
                <a:gd name="T33" fmla="*/ 87 h 532"/>
                <a:gd name="T34" fmla="*/ 198 w 669"/>
                <a:gd name="T35" fmla="*/ 125 h 532"/>
                <a:gd name="T36" fmla="*/ 179 w 669"/>
                <a:gd name="T37" fmla="*/ 161 h 532"/>
                <a:gd name="T38" fmla="*/ 137 w 669"/>
                <a:gd name="T39" fmla="*/ 270 h 532"/>
                <a:gd name="T40" fmla="*/ 76 w 669"/>
                <a:gd name="T41" fmla="*/ 310 h 532"/>
                <a:gd name="T42" fmla="*/ 84 w 669"/>
                <a:gd name="T43" fmla="*/ 329 h 532"/>
                <a:gd name="T44" fmla="*/ 50 w 669"/>
                <a:gd name="T45" fmla="*/ 376 h 532"/>
                <a:gd name="T46" fmla="*/ 14 w 669"/>
                <a:gd name="T47" fmla="*/ 387 h 532"/>
                <a:gd name="T48" fmla="*/ 7 w 669"/>
                <a:gd name="T49" fmla="*/ 485 h 532"/>
                <a:gd name="T50" fmla="*/ 20 w 669"/>
                <a:gd name="T51" fmla="*/ 517 h 532"/>
                <a:gd name="T52" fmla="*/ 55 w 669"/>
                <a:gd name="T53" fmla="*/ 529 h 532"/>
                <a:gd name="T54" fmla="*/ 58 w 669"/>
                <a:gd name="T55" fmla="*/ 525 h 532"/>
                <a:gd name="T56" fmla="*/ 47 w 669"/>
                <a:gd name="T57" fmla="*/ 493 h 532"/>
                <a:gd name="T58" fmla="*/ 32 w 669"/>
                <a:gd name="T59" fmla="*/ 480 h 532"/>
                <a:gd name="T60" fmla="*/ 49 w 669"/>
                <a:gd name="T61" fmla="*/ 458 h 532"/>
                <a:gd name="T62" fmla="*/ 85 w 669"/>
                <a:gd name="T63" fmla="*/ 429 h 532"/>
                <a:gd name="T64" fmla="*/ 169 w 669"/>
                <a:gd name="T65" fmla="*/ 373 h 532"/>
                <a:gd name="T66" fmla="*/ 186 w 669"/>
                <a:gd name="T67" fmla="*/ 383 h 532"/>
                <a:gd name="T68" fmla="*/ 198 w 669"/>
                <a:gd name="T69" fmla="*/ 373 h 532"/>
                <a:gd name="T70" fmla="*/ 255 w 669"/>
                <a:gd name="T71" fmla="*/ 362 h 532"/>
                <a:gd name="T72" fmla="*/ 258 w 669"/>
                <a:gd name="T73" fmla="*/ 359 h 532"/>
                <a:gd name="T74" fmla="*/ 314 w 669"/>
                <a:gd name="T75" fmla="*/ 337 h 532"/>
                <a:gd name="T76" fmla="*/ 326 w 669"/>
                <a:gd name="T77" fmla="*/ 253 h 532"/>
                <a:gd name="T78" fmla="*/ 344 w 669"/>
                <a:gd name="T79" fmla="*/ 250 h 532"/>
                <a:gd name="T80" fmla="*/ 349 w 669"/>
                <a:gd name="T81" fmla="*/ 252 h 532"/>
                <a:gd name="T82" fmla="*/ 419 w 669"/>
                <a:gd name="T83" fmla="*/ 297 h 532"/>
                <a:gd name="T84" fmla="*/ 411 w 669"/>
                <a:gd name="T85" fmla="*/ 272 h 532"/>
                <a:gd name="T86" fmla="*/ 438 w 669"/>
                <a:gd name="T87" fmla="*/ 261 h 532"/>
                <a:gd name="T88" fmla="*/ 456 w 669"/>
                <a:gd name="T89" fmla="*/ 252 h 532"/>
                <a:gd name="T90" fmla="*/ 509 w 669"/>
                <a:gd name="T91" fmla="*/ 268 h 532"/>
                <a:gd name="T92" fmla="*/ 544 w 669"/>
                <a:gd name="T93" fmla="*/ 245 h 532"/>
                <a:gd name="T94" fmla="*/ 547 w 669"/>
                <a:gd name="T95" fmla="*/ 248 h 532"/>
                <a:gd name="T96" fmla="*/ 628 w 669"/>
                <a:gd name="T97" fmla="*/ 18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solidFill>
              <a:srgbClr val="E74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srgbClr val="BFC0C0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137473" y="4633879"/>
              <a:ext cx="608013" cy="822325"/>
            </a:xfrm>
            <a:custGeom>
              <a:avLst/>
              <a:gdLst>
                <a:gd name="T0" fmla="*/ 315 w 403"/>
                <a:gd name="T1" fmla="*/ 20 h 545"/>
                <a:gd name="T2" fmla="*/ 280 w 403"/>
                <a:gd name="T3" fmla="*/ 6 h 545"/>
                <a:gd name="T4" fmla="*/ 232 w 403"/>
                <a:gd name="T5" fmla="*/ 40 h 545"/>
                <a:gd name="T6" fmla="*/ 202 w 403"/>
                <a:gd name="T7" fmla="*/ 27 h 545"/>
                <a:gd name="T8" fmla="*/ 200 w 403"/>
                <a:gd name="T9" fmla="*/ 29 h 545"/>
                <a:gd name="T10" fmla="*/ 142 w 403"/>
                <a:gd name="T11" fmla="*/ 43 h 545"/>
                <a:gd name="T12" fmla="*/ 113 w 403"/>
                <a:gd name="T13" fmla="*/ 46 h 545"/>
                <a:gd name="T14" fmla="*/ 90 w 403"/>
                <a:gd name="T15" fmla="*/ 69 h 545"/>
                <a:gd name="T16" fmla="*/ 53 w 403"/>
                <a:gd name="T17" fmla="*/ 71 h 545"/>
                <a:gd name="T18" fmla="*/ 28 w 403"/>
                <a:gd name="T19" fmla="*/ 116 h 545"/>
                <a:gd name="T20" fmla="*/ 29 w 403"/>
                <a:gd name="T21" fmla="*/ 121 h 545"/>
                <a:gd name="T22" fmla="*/ 45 w 403"/>
                <a:gd name="T23" fmla="*/ 180 h 545"/>
                <a:gd name="T24" fmla="*/ 46 w 403"/>
                <a:gd name="T25" fmla="*/ 188 h 545"/>
                <a:gd name="T26" fmla="*/ 43 w 403"/>
                <a:gd name="T27" fmla="*/ 189 h 545"/>
                <a:gd name="T28" fmla="*/ 0 w 403"/>
                <a:gd name="T29" fmla="*/ 247 h 545"/>
                <a:gd name="T30" fmla="*/ 18 w 403"/>
                <a:gd name="T31" fmla="*/ 257 h 545"/>
                <a:gd name="T32" fmla="*/ 34 w 403"/>
                <a:gd name="T33" fmla="*/ 344 h 545"/>
                <a:gd name="T34" fmla="*/ 55 w 403"/>
                <a:gd name="T35" fmla="*/ 375 h 545"/>
                <a:gd name="T36" fmla="*/ 57 w 403"/>
                <a:gd name="T37" fmla="*/ 399 h 545"/>
                <a:gd name="T38" fmla="*/ 59 w 403"/>
                <a:gd name="T39" fmla="*/ 476 h 545"/>
                <a:gd name="T40" fmla="*/ 70 w 403"/>
                <a:gd name="T41" fmla="*/ 476 h 545"/>
                <a:gd name="T42" fmla="*/ 115 w 403"/>
                <a:gd name="T43" fmla="*/ 476 h 545"/>
                <a:gd name="T44" fmla="*/ 74 w 403"/>
                <a:gd name="T45" fmla="*/ 534 h 545"/>
                <a:gd name="T46" fmla="*/ 105 w 403"/>
                <a:gd name="T47" fmla="*/ 535 h 545"/>
                <a:gd name="T48" fmla="*/ 198 w 403"/>
                <a:gd name="T49" fmla="*/ 528 h 545"/>
                <a:gd name="T50" fmla="*/ 204 w 403"/>
                <a:gd name="T51" fmla="*/ 513 h 545"/>
                <a:gd name="T52" fmla="*/ 204 w 403"/>
                <a:gd name="T53" fmla="*/ 501 h 545"/>
                <a:gd name="T54" fmla="*/ 198 w 403"/>
                <a:gd name="T55" fmla="*/ 470 h 545"/>
                <a:gd name="T56" fmla="*/ 219 w 403"/>
                <a:gd name="T57" fmla="*/ 455 h 545"/>
                <a:gd name="T58" fmla="*/ 214 w 403"/>
                <a:gd name="T59" fmla="*/ 441 h 545"/>
                <a:gd name="T60" fmla="*/ 215 w 403"/>
                <a:gd name="T61" fmla="*/ 440 h 545"/>
                <a:gd name="T62" fmla="*/ 226 w 403"/>
                <a:gd name="T63" fmla="*/ 405 h 545"/>
                <a:gd name="T64" fmla="*/ 235 w 403"/>
                <a:gd name="T65" fmla="*/ 392 h 545"/>
                <a:gd name="T66" fmla="*/ 246 w 403"/>
                <a:gd name="T67" fmla="*/ 383 h 545"/>
                <a:gd name="T68" fmla="*/ 266 w 403"/>
                <a:gd name="T69" fmla="*/ 341 h 545"/>
                <a:gd name="T70" fmla="*/ 272 w 403"/>
                <a:gd name="T71" fmla="*/ 335 h 545"/>
                <a:gd name="T72" fmla="*/ 263 w 403"/>
                <a:gd name="T73" fmla="*/ 291 h 545"/>
                <a:gd name="T74" fmla="*/ 295 w 403"/>
                <a:gd name="T75" fmla="*/ 261 h 545"/>
                <a:gd name="T76" fmla="*/ 291 w 403"/>
                <a:gd name="T77" fmla="*/ 222 h 545"/>
                <a:gd name="T78" fmla="*/ 330 w 403"/>
                <a:gd name="T79" fmla="*/ 177 h 545"/>
                <a:gd name="T80" fmla="*/ 346 w 403"/>
                <a:gd name="T81" fmla="*/ 184 h 545"/>
                <a:gd name="T82" fmla="*/ 375 w 403"/>
                <a:gd name="T83" fmla="*/ 167 h 545"/>
                <a:gd name="T84" fmla="*/ 375 w 403"/>
                <a:gd name="T85" fmla="*/ 167 h 545"/>
                <a:gd name="T86" fmla="*/ 392 w 403"/>
                <a:gd name="T87" fmla="*/ 156 h 545"/>
                <a:gd name="T88" fmla="*/ 390 w 403"/>
                <a:gd name="T89" fmla="*/ 138 h 545"/>
                <a:gd name="T90" fmla="*/ 397 w 403"/>
                <a:gd name="T91" fmla="*/ 134 h 545"/>
                <a:gd name="T92" fmla="*/ 403 w 403"/>
                <a:gd name="T93" fmla="*/ 126 h 545"/>
                <a:gd name="T94" fmla="*/ 366 w 403"/>
                <a:gd name="T95" fmla="*/ 67 h 545"/>
                <a:gd name="T96" fmla="*/ 350 w 403"/>
                <a:gd name="T97" fmla="*/ 2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393848" y="4992607"/>
              <a:ext cx="560388" cy="687388"/>
            </a:xfrm>
            <a:custGeom>
              <a:avLst/>
              <a:gdLst>
                <a:gd name="T0" fmla="*/ 192 w 371"/>
                <a:gd name="T1" fmla="*/ 21 h 456"/>
                <a:gd name="T2" fmla="*/ 158 w 371"/>
                <a:gd name="T3" fmla="*/ 52 h 456"/>
                <a:gd name="T4" fmla="*/ 157 w 371"/>
                <a:gd name="T5" fmla="*/ 54 h 456"/>
                <a:gd name="T6" fmla="*/ 134 w 371"/>
                <a:gd name="T7" fmla="*/ 54 h 456"/>
                <a:gd name="T8" fmla="*/ 94 w 371"/>
                <a:gd name="T9" fmla="*/ 81 h 456"/>
                <a:gd name="T10" fmla="*/ 105 w 371"/>
                <a:gd name="T11" fmla="*/ 88 h 456"/>
                <a:gd name="T12" fmla="*/ 97 w 371"/>
                <a:gd name="T13" fmla="*/ 124 h 456"/>
                <a:gd name="T14" fmla="*/ 62 w 371"/>
                <a:gd name="T15" fmla="*/ 155 h 456"/>
                <a:gd name="T16" fmla="*/ 63 w 371"/>
                <a:gd name="T17" fmla="*/ 177 h 456"/>
                <a:gd name="T18" fmla="*/ 71 w 371"/>
                <a:gd name="T19" fmla="*/ 202 h 456"/>
                <a:gd name="T20" fmla="*/ 48 w 371"/>
                <a:gd name="T21" fmla="*/ 244 h 456"/>
                <a:gd name="T22" fmla="*/ 47 w 371"/>
                <a:gd name="T23" fmla="*/ 248 h 456"/>
                <a:gd name="T24" fmla="*/ 31 w 371"/>
                <a:gd name="T25" fmla="*/ 265 h 456"/>
                <a:gd name="T26" fmla="*/ 20 w 371"/>
                <a:gd name="T27" fmla="*/ 278 h 456"/>
                <a:gd name="T28" fmla="*/ 18 w 371"/>
                <a:gd name="T29" fmla="*/ 320 h 456"/>
                <a:gd name="T30" fmla="*/ 5 w 371"/>
                <a:gd name="T31" fmla="*/ 332 h 456"/>
                <a:gd name="T32" fmla="*/ 0 w 371"/>
                <a:gd name="T33" fmla="*/ 336 h 456"/>
                <a:gd name="T34" fmla="*/ 9 w 371"/>
                <a:gd name="T35" fmla="*/ 361 h 456"/>
                <a:gd name="T36" fmla="*/ 69 w 371"/>
                <a:gd name="T37" fmla="*/ 361 h 456"/>
                <a:gd name="T38" fmla="*/ 93 w 371"/>
                <a:gd name="T39" fmla="*/ 385 h 456"/>
                <a:gd name="T40" fmla="*/ 94 w 371"/>
                <a:gd name="T41" fmla="*/ 386 h 456"/>
                <a:gd name="T42" fmla="*/ 136 w 371"/>
                <a:gd name="T43" fmla="*/ 452 h 456"/>
                <a:gd name="T44" fmla="*/ 149 w 371"/>
                <a:gd name="T45" fmla="*/ 423 h 456"/>
                <a:gd name="T46" fmla="*/ 179 w 371"/>
                <a:gd name="T47" fmla="*/ 446 h 456"/>
                <a:gd name="T48" fmla="*/ 201 w 371"/>
                <a:gd name="T49" fmla="*/ 384 h 456"/>
                <a:gd name="T50" fmla="*/ 207 w 371"/>
                <a:gd name="T51" fmla="*/ 385 h 456"/>
                <a:gd name="T52" fmla="*/ 226 w 371"/>
                <a:gd name="T53" fmla="*/ 371 h 456"/>
                <a:gd name="T54" fmla="*/ 226 w 371"/>
                <a:gd name="T55" fmla="*/ 365 h 456"/>
                <a:gd name="T56" fmla="*/ 255 w 371"/>
                <a:gd name="T57" fmla="*/ 366 h 456"/>
                <a:gd name="T58" fmla="*/ 271 w 371"/>
                <a:gd name="T59" fmla="*/ 294 h 456"/>
                <a:gd name="T60" fmla="*/ 301 w 371"/>
                <a:gd name="T61" fmla="*/ 290 h 456"/>
                <a:gd name="T62" fmla="*/ 287 w 371"/>
                <a:gd name="T63" fmla="*/ 276 h 456"/>
                <a:gd name="T64" fmla="*/ 309 w 371"/>
                <a:gd name="T65" fmla="*/ 257 h 456"/>
                <a:gd name="T66" fmla="*/ 324 w 371"/>
                <a:gd name="T67" fmla="*/ 264 h 456"/>
                <a:gd name="T68" fmla="*/ 315 w 371"/>
                <a:gd name="T69" fmla="*/ 242 h 456"/>
                <a:gd name="T70" fmla="*/ 324 w 371"/>
                <a:gd name="T71" fmla="*/ 236 h 456"/>
                <a:gd name="T72" fmla="*/ 311 w 371"/>
                <a:gd name="T73" fmla="*/ 208 h 456"/>
                <a:gd name="T74" fmla="*/ 315 w 371"/>
                <a:gd name="T75" fmla="*/ 205 h 456"/>
                <a:gd name="T76" fmla="*/ 345 w 371"/>
                <a:gd name="T77" fmla="*/ 177 h 456"/>
                <a:gd name="T78" fmla="*/ 319 w 371"/>
                <a:gd name="T79" fmla="*/ 144 h 456"/>
                <a:gd name="T80" fmla="*/ 351 w 371"/>
                <a:gd name="T81" fmla="*/ 130 h 456"/>
                <a:gd name="T82" fmla="*/ 367 w 371"/>
                <a:gd name="T83" fmla="*/ 112 h 456"/>
                <a:gd name="T84" fmla="*/ 357 w 371"/>
                <a:gd name="T85" fmla="*/ 90 h 456"/>
                <a:gd name="T86" fmla="*/ 356 w 371"/>
                <a:gd name="T87" fmla="*/ 86 h 456"/>
                <a:gd name="T88" fmla="*/ 356 w 371"/>
                <a:gd name="T89" fmla="*/ 78 h 456"/>
                <a:gd name="T90" fmla="*/ 352 w 371"/>
                <a:gd name="T91" fmla="*/ 78 h 456"/>
                <a:gd name="T92" fmla="*/ 309 w 371"/>
                <a:gd name="T93" fmla="*/ 73 h 456"/>
                <a:gd name="T94" fmla="*/ 308 w 371"/>
                <a:gd name="T95" fmla="*/ 72 h 456"/>
                <a:gd name="T96" fmla="*/ 297 w 371"/>
                <a:gd name="T97" fmla="*/ 59 h 456"/>
                <a:gd name="T98" fmla="*/ 246 w 371"/>
                <a:gd name="T99" fmla="*/ 80 h 456"/>
                <a:gd name="T100" fmla="*/ 226 w 371"/>
                <a:gd name="T101" fmla="*/ 40 h 456"/>
                <a:gd name="T102" fmla="*/ 194 w 371"/>
                <a:gd name="T103" fmla="*/ 1 h 456"/>
                <a:gd name="T104" fmla="*/ 194 w 371"/>
                <a:gd name="T105" fmla="*/ 2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5620858" y="4377456"/>
              <a:ext cx="485775" cy="561975"/>
            </a:xfrm>
            <a:custGeom>
              <a:avLst/>
              <a:gdLst>
                <a:gd name="T0" fmla="*/ 169 w 322"/>
                <a:gd name="T1" fmla="*/ 16 h 372"/>
                <a:gd name="T2" fmla="*/ 113 w 322"/>
                <a:gd name="T3" fmla="*/ 5 h 372"/>
                <a:gd name="T4" fmla="*/ 102 w 322"/>
                <a:gd name="T5" fmla="*/ 71 h 372"/>
                <a:gd name="T6" fmla="*/ 74 w 322"/>
                <a:gd name="T7" fmla="*/ 86 h 372"/>
                <a:gd name="T8" fmla="*/ 61 w 322"/>
                <a:gd name="T9" fmla="*/ 109 h 372"/>
                <a:gd name="T10" fmla="*/ 45 w 322"/>
                <a:gd name="T11" fmla="*/ 141 h 372"/>
                <a:gd name="T12" fmla="*/ 17 w 322"/>
                <a:gd name="T13" fmla="*/ 180 h 372"/>
                <a:gd name="T14" fmla="*/ 5 w 322"/>
                <a:gd name="T15" fmla="*/ 207 h 372"/>
                <a:gd name="T16" fmla="*/ 31 w 322"/>
                <a:gd name="T17" fmla="*/ 246 h 372"/>
                <a:gd name="T18" fmla="*/ 43 w 322"/>
                <a:gd name="T19" fmla="*/ 268 h 372"/>
                <a:gd name="T20" fmla="*/ 44 w 322"/>
                <a:gd name="T21" fmla="*/ 270 h 372"/>
                <a:gd name="T22" fmla="*/ 43 w 322"/>
                <a:gd name="T23" fmla="*/ 274 h 372"/>
                <a:gd name="T24" fmla="*/ 41 w 322"/>
                <a:gd name="T25" fmla="*/ 278 h 372"/>
                <a:gd name="T26" fmla="*/ 73 w 322"/>
                <a:gd name="T27" fmla="*/ 325 h 372"/>
                <a:gd name="T28" fmla="*/ 87 w 322"/>
                <a:gd name="T29" fmla="*/ 357 h 372"/>
                <a:gd name="T30" fmla="*/ 123 w 322"/>
                <a:gd name="T31" fmla="*/ 344 h 372"/>
                <a:gd name="T32" fmla="*/ 122 w 322"/>
                <a:gd name="T33" fmla="*/ 341 h 372"/>
                <a:gd name="T34" fmla="*/ 142 w 322"/>
                <a:gd name="T35" fmla="*/ 330 h 372"/>
                <a:gd name="T36" fmla="*/ 175 w 322"/>
                <a:gd name="T37" fmla="*/ 360 h 372"/>
                <a:gd name="T38" fmla="*/ 180 w 322"/>
                <a:gd name="T39" fmla="*/ 359 h 372"/>
                <a:gd name="T40" fmla="*/ 196 w 322"/>
                <a:gd name="T41" fmla="*/ 355 h 372"/>
                <a:gd name="T42" fmla="*/ 202 w 322"/>
                <a:gd name="T43" fmla="*/ 355 h 372"/>
                <a:gd name="T44" fmla="*/ 222 w 322"/>
                <a:gd name="T45" fmla="*/ 372 h 372"/>
                <a:gd name="T46" fmla="*/ 226 w 322"/>
                <a:gd name="T47" fmla="*/ 327 h 372"/>
                <a:gd name="T48" fmla="*/ 227 w 322"/>
                <a:gd name="T49" fmla="*/ 326 h 372"/>
                <a:gd name="T50" fmla="*/ 235 w 322"/>
                <a:gd name="T51" fmla="*/ 299 h 372"/>
                <a:gd name="T52" fmla="*/ 234 w 322"/>
                <a:gd name="T53" fmla="*/ 293 h 372"/>
                <a:gd name="T54" fmla="*/ 238 w 322"/>
                <a:gd name="T55" fmla="*/ 290 h 372"/>
                <a:gd name="T56" fmla="*/ 266 w 322"/>
                <a:gd name="T57" fmla="*/ 248 h 372"/>
                <a:gd name="T58" fmla="*/ 274 w 322"/>
                <a:gd name="T59" fmla="*/ 250 h 372"/>
                <a:gd name="T60" fmla="*/ 272 w 322"/>
                <a:gd name="T61" fmla="*/ 269 h 372"/>
                <a:gd name="T62" fmla="*/ 303 w 322"/>
                <a:gd name="T63" fmla="*/ 243 h 372"/>
                <a:gd name="T64" fmla="*/ 296 w 322"/>
                <a:gd name="T65" fmla="*/ 229 h 372"/>
                <a:gd name="T66" fmla="*/ 303 w 322"/>
                <a:gd name="T67" fmla="*/ 182 h 372"/>
                <a:gd name="T68" fmla="*/ 287 w 322"/>
                <a:gd name="T69" fmla="*/ 180 h 372"/>
                <a:gd name="T70" fmla="*/ 285 w 322"/>
                <a:gd name="T71" fmla="*/ 177 h 372"/>
                <a:gd name="T72" fmla="*/ 281 w 322"/>
                <a:gd name="T73" fmla="*/ 154 h 372"/>
                <a:gd name="T74" fmla="*/ 322 w 322"/>
                <a:gd name="T75" fmla="*/ 153 h 372"/>
                <a:gd name="T76" fmla="*/ 287 w 322"/>
                <a:gd name="T77" fmla="*/ 115 h 372"/>
                <a:gd name="T78" fmla="*/ 311 w 322"/>
                <a:gd name="T79" fmla="*/ 88 h 372"/>
                <a:gd name="T80" fmla="*/ 295 w 322"/>
                <a:gd name="T81" fmla="*/ 90 h 372"/>
                <a:gd name="T82" fmla="*/ 294 w 322"/>
                <a:gd name="T83" fmla="*/ 88 h 372"/>
                <a:gd name="T84" fmla="*/ 274 w 322"/>
                <a:gd name="T85" fmla="*/ 63 h 372"/>
                <a:gd name="T86" fmla="*/ 214 w 322"/>
                <a:gd name="T87" fmla="*/ 86 h 372"/>
                <a:gd name="T88" fmla="*/ 208 w 322"/>
                <a:gd name="T89" fmla="*/ 86 h 372"/>
                <a:gd name="T90" fmla="*/ 206 w 322"/>
                <a:gd name="T91" fmla="*/ 48 h 372"/>
                <a:gd name="T92" fmla="*/ 217 w 322"/>
                <a:gd name="T9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5177948" y="3917950"/>
              <a:ext cx="609600" cy="744538"/>
            </a:xfrm>
            <a:custGeom>
              <a:avLst/>
              <a:gdLst>
                <a:gd name="T0" fmla="*/ 254 w 403"/>
                <a:gd name="T1" fmla="*/ 140 h 494"/>
                <a:gd name="T2" fmla="*/ 224 w 403"/>
                <a:gd name="T3" fmla="*/ 73 h 494"/>
                <a:gd name="T4" fmla="*/ 145 w 403"/>
                <a:gd name="T5" fmla="*/ 46 h 494"/>
                <a:gd name="T6" fmla="*/ 98 w 403"/>
                <a:gd name="T7" fmla="*/ 0 h 494"/>
                <a:gd name="T8" fmla="*/ 128 w 403"/>
                <a:gd name="T9" fmla="*/ 46 h 494"/>
                <a:gd name="T10" fmla="*/ 130 w 403"/>
                <a:gd name="T11" fmla="*/ 49 h 494"/>
                <a:gd name="T12" fmla="*/ 94 w 403"/>
                <a:gd name="T13" fmla="*/ 94 h 494"/>
                <a:gd name="T14" fmla="*/ 50 w 403"/>
                <a:gd name="T15" fmla="*/ 60 h 494"/>
                <a:gd name="T16" fmla="*/ 60 w 403"/>
                <a:gd name="T17" fmla="*/ 93 h 494"/>
                <a:gd name="T18" fmla="*/ 60 w 403"/>
                <a:gd name="T19" fmla="*/ 95 h 494"/>
                <a:gd name="T20" fmla="*/ 57 w 403"/>
                <a:gd name="T21" fmla="*/ 108 h 494"/>
                <a:gd name="T22" fmla="*/ 38 w 403"/>
                <a:gd name="T23" fmla="*/ 116 h 494"/>
                <a:gd name="T24" fmla="*/ 30 w 403"/>
                <a:gd name="T25" fmla="*/ 133 h 494"/>
                <a:gd name="T26" fmla="*/ 22 w 403"/>
                <a:gd name="T27" fmla="*/ 165 h 494"/>
                <a:gd name="T28" fmla="*/ 21 w 403"/>
                <a:gd name="T29" fmla="*/ 165 h 494"/>
                <a:gd name="T30" fmla="*/ 10 w 403"/>
                <a:gd name="T31" fmla="*/ 172 h 494"/>
                <a:gd name="T32" fmla="*/ 38 w 403"/>
                <a:gd name="T33" fmla="*/ 215 h 494"/>
                <a:gd name="T34" fmla="*/ 48 w 403"/>
                <a:gd name="T35" fmla="*/ 213 h 494"/>
                <a:gd name="T36" fmla="*/ 92 w 403"/>
                <a:gd name="T37" fmla="*/ 234 h 494"/>
                <a:gd name="T38" fmla="*/ 93 w 403"/>
                <a:gd name="T39" fmla="*/ 236 h 494"/>
                <a:gd name="T40" fmla="*/ 91 w 403"/>
                <a:gd name="T41" fmla="*/ 263 h 494"/>
                <a:gd name="T42" fmla="*/ 80 w 403"/>
                <a:gd name="T43" fmla="*/ 286 h 494"/>
                <a:gd name="T44" fmla="*/ 66 w 403"/>
                <a:gd name="T45" fmla="*/ 302 h 494"/>
                <a:gd name="T46" fmla="*/ 66 w 403"/>
                <a:gd name="T47" fmla="*/ 303 h 494"/>
                <a:gd name="T48" fmla="*/ 70 w 403"/>
                <a:gd name="T49" fmla="*/ 334 h 494"/>
                <a:gd name="T50" fmla="*/ 99 w 403"/>
                <a:gd name="T51" fmla="*/ 339 h 494"/>
                <a:gd name="T52" fmla="*/ 113 w 403"/>
                <a:gd name="T53" fmla="*/ 354 h 494"/>
                <a:gd name="T54" fmla="*/ 135 w 403"/>
                <a:gd name="T55" fmla="*/ 464 h 494"/>
                <a:gd name="T56" fmla="*/ 130 w 403"/>
                <a:gd name="T57" fmla="*/ 473 h 494"/>
                <a:gd name="T58" fmla="*/ 133 w 403"/>
                <a:gd name="T59" fmla="*/ 480 h 494"/>
                <a:gd name="T60" fmla="*/ 193 w 403"/>
                <a:gd name="T61" fmla="*/ 455 h 494"/>
                <a:gd name="T62" fmla="*/ 206 w 403"/>
                <a:gd name="T63" fmla="*/ 463 h 494"/>
                <a:gd name="T64" fmla="*/ 208 w 403"/>
                <a:gd name="T65" fmla="*/ 461 h 494"/>
                <a:gd name="T66" fmla="*/ 229 w 403"/>
                <a:gd name="T67" fmla="*/ 448 h 494"/>
                <a:gd name="T68" fmla="*/ 289 w 403"/>
                <a:gd name="T69" fmla="*/ 474 h 494"/>
                <a:gd name="T70" fmla="*/ 305 w 403"/>
                <a:gd name="T71" fmla="*/ 485 h 494"/>
                <a:gd name="T72" fmla="*/ 355 w 403"/>
                <a:gd name="T73" fmla="*/ 431 h 494"/>
                <a:gd name="T74" fmla="*/ 344 w 403"/>
                <a:gd name="T75" fmla="*/ 390 h 494"/>
                <a:gd name="T76" fmla="*/ 381 w 403"/>
                <a:gd name="T77" fmla="*/ 392 h 494"/>
                <a:gd name="T78" fmla="*/ 381 w 403"/>
                <a:gd name="T79" fmla="*/ 355 h 494"/>
                <a:gd name="T80" fmla="*/ 403 w 403"/>
                <a:gd name="T81" fmla="*/ 323 h 494"/>
                <a:gd name="T82" fmla="*/ 374 w 403"/>
                <a:gd name="T83" fmla="*/ 293 h 494"/>
                <a:gd name="T84" fmla="*/ 360 w 403"/>
                <a:gd name="T85" fmla="*/ 305 h 494"/>
                <a:gd name="T86" fmla="*/ 356 w 403"/>
                <a:gd name="T87" fmla="*/ 304 h 494"/>
                <a:gd name="T88" fmla="*/ 332 w 403"/>
                <a:gd name="T89" fmla="*/ 281 h 494"/>
                <a:gd name="T90" fmla="*/ 299 w 403"/>
                <a:gd name="T91" fmla="*/ 261 h 494"/>
                <a:gd name="T92" fmla="*/ 290 w 403"/>
                <a:gd name="T93" fmla="*/ 223 h 494"/>
                <a:gd name="T94" fmla="*/ 308 w 403"/>
                <a:gd name="T95" fmla="*/ 168 h 494"/>
                <a:gd name="T96" fmla="*/ 340 w 403"/>
                <a:gd name="T97" fmla="*/ 170 h 494"/>
                <a:gd name="T98" fmla="*/ 342 w 403"/>
                <a:gd name="T99" fmla="*/ 138 h 494"/>
                <a:gd name="T100" fmla="*/ 256 w 403"/>
                <a:gd name="T101" fmla="*/ 142 h 494"/>
                <a:gd name="T102" fmla="*/ 255 w 403"/>
                <a:gd name="T103" fmla="*/ 14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5295423" y="3057525"/>
              <a:ext cx="160338" cy="231775"/>
            </a:xfrm>
            <a:custGeom>
              <a:avLst/>
              <a:gdLst>
                <a:gd name="T0" fmla="*/ 63 w 107"/>
                <a:gd name="T1" fmla="*/ 3 h 154"/>
                <a:gd name="T2" fmla="*/ 59 w 107"/>
                <a:gd name="T3" fmla="*/ 0 h 154"/>
                <a:gd name="T4" fmla="*/ 44 w 107"/>
                <a:gd name="T5" fmla="*/ 17 h 154"/>
                <a:gd name="T6" fmla="*/ 40 w 107"/>
                <a:gd name="T7" fmla="*/ 15 h 154"/>
                <a:gd name="T8" fmla="*/ 39 w 107"/>
                <a:gd name="T9" fmla="*/ 16 h 154"/>
                <a:gd name="T10" fmla="*/ 40 w 107"/>
                <a:gd name="T11" fmla="*/ 17 h 154"/>
                <a:gd name="T12" fmla="*/ 31 w 107"/>
                <a:gd name="T13" fmla="*/ 27 h 154"/>
                <a:gd name="T14" fmla="*/ 27 w 107"/>
                <a:gd name="T15" fmla="*/ 29 h 154"/>
                <a:gd name="T16" fmla="*/ 15 w 107"/>
                <a:gd name="T17" fmla="*/ 35 h 154"/>
                <a:gd name="T18" fmla="*/ 14 w 107"/>
                <a:gd name="T19" fmla="*/ 43 h 154"/>
                <a:gd name="T20" fmla="*/ 7 w 107"/>
                <a:gd name="T21" fmla="*/ 66 h 154"/>
                <a:gd name="T22" fmla="*/ 2 w 107"/>
                <a:gd name="T23" fmla="*/ 79 h 154"/>
                <a:gd name="T24" fmla="*/ 1 w 107"/>
                <a:gd name="T25" fmla="*/ 102 h 154"/>
                <a:gd name="T26" fmla="*/ 8 w 107"/>
                <a:gd name="T27" fmla="*/ 133 h 154"/>
                <a:gd name="T28" fmla="*/ 26 w 107"/>
                <a:gd name="T29" fmla="*/ 147 h 154"/>
                <a:gd name="T30" fmla="*/ 50 w 107"/>
                <a:gd name="T31" fmla="*/ 154 h 154"/>
                <a:gd name="T32" fmla="*/ 74 w 107"/>
                <a:gd name="T33" fmla="*/ 144 h 154"/>
                <a:gd name="T34" fmla="*/ 68 w 107"/>
                <a:gd name="T35" fmla="*/ 132 h 154"/>
                <a:gd name="T36" fmla="*/ 68 w 107"/>
                <a:gd name="T37" fmla="*/ 130 h 154"/>
                <a:gd name="T38" fmla="*/ 68 w 107"/>
                <a:gd name="T39" fmla="*/ 129 h 154"/>
                <a:gd name="T40" fmla="*/ 70 w 107"/>
                <a:gd name="T41" fmla="*/ 120 h 154"/>
                <a:gd name="T42" fmla="*/ 70 w 107"/>
                <a:gd name="T43" fmla="*/ 119 h 154"/>
                <a:gd name="T44" fmla="*/ 82 w 107"/>
                <a:gd name="T45" fmla="*/ 98 h 154"/>
                <a:gd name="T46" fmla="*/ 102 w 107"/>
                <a:gd name="T47" fmla="*/ 98 h 154"/>
                <a:gd name="T48" fmla="*/ 107 w 107"/>
                <a:gd name="T49" fmla="*/ 97 h 154"/>
                <a:gd name="T50" fmla="*/ 87 w 107"/>
                <a:gd name="T51" fmla="*/ 64 h 154"/>
                <a:gd name="T52" fmla="*/ 79 w 107"/>
                <a:gd name="T53" fmla="*/ 53 h 154"/>
                <a:gd name="T54" fmla="*/ 70 w 107"/>
                <a:gd name="T55" fmla="*/ 23 h 154"/>
                <a:gd name="T56" fmla="*/ 63 w 107"/>
                <a:gd name="T57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138261" y="2952750"/>
              <a:ext cx="212725" cy="230188"/>
            </a:xfrm>
            <a:custGeom>
              <a:avLst/>
              <a:gdLst>
                <a:gd name="T0" fmla="*/ 71 w 141"/>
                <a:gd name="T1" fmla="*/ 31 h 152"/>
                <a:gd name="T2" fmla="*/ 68 w 141"/>
                <a:gd name="T3" fmla="*/ 35 h 152"/>
                <a:gd name="T4" fmla="*/ 65 w 141"/>
                <a:gd name="T5" fmla="*/ 34 h 152"/>
                <a:gd name="T6" fmla="*/ 52 w 141"/>
                <a:gd name="T7" fmla="*/ 31 h 152"/>
                <a:gd name="T8" fmla="*/ 50 w 141"/>
                <a:gd name="T9" fmla="*/ 38 h 152"/>
                <a:gd name="T10" fmla="*/ 50 w 141"/>
                <a:gd name="T11" fmla="*/ 41 h 152"/>
                <a:gd name="T12" fmla="*/ 47 w 141"/>
                <a:gd name="T13" fmla="*/ 41 h 152"/>
                <a:gd name="T14" fmla="*/ 25 w 141"/>
                <a:gd name="T15" fmla="*/ 49 h 152"/>
                <a:gd name="T16" fmla="*/ 24 w 141"/>
                <a:gd name="T17" fmla="*/ 53 h 152"/>
                <a:gd name="T18" fmla="*/ 31 w 141"/>
                <a:gd name="T19" fmla="*/ 75 h 152"/>
                <a:gd name="T20" fmla="*/ 34 w 141"/>
                <a:gd name="T21" fmla="*/ 77 h 152"/>
                <a:gd name="T22" fmla="*/ 31 w 141"/>
                <a:gd name="T23" fmla="*/ 80 h 152"/>
                <a:gd name="T24" fmla="*/ 5 w 141"/>
                <a:gd name="T25" fmla="*/ 109 h 152"/>
                <a:gd name="T26" fmla="*/ 0 w 141"/>
                <a:gd name="T27" fmla="*/ 118 h 152"/>
                <a:gd name="T28" fmla="*/ 7 w 141"/>
                <a:gd name="T29" fmla="*/ 128 h 152"/>
                <a:gd name="T30" fmla="*/ 19 w 141"/>
                <a:gd name="T31" fmla="*/ 132 h 152"/>
                <a:gd name="T32" fmla="*/ 28 w 141"/>
                <a:gd name="T33" fmla="*/ 133 h 152"/>
                <a:gd name="T34" fmla="*/ 53 w 141"/>
                <a:gd name="T35" fmla="*/ 139 h 152"/>
                <a:gd name="T36" fmla="*/ 63 w 141"/>
                <a:gd name="T37" fmla="*/ 147 h 152"/>
                <a:gd name="T38" fmla="*/ 82 w 141"/>
                <a:gd name="T39" fmla="*/ 152 h 152"/>
                <a:gd name="T40" fmla="*/ 96 w 141"/>
                <a:gd name="T41" fmla="*/ 140 h 152"/>
                <a:gd name="T42" fmla="*/ 104 w 141"/>
                <a:gd name="T43" fmla="*/ 131 h 152"/>
                <a:gd name="T44" fmla="*/ 111 w 141"/>
                <a:gd name="T45" fmla="*/ 111 h 152"/>
                <a:gd name="T46" fmla="*/ 105 w 141"/>
                <a:gd name="T47" fmla="*/ 87 h 152"/>
                <a:gd name="T48" fmla="*/ 114 w 141"/>
                <a:gd name="T49" fmla="*/ 90 h 152"/>
                <a:gd name="T50" fmla="*/ 128 w 141"/>
                <a:gd name="T51" fmla="*/ 91 h 152"/>
                <a:gd name="T52" fmla="*/ 134 w 141"/>
                <a:gd name="T53" fmla="*/ 86 h 152"/>
                <a:gd name="T54" fmla="*/ 136 w 141"/>
                <a:gd name="T55" fmla="*/ 81 h 152"/>
                <a:gd name="T56" fmla="*/ 125 w 141"/>
                <a:gd name="T57" fmla="*/ 50 h 152"/>
                <a:gd name="T58" fmla="*/ 129 w 141"/>
                <a:gd name="T59" fmla="*/ 40 h 152"/>
                <a:gd name="T60" fmla="*/ 140 w 141"/>
                <a:gd name="T61" fmla="*/ 30 h 152"/>
                <a:gd name="T62" fmla="*/ 141 w 141"/>
                <a:gd name="T63" fmla="*/ 30 h 152"/>
                <a:gd name="T64" fmla="*/ 139 w 141"/>
                <a:gd name="T65" fmla="*/ 23 h 152"/>
                <a:gd name="T66" fmla="*/ 114 w 141"/>
                <a:gd name="T67" fmla="*/ 24 h 152"/>
                <a:gd name="T68" fmla="*/ 114 w 141"/>
                <a:gd name="T69" fmla="*/ 23 h 152"/>
                <a:gd name="T70" fmla="*/ 91 w 141"/>
                <a:gd name="T71" fmla="*/ 7 h 152"/>
                <a:gd name="T72" fmla="*/ 63 w 141"/>
                <a:gd name="T73" fmla="*/ 2 h 152"/>
                <a:gd name="T74" fmla="*/ 60 w 141"/>
                <a:gd name="T75" fmla="*/ 4 h 152"/>
                <a:gd name="T76" fmla="*/ 66 w 141"/>
                <a:gd name="T77" fmla="*/ 15 h 152"/>
                <a:gd name="T78" fmla="*/ 71 w 141"/>
                <a:gd name="T79" fmla="*/ 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349380" y="2536759"/>
              <a:ext cx="747713" cy="714375"/>
            </a:xfrm>
            <a:custGeom>
              <a:avLst/>
              <a:gdLst>
                <a:gd name="T0" fmla="*/ 213 w 496"/>
                <a:gd name="T1" fmla="*/ 99 h 473"/>
                <a:gd name="T2" fmla="*/ 187 w 496"/>
                <a:gd name="T3" fmla="*/ 106 h 473"/>
                <a:gd name="T4" fmla="*/ 155 w 496"/>
                <a:gd name="T5" fmla="*/ 122 h 473"/>
                <a:gd name="T6" fmla="*/ 122 w 496"/>
                <a:gd name="T7" fmla="*/ 150 h 473"/>
                <a:gd name="T8" fmla="*/ 120 w 496"/>
                <a:gd name="T9" fmla="*/ 153 h 473"/>
                <a:gd name="T10" fmla="*/ 92 w 496"/>
                <a:gd name="T11" fmla="*/ 185 h 473"/>
                <a:gd name="T12" fmla="*/ 56 w 496"/>
                <a:gd name="T13" fmla="*/ 184 h 473"/>
                <a:gd name="T14" fmla="*/ 41 w 496"/>
                <a:gd name="T15" fmla="*/ 168 h 473"/>
                <a:gd name="T16" fmla="*/ 46 w 496"/>
                <a:gd name="T17" fmla="*/ 229 h 473"/>
                <a:gd name="T18" fmla="*/ 8 w 496"/>
                <a:gd name="T19" fmla="*/ 290 h 473"/>
                <a:gd name="T20" fmla="*/ 0 w 496"/>
                <a:gd name="T21" fmla="*/ 300 h 473"/>
                <a:gd name="T22" fmla="*/ 44 w 496"/>
                <a:gd name="T23" fmla="*/ 316 h 473"/>
                <a:gd name="T24" fmla="*/ 46 w 496"/>
                <a:gd name="T25" fmla="*/ 317 h 473"/>
                <a:gd name="T26" fmla="*/ 61 w 496"/>
                <a:gd name="T27" fmla="*/ 327 h 473"/>
                <a:gd name="T28" fmla="*/ 64 w 496"/>
                <a:gd name="T29" fmla="*/ 328 h 473"/>
                <a:gd name="T30" fmla="*/ 105 w 496"/>
                <a:gd name="T31" fmla="*/ 360 h 473"/>
                <a:gd name="T32" fmla="*/ 149 w 496"/>
                <a:gd name="T33" fmla="*/ 297 h 473"/>
                <a:gd name="T34" fmla="*/ 162 w 496"/>
                <a:gd name="T35" fmla="*/ 280 h 473"/>
                <a:gd name="T36" fmla="*/ 197 w 496"/>
                <a:gd name="T37" fmla="*/ 268 h 473"/>
                <a:gd name="T38" fmla="*/ 230 w 496"/>
                <a:gd name="T39" fmla="*/ 263 h 473"/>
                <a:gd name="T40" fmla="*/ 248 w 496"/>
                <a:gd name="T41" fmla="*/ 293 h 473"/>
                <a:gd name="T42" fmla="*/ 251 w 496"/>
                <a:gd name="T43" fmla="*/ 315 h 473"/>
                <a:gd name="T44" fmla="*/ 245 w 496"/>
                <a:gd name="T45" fmla="*/ 356 h 473"/>
                <a:gd name="T46" fmla="*/ 244 w 496"/>
                <a:gd name="T47" fmla="*/ 358 h 473"/>
                <a:gd name="T48" fmla="*/ 225 w 496"/>
                <a:gd name="T49" fmla="*/ 412 h 473"/>
                <a:gd name="T50" fmla="*/ 243 w 496"/>
                <a:gd name="T51" fmla="*/ 401 h 473"/>
                <a:gd name="T52" fmla="*/ 257 w 496"/>
                <a:gd name="T53" fmla="*/ 406 h 473"/>
                <a:gd name="T54" fmla="*/ 256 w 496"/>
                <a:gd name="T55" fmla="*/ 424 h 473"/>
                <a:gd name="T56" fmla="*/ 243 w 496"/>
                <a:gd name="T57" fmla="*/ 442 h 473"/>
                <a:gd name="T58" fmla="*/ 236 w 496"/>
                <a:gd name="T59" fmla="*/ 455 h 473"/>
                <a:gd name="T60" fmla="*/ 224 w 496"/>
                <a:gd name="T61" fmla="*/ 457 h 473"/>
                <a:gd name="T62" fmla="*/ 210 w 496"/>
                <a:gd name="T63" fmla="*/ 473 h 473"/>
                <a:gd name="T64" fmla="*/ 263 w 496"/>
                <a:gd name="T65" fmla="*/ 433 h 473"/>
                <a:gd name="T66" fmla="*/ 343 w 496"/>
                <a:gd name="T67" fmla="*/ 353 h 473"/>
                <a:gd name="T68" fmla="*/ 361 w 496"/>
                <a:gd name="T69" fmla="*/ 344 h 473"/>
                <a:gd name="T70" fmla="*/ 403 w 496"/>
                <a:gd name="T71" fmla="*/ 335 h 473"/>
                <a:gd name="T72" fmla="*/ 431 w 496"/>
                <a:gd name="T73" fmla="*/ 277 h 473"/>
                <a:gd name="T74" fmla="*/ 496 w 496"/>
                <a:gd name="T75" fmla="*/ 206 h 473"/>
                <a:gd name="T76" fmla="*/ 480 w 496"/>
                <a:gd name="T77" fmla="*/ 161 h 473"/>
                <a:gd name="T78" fmla="*/ 457 w 496"/>
                <a:gd name="T79" fmla="*/ 153 h 473"/>
                <a:gd name="T80" fmla="*/ 453 w 496"/>
                <a:gd name="T81" fmla="*/ 145 h 473"/>
                <a:gd name="T82" fmla="*/ 419 w 496"/>
                <a:gd name="T83" fmla="*/ 59 h 473"/>
                <a:gd name="T84" fmla="*/ 407 w 496"/>
                <a:gd name="T85" fmla="*/ 16 h 473"/>
                <a:gd name="T86" fmla="*/ 389 w 496"/>
                <a:gd name="T87" fmla="*/ 33 h 473"/>
                <a:gd name="T88" fmla="*/ 354 w 496"/>
                <a:gd name="T89" fmla="*/ 15 h 473"/>
                <a:gd name="T90" fmla="*/ 329 w 496"/>
                <a:gd name="T91" fmla="*/ 16 h 473"/>
                <a:gd name="T92" fmla="*/ 303 w 496"/>
                <a:gd name="T93" fmla="*/ 5 h 473"/>
                <a:gd name="T94" fmla="*/ 301 w 496"/>
                <a:gd name="T95" fmla="*/ 41 h 473"/>
                <a:gd name="T96" fmla="*/ 299 w 496"/>
                <a:gd name="T97" fmla="*/ 42 h 473"/>
                <a:gd name="T98" fmla="*/ 277 w 496"/>
                <a:gd name="T99" fmla="*/ 6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5495428" y="2162839"/>
              <a:ext cx="1066800" cy="727075"/>
            </a:xfrm>
            <a:custGeom>
              <a:avLst/>
              <a:gdLst>
                <a:gd name="T0" fmla="*/ 123 w 707"/>
                <a:gd name="T1" fmla="*/ 7 h 481"/>
                <a:gd name="T2" fmla="*/ 95 w 707"/>
                <a:gd name="T3" fmla="*/ 14 h 481"/>
                <a:gd name="T4" fmla="*/ 90 w 707"/>
                <a:gd name="T5" fmla="*/ 26 h 481"/>
                <a:gd name="T6" fmla="*/ 76 w 707"/>
                <a:gd name="T7" fmla="*/ 46 h 481"/>
                <a:gd name="T8" fmla="*/ 54 w 707"/>
                <a:gd name="T9" fmla="*/ 62 h 481"/>
                <a:gd name="T10" fmla="*/ 28 w 707"/>
                <a:gd name="T11" fmla="*/ 45 h 481"/>
                <a:gd name="T12" fmla="*/ 0 w 707"/>
                <a:gd name="T13" fmla="*/ 52 h 481"/>
                <a:gd name="T14" fmla="*/ 41 w 707"/>
                <a:gd name="T15" fmla="*/ 79 h 481"/>
                <a:gd name="T16" fmla="*/ 43 w 707"/>
                <a:gd name="T17" fmla="*/ 83 h 481"/>
                <a:gd name="T18" fmla="*/ 48 w 707"/>
                <a:gd name="T19" fmla="*/ 136 h 481"/>
                <a:gd name="T20" fmla="*/ 79 w 707"/>
                <a:gd name="T21" fmla="*/ 199 h 481"/>
                <a:gd name="T22" fmla="*/ 99 w 707"/>
                <a:gd name="T23" fmla="*/ 179 h 481"/>
                <a:gd name="T24" fmla="*/ 128 w 707"/>
                <a:gd name="T25" fmla="*/ 172 h 481"/>
                <a:gd name="T26" fmla="*/ 128 w 707"/>
                <a:gd name="T27" fmla="*/ 173 h 481"/>
                <a:gd name="T28" fmla="*/ 156 w 707"/>
                <a:gd name="T29" fmla="*/ 205 h 481"/>
                <a:gd name="T30" fmla="*/ 165 w 707"/>
                <a:gd name="T31" fmla="*/ 232 h 481"/>
                <a:gd name="T32" fmla="*/ 163 w 707"/>
                <a:gd name="T33" fmla="*/ 257 h 481"/>
                <a:gd name="T34" fmla="*/ 181 w 707"/>
                <a:gd name="T35" fmla="*/ 282 h 481"/>
                <a:gd name="T36" fmla="*/ 207 w 707"/>
                <a:gd name="T37" fmla="*/ 275 h 481"/>
                <a:gd name="T38" fmla="*/ 220 w 707"/>
                <a:gd name="T39" fmla="*/ 286 h 481"/>
                <a:gd name="T40" fmla="*/ 252 w 707"/>
                <a:gd name="T41" fmla="*/ 300 h 481"/>
                <a:gd name="T42" fmla="*/ 276 w 707"/>
                <a:gd name="T43" fmla="*/ 292 h 481"/>
                <a:gd name="T44" fmla="*/ 288 w 707"/>
                <a:gd name="T45" fmla="*/ 278 h 481"/>
                <a:gd name="T46" fmla="*/ 304 w 707"/>
                <a:gd name="T47" fmla="*/ 319 h 481"/>
                <a:gd name="T48" fmla="*/ 344 w 707"/>
                <a:gd name="T49" fmla="*/ 360 h 481"/>
                <a:gd name="T50" fmla="*/ 352 w 707"/>
                <a:gd name="T51" fmla="*/ 427 h 481"/>
                <a:gd name="T52" fmla="*/ 378 w 707"/>
                <a:gd name="T53" fmla="*/ 438 h 481"/>
                <a:gd name="T54" fmla="*/ 394 w 707"/>
                <a:gd name="T55" fmla="*/ 481 h 481"/>
                <a:gd name="T56" fmla="*/ 489 w 707"/>
                <a:gd name="T57" fmla="*/ 399 h 481"/>
                <a:gd name="T58" fmla="*/ 528 w 707"/>
                <a:gd name="T59" fmla="*/ 359 h 481"/>
                <a:gd name="T60" fmla="*/ 596 w 707"/>
                <a:gd name="T61" fmla="*/ 300 h 481"/>
                <a:gd name="T62" fmla="*/ 621 w 707"/>
                <a:gd name="T63" fmla="*/ 278 h 481"/>
                <a:gd name="T64" fmla="*/ 627 w 707"/>
                <a:gd name="T65" fmla="*/ 224 h 481"/>
                <a:gd name="T66" fmla="*/ 650 w 707"/>
                <a:gd name="T67" fmla="*/ 220 h 481"/>
                <a:gd name="T68" fmla="*/ 689 w 707"/>
                <a:gd name="T69" fmla="*/ 261 h 481"/>
                <a:gd name="T70" fmla="*/ 682 w 707"/>
                <a:gd name="T71" fmla="*/ 231 h 481"/>
                <a:gd name="T72" fmla="*/ 707 w 707"/>
                <a:gd name="T73" fmla="*/ 208 h 481"/>
                <a:gd name="T74" fmla="*/ 693 w 707"/>
                <a:gd name="T75" fmla="*/ 166 h 481"/>
                <a:gd name="T76" fmla="*/ 647 w 707"/>
                <a:gd name="T77" fmla="*/ 145 h 481"/>
                <a:gd name="T78" fmla="*/ 633 w 707"/>
                <a:gd name="T79" fmla="*/ 143 h 481"/>
                <a:gd name="T80" fmla="*/ 617 w 707"/>
                <a:gd name="T81" fmla="*/ 145 h 481"/>
                <a:gd name="T82" fmla="*/ 588 w 707"/>
                <a:gd name="T83" fmla="*/ 145 h 481"/>
                <a:gd name="T84" fmla="*/ 586 w 707"/>
                <a:gd name="T85" fmla="*/ 182 h 481"/>
                <a:gd name="T86" fmla="*/ 547 w 707"/>
                <a:gd name="T87" fmla="*/ 188 h 481"/>
                <a:gd name="T88" fmla="*/ 494 w 707"/>
                <a:gd name="T89" fmla="*/ 141 h 481"/>
                <a:gd name="T90" fmla="*/ 481 w 707"/>
                <a:gd name="T91" fmla="*/ 116 h 481"/>
                <a:gd name="T92" fmla="*/ 486 w 707"/>
                <a:gd name="T93" fmla="*/ 131 h 481"/>
                <a:gd name="T94" fmla="*/ 471 w 707"/>
                <a:gd name="T95" fmla="*/ 159 h 481"/>
                <a:gd name="T96" fmla="*/ 441 w 707"/>
                <a:gd name="T97" fmla="*/ 150 h 481"/>
                <a:gd name="T98" fmla="*/ 438 w 707"/>
                <a:gd name="T99" fmla="*/ 124 h 481"/>
                <a:gd name="T100" fmla="*/ 411 w 707"/>
                <a:gd name="T101" fmla="*/ 112 h 481"/>
                <a:gd name="T102" fmla="*/ 380 w 707"/>
                <a:gd name="T103" fmla="*/ 92 h 481"/>
                <a:gd name="T104" fmla="*/ 336 w 707"/>
                <a:gd name="T105" fmla="*/ 76 h 481"/>
                <a:gd name="T106" fmla="*/ 308 w 707"/>
                <a:gd name="T107" fmla="*/ 88 h 481"/>
                <a:gd name="T108" fmla="*/ 296 w 707"/>
                <a:gd name="T109" fmla="*/ 64 h 481"/>
                <a:gd name="T110" fmla="*/ 259 w 707"/>
                <a:gd name="T111" fmla="*/ 62 h 481"/>
                <a:gd name="T112" fmla="*/ 216 w 707"/>
                <a:gd name="T113" fmla="*/ 71 h 481"/>
                <a:gd name="T114" fmla="*/ 175 w 707"/>
                <a:gd name="T115" fmla="*/ 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241424" y="1153375"/>
              <a:ext cx="1433513" cy="1306513"/>
            </a:xfrm>
            <a:custGeom>
              <a:avLst/>
              <a:gdLst>
                <a:gd name="T0" fmla="*/ 932 w 950"/>
                <a:gd name="T1" fmla="*/ 403 h 866"/>
                <a:gd name="T2" fmla="*/ 914 w 950"/>
                <a:gd name="T3" fmla="*/ 315 h 866"/>
                <a:gd name="T4" fmla="*/ 829 w 950"/>
                <a:gd name="T5" fmla="*/ 403 h 866"/>
                <a:gd name="T6" fmla="*/ 815 w 950"/>
                <a:gd name="T7" fmla="*/ 428 h 866"/>
                <a:gd name="T8" fmla="*/ 707 w 950"/>
                <a:gd name="T9" fmla="*/ 447 h 866"/>
                <a:gd name="T10" fmla="*/ 683 w 950"/>
                <a:gd name="T11" fmla="*/ 403 h 866"/>
                <a:gd name="T12" fmla="*/ 655 w 950"/>
                <a:gd name="T13" fmla="*/ 375 h 866"/>
                <a:gd name="T14" fmla="*/ 622 w 950"/>
                <a:gd name="T15" fmla="*/ 347 h 866"/>
                <a:gd name="T16" fmla="*/ 443 w 950"/>
                <a:gd name="T17" fmla="*/ 313 h 866"/>
                <a:gd name="T18" fmla="*/ 340 w 950"/>
                <a:gd name="T19" fmla="*/ 150 h 866"/>
                <a:gd name="T20" fmla="*/ 143 w 950"/>
                <a:gd name="T21" fmla="*/ 21 h 866"/>
                <a:gd name="T22" fmla="*/ 11 w 950"/>
                <a:gd name="T23" fmla="*/ 37 h 866"/>
                <a:gd name="T24" fmla="*/ 12 w 950"/>
                <a:gd name="T25" fmla="*/ 54 h 866"/>
                <a:gd name="T26" fmla="*/ 2 w 950"/>
                <a:gd name="T27" fmla="*/ 74 h 866"/>
                <a:gd name="T28" fmla="*/ 13 w 950"/>
                <a:gd name="T29" fmla="*/ 120 h 866"/>
                <a:gd name="T30" fmla="*/ 55 w 950"/>
                <a:gd name="T31" fmla="*/ 99 h 866"/>
                <a:gd name="T32" fmla="*/ 99 w 950"/>
                <a:gd name="T33" fmla="*/ 130 h 866"/>
                <a:gd name="T34" fmla="*/ 159 w 950"/>
                <a:gd name="T35" fmla="*/ 203 h 866"/>
                <a:gd name="T36" fmla="*/ 195 w 950"/>
                <a:gd name="T37" fmla="*/ 173 h 866"/>
                <a:gd name="T38" fmla="*/ 258 w 950"/>
                <a:gd name="T39" fmla="*/ 137 h 866"/>
                <a:gd name="T40" fmla="*/ 303 w 950"/>
                <a:gd name="T41" fmla="*/ 187 h 866"/>
                <a:gd name="T42" fmla="*/ 316 w 950"/>
                <a:gd name="T43" fmla="*/ 264 h 866"/>
                <a:gd name="T44" fmla="*/ 319 w 950"/>
                <a:gd name="T45" fmla="*/ 347 h 866"/>
                <a:gd name="T46" fmla="*/ 306 w 950"/>
                <a:gd name="T47" fmla="*/ 380 h 866"/>
                <a:gd name="T48" fmla="*/ 296 w 950"/>
                <a:gd name="T49" fmla="*/ 394 h 866"/>
                <a:gd name="T50" fmla="*/ 302 w 950"/>
                <a:gd name="T51" fmla="*/ 443 h 866"/>
                <a:gd name="T52" fmla="*/ 289 w 950"/>
                <a:gd name="T53" fmla="*/ 486 h 866"/>
                <a:gd name="T54" fmla="*/ 251 w 950"/>
                <a:gd name="T55" fmla="*/ 479 h 866"/>
                <a:gd name="T56" fmla="*/ 222 w 950"/>
                <a:gd name="T57" fmla="*/ 539 h 866"/>
                <a:gd name="T58" fmla="*/ 180 w 950"/>
                <a:gd name="T59" fmla="*/ 577 h 866"/>
                <a:gd name="T60" fmla="*/ 211 w 950"/>
                <a:gd name="T61" fmla="*/ 622 h 866"/>
                <a:gd name="T62" fmla="*/ 239 w 950"/>
                <a:gd name="T63" fmla="*/ 656 h 866"/>
                <a:gd name="T64" fmla="*/ 289 w 950"/>
                <a:gd name="T65" fmla="*/ 668 h 866"/>
                <a:gd name="T66" fmla="*/ 312 w 950"/>
                <a:gd name="T67" fmla="*/ 717 h 866"/>
                <a:gd name="T68" fmla="*/ 353 w 950"/>
                <a:gd name="T69" fmla="*/ 749 h 866"/>
                <a:gd name="T70" fmla="*/ 407 w 950"/>
                <a:gd name="T71" fmla="*/ 733 h 866"/>
                <a:gd name="T72" fmla="*/ 442 w 950"/>
                <a:gd name="T73" fmla="*/ 724 h 866"/>
                <a:gd name="T74" fmla="*/ 468 w 950"/>
                <a:gd name="T75" fmla="*/ 763 h 866"/>
                <a:gd name="T76" fmla="*/ 475 w 950"/>
                <a:gd name="T77" fmla="*/ 763 h 866"/>
                <a:gd name="T78" fmla="*/ 528 w 950"/>
                <a:gd name="T79" fmla="*/ 746 h 866"/>
                <a:gd name="T80" fmla="*/ 544 w 950"/>
                <a:gd name="T81" fmla="*/ 770 h 866"/>
                <a:gd name="T82" fmla="*/ 557 w 950"/>
                <a:gd name="T83" fmla="*/ 785 h 866"/>
                <a:gd name="T84" fmla="*/ 605 w 950"/>
                <a:gd name="T85" fmla="*/ 813 h 866"/>
                <a:gd name="T86" fmla="*/ 621 w 950"/>
                <a:gd name="T87" fmla="*/ 800 h 866"/>
                <a:gd name="T88" fmla="*/ 643 w 950"/>
                <a:gd name="T89" fmla="*/ 785 h 866"/>
                <a:gd name="T90" fmla="*/ 674 w 950"/>
                <a:gd name="T91" fmla="*/ 830 h 866"/>
                <a:gd name="T92" fmla="*/ 709 w 950"/>
                <a:gd name="T93" fmla="*/ 866 h 866"/>
                <a:gd name="T94" fmla="*/ 734 w 950"/>
                <a:gd name="T95" fmla="*/ 819 h 866"/>
                <a:gd name="T96" fmla="*/ 781 w 950"/>
                <a:gd name="T97" fmla="*/ 795 h 866"/>
                <a:gd name="T98" fmla="*/ 808 w 950"/>
                <a:gd name="T99" fmla="*/ 804 h 866"/>
                <a:gd name="T100" fmla="*/ 831 w 950"/>
                <a:gd name="T101" fmla="*/ 830 h 866"/>
                <a:gd name="T102" fmla="*/ 839 w 950"/>
                <a:gd name="T103" fmla="*/ 759 h 866"/>
                <a:gd name="T104" fmla="*/ 857 w 950"/>
                <a:gd name="T105" fmla="*/ 642 h 866"/>
                <a:gd name="T106" fmla="*/ 887 w 950"/>
                <a:gd name="T107" fmla="*/ 647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solidFill>
              <a:srgbClr val="E7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241459" y="3378200"/>
              <a:ext cx="865188" cy="544513"/>
            </a:xfrm>
            <a:custGeom>
              <a:avLst/>
              <a:gdLst>
                <a:gd name="T0" fmla="*/ 523 w 573"/>
                <a:gd name="T1" fmla="*/ 12 h 361"/>
                <a:gd name="T2" fmla="*/ 473 w 573"/>
                <a:gd name="T3" fmla="*/ 16 h 361"/>
                <a:gd name="T4" fmla="*/ 358 w 573"/>
                <a:gd name="T5" fmla="*/ 57 h 361"/>
                <a:gd name="T6" fmla="*/ 360 w 573"/>
                <a:gd name="T7" fmla="*/ 82 h 361"/>
                <a:gd name="T8" fmla="*/ 282 w 573"/>
                <a:gd name="T9" fmla="*/ 70 h 361"/>
                <a:gd name="T10" fmla="*/ 224 w 573"/>
                <a:gd name="T11" fmla="*/ 2 h 361"/>
                <a:gd name="T12" fmla="*/ 200 w 573"/>
                <a:gd name="T13" fmla="*/ 28 h 361"/>
                <a:gd name="T14" fmla="*/ 169 w 573"/>
                <a:gd name="T15" fmla="*/ 12 h 361"/>
                <a:gd name="T16" fmla="*/ 158 w 573"/>
                <a:gd name="T17" fmla="*/ 27 h 361"/>
                <a:gd name="T18" fmla="*/ 135 w 573"/>
                <a:gd name="T19" fmla="*/ 34 h 361"/>
                <a:gd name="T20" fmla="*/ 18 w 573"/>
                <a:gd name="T21" fmla="*/ 171 h 361"/>
                <a:gd name="T22" fmla="*/ 30 w 573"/>
                <a:gd name="T23" fmla="*/ 201 h 361"/>
                <a:gd name="T24" fmla="*/ 29 w 573"/>
                <a:gd name="T25" fmla="*/ 202 h 361"/>
                <a:gd name="T26" fmla="*/ 46 w 573"/>
                <a:gd name="T27" fmla="*/ 274 h 361"/>
                <a:gd name="T28" fmla="*/ 0 w 573"/>
                <a:gd name="T29" fmla="*/ 304 h 361"/>
                <a:gd name="T30" fmla="*/ 21 w 573"/>
                <a:gd name="T31" fmla="*/ 324 h 361"/>
                <a:gd name="T32" fmla="*/ 25 w 573"/>
                <a:gd name="T33" fmla="*/ 330 h 361"/>
                <a:gd name="T34" fmla="*/ 87 w 573"/>
                <a:gd name="T35" fmla="*/ 361 h 361"/>
                <a:gd name="T36" fmla="*/ 111 w 573"/>
                <a:gd name="T37" fmla="*/ 335 h 361"/>
                <a:gd name="T38" fmla="*/ 152 w 573"/>
                <a:gd name="T39" fmla="*/ 316 h 361"/>
                <a:gd name="T40" fmla="*/ 157 w 573"/>
                <a:gd name="T41" fmla="*/ 321 h 361"/>
                <a:gd name="T42" fmla="*/ 157 w 573"/>
                <a:gd name="T43" fmla="*/ 323 h 361"/>
                <a:gd name="T44" fmla="*/ 198 w 573"/>
                <a:gd name="T45" fmla="*/ 350 h 361"/>
                <a:gd name="T46" fmla="*/ 245 w 573"/>
                <a:gd name="T47" fmla="*/ 333 h 361"/>
                <a:gd name="T48" fmla="*/ 282 w 573"/>
                <a:gd name="T49" fmla="*/ 331 h 361"/>
                <a:gd name="T50" fmla="*/ 285 w 573"/>
                <a:gd name="T51" fmla="*/ 328 h 361"/>
                <a:gd name="T52" fmla="*/ 315 w 573"/>
                <a:gd name="T53" fmla="*/ 292 h 361"/>
                <a:gd name="T54" fmla="*/ 331 w 573"/>
                <a:gd name="T55" fmla="*/ 282 h 361"/>
                <a:gd name="T56" fmla="*/ 333 w 573"/>
                <a:gd name="T57" fmla="*/ 283 h 361"/>
                <a:gd name="T58" fmla="*/ 341 w 573"/>
                <a:gd name="T59" fmla="*/ 286 h 361"/>
                <a:gd name="T60" fmla="*/ 355 w 573"/>
                <a:gd name="T61" fmla="*/ 234 h 361"/>
                <a:gd name="T62" fmla="*/ 372 w 573"/>
                <a:gd name="T63" fmla="*/ 230 h 361"/>
                <a:gd name="T64" fmla="*/ 393 w 573"/>
                <a:gd name="T65" fmla="*/ 184 h 361"/>
                <a:gd name="T66" fmla="*/ 399 w 573"/>
                <a:gd name="T67" fmla="*/ 159 h 361"/>
                <a:gd name="T68" fmla="*/ 426 w 573"/>
                <a:gd name="T69" fmla="*/ 148 h 361"/>
                <a:gd name="T70" fmla="*/ 427 w 573"/>
                <a:gd name="T71" fmla="*/ 145 h 361"/>
                <a:gd name="T72" fmla="*/ 447 w 573"/>
                <a:gd name="T73" fmla="*/ 127 h 361"/>
                <a:gd name="T74" fmla="*/ 434 w 573"/>
                <a:gd name="T75" fmla="*/ 126 h 361"/>
                <a:gd name="T76" fmla="*/ 435 w 573"/>
                <a:gd name="T77" fmla="*/ 118 h 361"/>
                <a:gd name="T78" fmla="*/ 439 w 573"/>
                <a:gd name="T79" fmla="*/ 116 h 361"/>
                <a:gd name="T80" fmla="*/ 467 w 573"/>
                <a:gd name="T81" fmla="*/ 103 h 361"/>
                <a:gd name="T82" fmla="*/ 535 w 573"/>
                <a:gd name="T83" fmla="*/ 56 h 361"/>
                <a:gd name="T84" fmla="*/ 565 w 573"/>
                <a:gd name="T85" fmla="*/ 64 h 361"/>
                <a:gd name="T86" fmla="*/ 560 w 573"/>
                <a:gd name="T87" fmla="*/ 40 h 361"/>
                <a:gd name="T88" fmla="*/ 562 w 573"/>
                <a:gd name="T89" fmla="*/ 38 h 361"/>
                <a:gd name="T90" fmla="*/ 570 w 573"/>
                <a:gd name="T91" fmla="*/ 16 h 361"/>
                <a:gd name="T92" fmla="*/ 563 w 573"/>
                <a:gd name="T93" fmla="*/ 20 h 361"/>
                <a:gd name="T94" fmla="*/ 541 w 573"/>
                <a:gd name="T95" fmla="*/ 23 h 361"/>
                <a:gd name="T96" fmla="*/ 534 w 573"/>
                <a:gd name="T97" fmla="*/ 23 h 361"/>
                <a:gd name="T98" fmla="*/ 533 w 573"/>
                <a:gd name="T99" fmla="*/ 19 h 361"/>
                <a:gd name="T100" fmla="*/ 525 w 573"/>
                <a:gd name="T101" fmla="*/ 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965348" y="4276725"/>
              <a:ext cx="131763" cy="120650"/>
            </a:xfrm>
            <a:custGeom>
              <a:avLst/>
              <a:gdLst>
                <a:gd name="T0" fmla="*/ 81 w 88"/>
                <a:gd name="T1" fmla="*/ 43 h 80"/>
                <a:gd name="T2" fmla="*/ 88 w 88"/>
                <a:gd name="T3" fmla="*/ 35 h 80"/>
                <a:gd name="T4" fmla="*/ 88 w 88"/>
                <a:gd name="T5" fmla="*/ 35 h 80"/>
                <a:gd name="T6" fmla="*/ 88 w 88"/>
                <a:gd name="T7" fmla="*/ 35 h 80"/>
                <a:gd name="T8" fmla="*/ 88 w 88"/>
                <a:gd name="T9" fmla="*/ 34 h 80"/>
                <a:gd name="T10" fmla="*/ 62 w 88"/>
                <a:gd name="T11" fmla="*/ 13 h 80"/>
                <a:gd name="T12" fmla="*/ 28 w 88"/>
                <a:gd name="T13" fmla="*/ 1 h 80"/>
                <a:gd name="T14" fmla="*/ 16 w 88"/>
                <a:gd name="T15" fmla="*/ 5 h 80"/>
                <a:gd name="T16" fmla="*/ 16 w 88"/>
                <a:gd name="T17" fmla="*/ 27 h 80"/>
                <a:gd name="T18" fmla="*/ 4 w 88"/>
                <a:gd name="T19" fmla="*/ 49 h 80"/>
                <a:gd name="T20" fmla="*/ 0 w 88"/>
                <a:gd name="T21" fmla="*/ 54 h 80"/>
                <a:gd name="T22" fmla="*/ 10 w 88"/>
                <a:gd name="T23" fmla="*/ 66 h 80"/>
                <a:gd name="T24" fmla="*/ 11 w 88"/>
                <a:gd name="T25" fmla="*/ 66 h 80"/>
                <a:gd name="T26" fmla="*/ 14 w 88"/>
                <a:gd name="T27" fmla="*/ 75 h 80"/>
                <a:gd name="T28" fmla="*/ 27 w 88"/>
                <a:gd name="T29" fmla="*/ 80 h 80"/>
                <a:gd name="T30" fmla="*/ 45 w 88"/>
                <a:gd name="T31" fmla="*/ 74 h 80"/>
                <a:gd name="T32" fmla="*/ 67 w 88"/>
                <a:gd name="T33" fmla="*/ 78 h 80"/>
                <a:gd name="T34" fmla="*/ 68 w 88"/>
                <a:gd name="T35" fmla="*/ 71 h 80"/>
                <a:gd name="T36" fmla="*/ 81 w 88"/>
                <a:gd name="T3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3357" y="3816060"/>
              <a:ext cx="752475" cy="581025"/>
            </a:xfrm>
            <a:custGeom>
              <a:avLst/>
              <a:gdLst>
                <a:gd name="T0" fmla="*/ 317 w 498"/>
                <a:gd name="T1" fmla="*/ 59 h 385"/>
                <a:gd name="T2" fmla="*/ 223 w 498"/>
                <a:gd name="T3" fmla="*/ 22 h 385"/>
                <a:gd name="T4" fmla="*/ 223 w 498"/>
                <a:gd name="T5" fmla="*/ 3 h 385"/>
                <a:gd name="T6" fmla="*/ 215 w 498"/>
                <a:gd name="T7" fmla="*/ 0 h 385"/>
                <a:gd name="T8" fmla="*/ 175 w 498"/>
                <a:gd name="T9" fmla="*/ 42 h 385"/>
                <a:gd name="T10" fmla="*/ 151 w 498"/>
                <a:gd name="T11" fmla="*/ 63 h 385"/>
                <a:gd name="T12" fmla="*/ 125 w 498"/>
                <a:gd name="T13" fmla="*/ 50 h 385"/>
                <a:gd name="T14" fmla="*/ 81 w 498"/>
                <a:gd name="T15" fmla="*/ 67 h 385"/>
                <a:gd name="T16" fmla="*/ 26 w 498"/>
                <a:gd name="T17" fmla="*/ 30 h 385"/>
                <a:gd name="T18" fmla="*/ 4 w 498"/>
                <a:gd name="T19" fmla="*/ 45 h 385"/>
                <a:gd name="T20" fmla="*/ 4 w 498"/>
                <a:gd name="T21" fmla="*/ 47 h 385"/>
                <a:gd name="T22" fmla="*/ 0 w 498"/>
                <a:gd name="T23" fmla="*/ 52 h 385"/>
                <a:gd name="T24" fmla="*/ 11 w 498"/>
                <a:gd name="T25" fmla="*/ 54 h 385"/>
                <a:gd name="T26" fmla="*/ 12 w 498"/>
                <a:gd name="T27" fmla="*/ 56 h 385"/>
                <a:gd name="T28" fmla="*/ 90 w 498"/>
                <a:gd name="T29" fmla="*/ 113 h 385"/>
                <a:gd name="T30" fmla="*/ 164 w 498"/>
                <a:gd name="T31" fmla="*/ 196 h 385"/>
                <a:gd name="T32" fmla="*/ 237 w 498"/>
                <a:gd name="T33" fmla="*/ 190 h 385"/>
                <a:gd name="T34" fmla="*/ 239 w 498"/>
                <a:gd name="T35" fmla="*/ 188 h 385"/>
                <a:gd name="T36" fmla="*/ 260 w 498"/>
                <a:gd name="T37" fmla="*/ 193 h 385"/>
                <a:gd name="T38" fmla="*/ 262 w 498"/>
                <a:gd name="T39" fmla="*/ 196 h 385"/>
                <a:gd name="T40" fmla="*/ 245 w 498"/>
                <a:gd name="T41" fmla="*/ 244 h 385"/>
                <a:gd name="T42" fmla="*/ 220 w 498"/>
                <a:gd name="T43" fmla="*/ 246 h 385"/>
                <a:gd name="T44" fmla="*/ 194 w 498"/>
                <a:gd name="T45" fmla="*/ 307 h 385"/>
                <a:gd name="T46" fmla="*/ 234 w 498"/>
                <a:gd name="T47" fmla="*/ 334 h 385"/>
                <a:gd name="T48" fmla="*/ 244 w 498"/>
                <a:gd name="T49" fmla="*/ 352 h 385"/>
                <a:gd name="T50" fmla="*/ 262 w 498"/>
                <a:gd name="T51" fmla="*/ 349 h 385"/>
                <a:gd name="T52" fmla="*/ 302 w 498"/>
                <a:gd name="T53" fmla="*/ 365 h 385"/>
                <a:gd name="T54" fmla="*/ 312 w 498"/>
                <a:gd name="T55" fmla="*/ 378 h 385"/>
                <a:gd name="T56" fmla="*/ 348 w 498"/>
                <a:gd name="T57" fmla="*/ 379 h 385"/>
                <a:gd name="T58" fmla="*/ 401 w 498"/>
                <a:gd name="T59" fmla="*/ 377 h 385"/>
                <a:gd name="T60" fmla="*/ 418 w 498"/>
                <a:gd name="T61" fmla="*/ 366 h 385"/>
                <a:gd name="T62" fmla="*/ 417 w 498"/>
                <a:gd name="T63" fmla="*/ 344 h 385"/>
                <a:gd name="T64" fmla="*/ 428 w 498"/>
                <a:gd name="T65" fmla="*/ 315 h 385"/>
                <a:gd name="T66" fmla="*/ 447 w 498"/>
                <a:gd name="T67" fmla="*/ 293 h 385"/>
                <a:gd name="T68" fmla="*/ 490 w 498"/>
                <a:gd name="T69" fmla="*/ 293 h 385"/>
                <a:gd name="T70" fmla="*/ 477 w 498"/>
                <a:gd name="T71" fmla="*/ 259 h 385"/>
                <a:gd name="T72" fmla="*/ 458 w 498"/>
                <a:gd name="T73" fmla="*/ 255 h 385"/>
                <a:gd name="T74" fmla="*/ 458 w 498"/>
                <a:gd name="T75" fmla="*/ 254 h 385"/>
                <a:gd name="T76" fmla="*/ 410 w 498"/>
                <a:gd name="T77" fmla="*/ 227 h 385"/>
                <a:gd name="T78" fmla="*/ 387 w 498"/>
                <a:gd name="T79" fmla="*/ 218 h 385"/>
                <a:gd name="T80" fmla="*/ 348 w 498"/>
                <a:gd name="T81" fmla="*/ 11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4866789" y="2670854"/>
              <a:ext cx="698500" cy="1000125"/>
            </a:xfrm>
            <a:custGeom>
              <a:avLst/>
              <a:gdLst>
                <a:gd name="T0" fmla="*/ 417 w 463"/>
                <a:gd name="T1" fmla="*/ 196 h 662"/>
                <a:gd name="T2" fmla="*/ 368 w 463"/>
                <a:gd name="T3" fmla="*/ 183 h 662"/>
                <a:gd name="T4" fmla="*/ 366 w 463"/>
                <a:gd name="T5" fmla="*/ 137 h 662"/>
                <a:gd name="T6" fmla="*/ 352 w 463"/>
                <a:gd name="T7" fmla="*/ 121 h 662"/>
                <a:gd name="T8" fmla="*/ 307 w 463"/>
                <a:gd name="T9" fmla="*/ 101 h 662"/>
                <a:gd name="T10" fmla="*/ 309 w 463"/>
                <a:gd name="T11" fmla="*/ 64 h 662"/>
                <a:gd name="T12" fmla="*/ 298 w 463"/>
                <a:gd name="T13" fmla="*/ 53 h 662"/>
                <a:gd name="T14" fmla="*/ 275 w 463"/>
                <a:gd name="T15" fmla="*/ 39 h 662"/>
                <a:gd name="T16" fmla="*/ 263 w 463"/>
                <a:gd name="T17" fmla="*/ 0 h 662"/>
                <a:gd name="T18" fmla="*/ 235 w 463"/>
                <a:gd name="T19" fmla="*/ 22 h 662"/>
                <a:gd name="T20" fmla="*/ 205 w 463"/>
                <a:gd name="T21" fmla="*/ 64 h 662"/>
                <a:gd name="T22" fmla="*/ 188 w 463"/>
                <a:gd name="T23" fmla="*/ 88 h 662"/>
                <a:gd name="T24" fmla="*/ 154 w 463"/>
                <a:gd name="T25" fmla="*/ 104 h 662"/>
                <a:gd name="T26" fmla="*/ 117 w 463"/>
                <a:gd name="T27" fmla="*/ 104 h 662"/>
                <a:gd name="T28" fmla="*/ 83 w 463"/>
                <a:gd name="T29" fmla="*/ 131 h 662"/>
                <a:gd name="T30" fmla="*/ 62 w 463"/>
                <a:gd name="T31" fmla="*/ 120 h 662"/>
                <a:gd name="T32" fmla="*/ 43 w 463"/>
                <a:gd name="T33" fmla="*/ 85 h 662"/>
                <a:gd name="T34" fmla="*/ 20 w 463"/>
                <a:gd name="T35" fmla="*/ 126 h 662"/>
                <a:gd name="T36" fmla="*/ 19 w 463"/>
                <a:gd name="T37" fmla="*/ 128 h 662"/>
                <a:gd name="T38" fmla="*/ 38 w 463"/>
                <a:gd name="T39" fmla="*/ 221 h 662"/>
                <a:gd name="T40" fmla="*/ 47 w 463"/>
                <a:gd name="T41" fmla="*/ 247 h 662"/>
                <a:gd name="T42" fmla="*/ 15 w 463"/>
                <a:gd name="T43" fmla="*/ 264 h 662"/>
                <a:gd name="T44" fmla="*/ 62 w 463"/>
                <a:gd name="T45" fmla="*/ 316 h 662"/>
                <a:gd name="T46" fmla="*/ 62 w 463"/>
                <a:gd name="T47" fmla="*/ 318 h 662"/>
                <a:gd name="T48" fmla="*/ 48 w 463"/>
                <a:gd name="T49" fmla="*/ 371 h 662"/>
                <a:gd name="T50" fmla="*/ 20 w 463"/>
                <a:gd name="T51" fmla="*/ 389 h 662"/>
                <a:gd name="T52" fmla="*/ 47 w 463"/>
                <a:gd name="T53" fmla="*/ 473 h 662"/>
                <a:gd name="T54" fmla="*/ 63 w 463"/>
                <a:gd name="T55" fmla="*/ 500 h 662"/>
                <a:gd name="T56" fmla="*/ 41 w 463"/>
                <a:gd name="T57" fmla="*/ 548 h 662"/>
                <a:gd name="T58" fmla="*/ 25 w 463"/>
                <a:gd name="T59" fmla="*/ 595 h 662"/>
                <a:gd name="T60" fmla="*/ 27 w 463"/>
                <a:gd name="T61" fmla="*/ 628 h 662"/>
                <a:gd name="T62" fmla="*/ 35 w 463"/>
                <a:gd name="T63" fmla="*/ 636 h 662"/>
                <a:gd name="T64" fmla="*/ 36 w 463"/>
                <a:gd name="T65" fmla="*/ 643 h 662"/>
                <a:gd name="T66" fmla="*/ 36 w 463"/>
                <a:gd name="T67" fmla="*/ 644 h 662"/>
                <a:gd name="T68" fmla="*/ 122 w 463"/>
                <a:gd name="T69" fmla="*/ 654 h 662"/>
                <a:gd name="T70" fmla="*/ 148 w 463"/>
                <a:gd name="T71" fmla="*/ 611 h 662"/>
                <a:gd name="T72" fmla="*/ 274 w 463"/>
                <a:gd name="T73" fmla="*/ 466 h 662"/>
                <a:gd name="T74" fmla="*/ 329 w 463"/>
                <a:gd name="T75" fmla="*/ 432 h 662"/>
                <a:gd name="T76" fmla="*/ 308 w 463"/>
                <a:gd name="T77" fmla="*/ 412 h 662"/>
                <a:gd name="T78" fmla="*/ 302 w 463"/>
                <a:gd name="T79" fmla="*/ 389 h 662"/>
                <a:gd name="T80" fmla="*/ 230 w 463"/>
                <a:gd name="T81" fmla="*/ 315 h 662"/>
                <a:gd name="T82" fmla="*/ 160 w 463"/>
                <a:gd name="T83" fmla="*/ 301 h 662"/>
                <a:gd name="T84" fmla="*/ 133 w 463"/>
                <a:gd name="T85" fmla="*/ 263 h 662"/>
                <a:gd name="T86" fmla="*/ 175 w 463"/>
                <a:gd name="T87" fmla="*/ 195 h 662"/>
                <a:gd name="T88" fmla="*/ 186 w 463"/>
                <a:gd name="T89" fmla="*/ 162 h 662"/>
                <a:gd name="T90" fmla="*/ 273 w 463"/>
                <a:gd name="T91" fmla="*/ 177 h 662"/>
                <a:gd name="T92" fmla="*/ 267 w 463"/>
                <a:gd name="T93" fmla="*/ 211 h 662"/>
                <a:gd name="T94" fmla="*/ 315 w 463"/>
                <a:gd name="T95" fmla="*/ 252 h 662"/>
                <a:gd name="T96" fmla="*/ 395 w 463"/>
                <a:gd name="T97" fmla="*/ 321 h 662"/>
                <a:gd name="T98" fmla="*/ 437 w 463"/>
                <a:gd name="T99" fmla="*/ 270 h 662"/>
                <a:gd name="T100" fmla="*/ 443 w 463"/>
                <a:gd name="T101" fmla="*/ 244 h 662"/>
                <a:gd name="T102" fmla="*/ 462 w 463"/>
                <a:gd name="T103" fmla="*/ 230 h 662"/>
                <a:gd name="T104" fmla="*/ 428 w 463"/>
                <a:gd name="T105" fmla="*/ 20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4614386" y="3670300"/>
              <a:ext cx="741363" cy="728663"/>
            </a:xfrm>
            <a:custGeom>
              <a:avLst/>
              <a:gdLst>
                <a:gd name="T0" fmla="*/ 108 w 491"/>
                <a:gd name="T1" fmla="*/ 159 h 483"/>
                <a:gd name="T2" fmla="*/ 4 w 491"/>
                <a:gd name="T3" fmla="*/ 215 h 483"/>
                <a:gd name="T4" fmla="*/ 40 w 491"/>
                <a:gd name="T5" fmla="*/ 293 h 483"/>
                <a:gd name="T6" fmla="*/ 41 w 491"/>
                <a:gd name="T7" fmla="*/ 294 h 483"/>
                <a:gd name="T8" fmla="*/ 88 w 491"/>
                <a:gd name="T9" fmla="*/ 377 h 483"/>
                <a:gd name="T10" fmla="*/ 115 w 491"/>
                <a:gd name="T11" fmla="*/ 383 h 483"/>
                <a:gd name="T12" fmla="*/ 139 w 491"/>
                <a:gd name="T13" fmla="*/ 397 h 483"/>
                <a:gd name="T14" fmla="*/ 280 w 491"/>
                <a:gd name="T15" fmla="*/ 408 h 483"/>
                <a:gd name="T16" fmla="*/ 287 w 491"/>
                <a:gd name="T17" fmla="*/ 457 h 483"/>
                <a:gd name="T18" fmla="*/ 344 w 491"/>
                <a:gd name="T19" fmla="*/ 450 h 483"/>
                <a:gd name="T20" fmla="*/ 375 w 491"/>
                <a:gd name="T21" fmla="*/ 482 h 483"/>
                <a:gd name="T22" fmla="*/ 399 w 491"/>
                <a:gd name="T23" fmla="*/ 460 h 483"/>
                <a:gd name="T24" fmla="*/ 429 w 491"/>
                <a:gd name="T25" fmla="*/ 462 h 483"/>
                <a:gd name="T26" fmla="*/ 458 w 491"/>
                <a:gd name="T27" fmla="*/ 437 h 483"/>
                <a:gd name="T28" fmla="*/ 453 w 491"/>
                <a:gd name="T29" fmla="*/ 430 h 483"/>
                <a:gd name="T30" fmla="*/ 456 w 491"/>
                <a:gd name="T31" fmla="*/ 403 h 483"/>
                <a:gd name="T32" fmla="*/ 402 w 491"/>
                <a:gd name="T33" fmla="*/ 387 h 483"/>
                <a:gd name="T34" fmla="*/ 375 w 491"/>
                <a:gd name="T35" fmla="*/ 345 h 483"/>
                <a:gd name="T36" fmla="*/ 365 w 491"/>
                <a:gd name="T37" fmla="*/ 312 h 483"/>
                <a:gd name="T38" fmla="*/ 392 w 491"/>
                <a:gd name="T39" fmla="*/ 299 h 483"/>
                <a:gd name="T40" fmla="*/ 410 w 491"/>
                <a:gd name="T41" fmla="*/ 269 h 483"/>
                <a:gd name="T42" fmla="*/ 423 w 491"/>
                <a:gd name="T43" fmla="*/ 259 h 483"/>
                <a:gd name="T44" fmla="*/ 421 w 491"/>
                <a:gd name="T45" fmla="*/ 213 h 483"/>
                <a:gd name="T46" fmla="*/ 449 w 491"/>
                <a:gd name="T47" fmla="*/ 219 h 483"/>
                <a:gd name="T48" fmla="*/ 450 w 491"/>
                <a:gd name="T49" fmla="*/ 222 h 483"/>
                <a:gd name="T50" fmla="*/ 491 w 491"/>
                <a:gd name="T51" fmla="*/ 214 h 483"/>
                <a:gd name="T52" fmla="*/ 445 w 491"/>
                <a:gd name="T53" fmla="*/ 180 h 483"/>
                <a:gd name="T54" fmla="*/ 401 w 491"/>
                <a:gd name="T55" fmla="*/ 168 h 483"/>
                <a:gd name="T56" fmla="*/ 400 w 491"/>
                <a:gd name="T57" fmla="*/ 167 h 483"/>
                <a:gd name="T58" fmla="*/ 345 w 491"/>
                <a:gd name="T59" fmla="*/ 127 h 483"/>
                <a:gd name="T60" fmla="*/ 391 w 491"/>
                <a:gd name="T61" fmla="*/ 76 h 483"/>
                <a:gd name="T62" fmla="*/ 373 w 491"/>
                <a:gd name="T63" fmla="*/ 25 h 483"/>
                <a:gd name="T64" fmla="*/ 299 w 491"/>
                <a:gd name="T65" fmla="*/ 38 h 483"/>
                <a:gd name="T66" fmla="*/ 267 w 491"/>
                <a:gd name="T67" fmla="*/ 19 h 483"/>
                <a:gd name="T68" fmla="*/ 252 w 491"/>
                <a:gd name="T69" fmla="*/ 15 h 483"/>
                <a:gd name="T70" fmla="*/ 250 w 491"/>
                <a:gd name="T71" fmla="*/ 8 h 483"/>
                <a:gd name="T72" fmla="*/ 250 w 491"/>
                <a:gd name="T73" fmla="*/ 7 h 483"/>
                <a:gd name="T74" fmla="*/ 249 w 491"/>
                <a:gd name="T75" fmla="*/ 4 h 483"/>
                <a:gd name="T76" fmla="*/ 249 w 491"/>
                <a:gd name="T77" fmla="*/ 0 h 483"/>
                <a:gd name="T78" fmla="*/ 244 w 491"/>
                <a:gd name="T79" fmla="*/ 28 h 483"/>
                <a:gd name="T80" fmla="*/ 241 w 491"/>
                <a:gd name="T81" fmla="*/ 48 h 483"/>
                <a:gd name="T82" fmla="*/ 244 w 491"/>
                <a:gd name="T83" fmla="*/ 89 h 483"/>
                <a:gd name="T84" fmla="*/ 241 w 491"/>
                <a:gd name="T85" fmla="*/ 92 h 483"/>
                <a:gd name="T86" fmla="*/ 229 w 491"/>
                <a:gd name="T87" fmla="*/ 127 h 483"/>
                <a:gd name="T88" fmla="*/ 177 w 491"/>
                <a:gd name="T89" fmla="*/ 144 h 483"/>
                <a:gd name="T90" fmla="*/ 110 w 491"/>
                <a:gd name="T91" fmla="*/ 15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6106649" y="5272456"/>
              <a:ext cx="211138" cy="509588"/>
            </a:xfrm>
            <a:custGeom>
              <a:avLst/>
              <a:gdLst>
                <a:gd name="T0" fmla="*/ 105 w 139"/>
                <a:gd name="T1" fmla="*/ 0 h 338"/>
                <a:gd name="T2" fmla="*/ 32 w 139"/>
                <a:gd name="T3" fmla="*/ 92 h 338"/>
                <a:gd name="T4" fmla="*/ 0 w 139"/>
                <a:gd name="T5" fmla="*/ 143 h 338"/>
                <a:gd name="T6" fmla="*/ 7 w 139"/>
                <a:gd name="T7" fmla="*/ 202 h 338"/>
                <a:gd name="T8" fmla="*/ 7 w 139"/>
                <a:gd name="T9" fmla="*/ 203 h 338"/>
                <a:gd name="T10" fmla="*/ 7 w 139"/>
                <a:gd name="T11" fmla="*/ 203 h 338"/>
                <a:gd name="T12" fmla="*/ 2 w 139"/>
                <a:gd name="T13" fmla="*/ 243 h 338"/>
                <a:gd name="T14" fmla="*/ 5 w 139"/>
                <a:gd name="T15" fmla="*/ 266 h 338"/>
                <a:gd name="T16" fmla="*/ 48 w 139"/>
                <a:gd name="T17" fmla="*/ 294 h 338"/>
                <a:gd name="T18" fmla="*/ 48 w 139"/>
                <a:gd name="T19" fmla="*/ 294 h 338"/>
                <a:gd name="T20" fmla="*/ 49 w 139"/>
                <a:gd name="T21" fmla="*/ 294 h 338"/>
                <a:gd name="T22" fmla="*/ 51 w 139"/>
                <a:gd name="T23" fmla="*/ 298 h 338"/>
                <a:gd name="T24" fmla="*/ 51 w 139"/>
                <a:gd name="T25" fmla="*/ 298 h 338"/>
                <a:gd name="T26" fmla="*/ 67 w 139"/>
                <a:gd name="T27" fmla="*/ 326 h 338"/>
                <a:gd name="T28" fmla="*/ 81 w 139"/>
                <a:gd name="T29" fmla="*/ 338 h 338"/>
                <a:gd name="T30" fmla="*/ 87 w 139"/>
                <a:gd name="T31" fmla="*/ 268 h 338"/>
                <a:gd name="T32" fmla="*/ 87 w 139"/>
                <a:gd name="T33" fmla="*/ 266 h 338"/>
                <a:gd name="T34" fmla="*/ 118 w 139"/>
                <a:gd name="T35" fmla="*/ 192 h 338"/>
                <a:gd name="T36" fmla="*/ 129 w 139"/>
                <a:gd name="T37" fmla="*/ 104 h 338"/>
                <a:gd name="T38" fmla="*/ 129 w 139"/>
                <a:gd name="T39" fmla="*/ 103 h 338"/>
                <a:gd name="T40" fmla="*/ 130 w 139"/>
                <a:gd name="T41" fmla="*/ 102 h 338"/>
                <a:gd name="T42" fmla="*/ 139 w 139"/>
                <a:gd name="T43" fmla="*/ 79 h 338"/>
                <a:gd name="T44" fmla="*/ 132 w 139"/>
                <a:gd name="T45" fmla="*/ 59 h 338"/>
                <a:gd name="T46" fmla="*/ 132 w 139"/>
                <a:gd name="T47" fmla="*/ 58 h 338"/>
                <a:gd name="T48" fmla="*/ 131 w 139"/>
                <a:gd name="T49" fmla="*/ 58 h 338"/>
                <a:gd name="T50" fmla="*/ 129 w 139"/>
                <a:gd name="T51" fmla="*/ 31 h 338"/>
                <a:gd name="T52" fmla="*/ 130 w 139"/>
                <a:gd name="T53" fmla="*/ 30 h 338"/>
                <a:gd name="T54" fmla="*/ 131 w 139"/>
                <a:gd name="T55" fmla="*/ 28 h 338"/>
                <a:gd name="T56" fmla="*/ 136 w 139"/>
                <a:gd name="T57" fmla="*/ 22 h 338"/>
                <a:gd name="T58" fmla="*/ 139 w 139"/>
                <a:gd name="T59" fmla="*/ 15 h 338"/>
                <a:gd name="T60" fmla="*/ 105 w 139"/>
                <a:gd name="T6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4589004" y="6076147"/>
              <a:ext cx="325438" cy="277813"/>
            </a:xfrm>
            <a:custGeom>
              <a:avLst/>
              <a:gdLst>
                <a:gd name="T0" fmla="*/ 98 w 216"/>
                <a:gd name="T1" fmla="*/ 18 h 184"/>
                <a:gd name="T2" fmla="*/ 95 w 216"/>
                <a:gd name="T3" fmla="*/ 24 h 184"/>
                <a:gd name="T4" fmla="*/ 95 w 216"/>
                <a:gd name="T5" fmla="*/ 25 h 184"/>
                <a:gd name="T6" fmla="*/ 94 w 216"/>
                <a:gd name="T7" fmla="*/ 27 h 184"/>
                <a:gd name="T8" fmla="*/ 50 w 216"/>
                <a:gd name="T9" fmla="*/ 37 h 184"/>
                <a:gd name="T10" fmla="*/ 52 w 216"/>
                <a:gd name="T11" fmla="*/ 43 h 184"/>
                <a:gd name="T12" fmla="*/ 66 w 216"/>
                <a:gd name="T13" fmla="*/ 58 h 184"/>
                <a:gd name="T14" fmla="*/ 62 w 216"/>
                <a:gd name="T15" fmla="*/ 60 h 184"/>
                <a:gd name="T16" fmla="*/ 42 w 216"/>
                <a:gd name="T17" fmla="*/ 70 h 184"/>
                <a:gd name="T18" fmla="*/ 10 w 216"/>
                <a:gd name="T19" fmla="*/ 94 h 184"/>
                <a:gd name="T20" fmla="*/ 18 w 216"/>
                <a:gd name="T21" fmla="*/ 165 h 184"/>
                <a:gd name="T22" fmla="*/ 49 w 216"/>
                <a:gd name="T23" fmla="*/ 168 h 184"/>
                <a:gd name="T24" fmla="*/ 50 w 216"/>
                <a:gd name="T25" fmla="*/ 168 h 184"/>
                <a:gd name="T26" fmla="*/ 50 w 216"/>
                <a:gd name="T27" fmla="*/ 169 h 184"/>
                <a:gd name="T28" fmla="*/ 82 w 216"/>
                <a:gd name="T29" fmla="*/ 184 h 184"/>
                <a:gd name="T30" fmla="*/ 116 w 216"/>
                <a:gd name="T31" fmla="*/ 179 h 184"/>
                <a:gd name="T32" fmla="*/ 165 w 216"/>
                <a:gd name="T33" fmla="*/ 139 h 184"/>
                <a:gd name="T34" fmla="*/ 166 w 216"/>
                <a:gd name="T35" fmla="*/ 139 h 184"/>
                <a:gd name="T36" fmla="*/ 169 w 216"/>
                <a:gd name="T37" fmla="*/ 137 h 184"/>
                <a:gd name="T38" fmla="*/ 183 w 216"/>
                <a:gd name="T39" fmla="*/ 132 h 184"/>
                <a:gd name="T40" fmla="*/ 179 w 216"/>
                <a:gd name="T41" fmla="*/ 88 h 184"/>
                <a:gd name="T42" fmla="*/ 179 w 216"/>
                <a:gd name="T43" fmla="*/ 86 h 184"/>
                <a:gd name="T44" fmla="*/ 198 w 216"/>
                <a:gd name="T45" fmla="*/ 58 h 184"/>
                <a:gd name="T46" fmla="*/ 198 w 216"/>
                <a:gd name="T47" fmla="*/ 57 h 184"/>
                <a:gd name="T48" fmla="*/ 199 w 216"/>
                <a:gd name="T49" fmla="*/ 57 h 184"/>
                <a:gd name="T50" fmla="*/ 214 w 216"/>
                <a:gd name="T51" fmla="*/ 46 h 184"/>
                <a:gd name="T52" fmla="*/ 210 w 216"/>
                <a:gd name="T53" fmla="*/ 12 h 184"/>
                <a:gd name="T54" fmla="*/ 195 w 216"/>
                <a:gd name="T55" fmla="*/ 0 h 184"/>
                <a:gd name="T56" fmla="*/ 197 w 216"/>
                <a:gd name="T57" fmla="*/ 16 h 184"/>
                <a:gd name="T58" fmla="*/ 169 w 216"/>
                <a:gd name="T59" fmla="*/ 11 h 184"/>
                <a:gd name="T60" fmla="*/ 156 w 216"/>
                <a:gd name="T61" fmla="*/ 18 h 184"/>
                <a:gd name="T62" fmla="*/ 155 w 216"/>
                <a:gd name="T63" fmla="*/ 18 h 184"/>
                <a:gd name="T64" fmla="*/ 155 w 216"/>
                <a:gd name="T65" fmla="*/ 18 h 184"/>
                <a:gd name="T66" fmla="*/ 98 w 216"/>
                <a:gd name="T67" fmla="*/ 1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 rot="0">
            <a:off x="1843405" y="1610361"/>
            <a:ext cx="5354955" cy="4262120"/>
            <a:chOff x="234455" y="954182"/>
            <a:chExt cx="6694513" cy="5570752"/>
          </a:xfrm>
          <a:solidFill>
            <a:srgbClr val="BFC0C0"/>
          </a:solidFill>
        </p:grpSpPr>
        <p:sp>
          <p:nvSpPr>
            <p:cNvPr id="78" name="Freeform 5"/>
            <p:cNvSpPr/>
            <p:nvPr/>
          </p:nvSpPr>
          <p:spPr bwMode="auto">
            <a:xfrm>
              <a:off x="2925264" y="954459"/>
              <a:ext cx="2840038" cy="2424113"/>
            </a:xfrm>
            <a:custGeom>
              <a:avLst/>
              <a:gdLst>
                <a:gd name="T0" fmla="*/ 1775 w 1883"/>
                <a:gd name="T1" fmla="*/ 136 h 1607"/>
                <a:gd name="T2" fmla="*/ 1667 w 1883"/>
                <a:gd name="T3" fmla="*/ 156 h 1607"/>
                <a:gd name="T4" fmla="*/ 1606 w 1883"/>
                <a:gd name="T5" fmla="*/ 76 h 1607"/>
                <a:gd name="T6" fmla="*/ 1541 w 1883"/>
                <a:gd name="T7" fmla="*/ 79 h 1607"/>
                <a:gd name="T8" fmla="*/ 1488 w 1883"/>
                <a:gd name="T9" fmla="*/ 29 h 1607"/>
                <a:gd name="T10" fmla="*/ 1503 w 1883"/>
                <a:gd name="T11" fmla="*/ 60 h 1607"/>
                <a:gd name="T12" fmla="*/ 1516 w 1883"/>
                <a:gd name="T13" fmla="*/ 110 h 1607"/>
                <a:gd name="T14" fmla="*/ 1458 w 1883"/>
                <a:gd name="T15" fmla="*/ 323 h 1607"/>
                <a:gd name="T16" fmla="*/ 1295 w 1883"/>
                <a:gd name="T17" fmla="*/ 415 h 1607"/>
                <a:gd name="T18" fmla="*/ 1378 w 1883"/>
                <a:gd name="T19" fmla="*/ 564 h 1607"/>
                <a:gd name="T20" fmla="*/ 1498 w 1883"/>
                <a:gd name="T21" fmla="*/ 566 h 1607"/>
                <a:gd name="T22" fmla="*/ 1344 w 1883"/>
                <a:gd name="T23" fmla="*/ 714 h 1607"/>
                <a:gd name="T24" fmla="*/ 1202 w 1883"/>
                <a:gd name="T25" fmla="*/ 877 h 1607"/>
                <a:gd name="T26" fmla="*/ 1038 w 1883"/>
                <a:gd name="T27" fmla="*/ 960 h 1607"/>
                <a:gd name="T28" fmla="*/ 933 w 1883"/>
                <a:gd name="T29" fmla="*/ 1115 h 1607"/>
                <a:gd name="T30" fmla="*/ 567 w 1883"/>
                <a:gd name="T31" fmla="*/ 1228 h 1607"/>
                <a:gd name="T32" fmla="*/ 267 w 1883"/>
                <a:gd name="T33" fmla="*/ 1127 h 1607"/>
                <a:gd name="T34" fmla="*/ 3 w 1883"/>
                <a:gd name="T35" fmla="*/ 1114 h 1607"/>
                <a:gd name="T36" fmla="*/ 31 w 1883"/>
                <a:gd name="T37" fmla="*/ 1198 h 1607"/>
                <a:gd name="T38" fmla="*/ 62 w 1883"/>
                <a:gd name="T39" fmla="*/ 1304 h 1607"/>
                <a:gd name="T40" fmla="*/ 183 w 1883"/>
                <a:gd name="T41" fmla="*/ 1275 h 1607"/>
                <a:gd name="T42" fmla="*/ 181 w 1883"/>
                <a:gd name="T43" fmla="*/ 1379 h 1607"/>
                <a:gd name="T44" fmla="*/ 251 w 1883"/>
                <a:gd name="T45" fmla="*/ 1429 h 1607"/>
                <a:gd name="T46" fmla="*/ 289 w 1883"/>
                <a:gd name="T47" fmla="*/ 1475 h 1607"/>
                <a:gd name="T48" fmla="*/ 319 w 1883"/>
                <a:gd name="T49" fmla="*/ 1467 h 1607"/>
                <a:gd name="T50" fmla="*/ 474 w 1883"/>
                <a:gd name="T51" fmla="*/ 1413 h 1607"/>
                <a:gd name="T52" fmla="*/ 504 w 1883"/>
                <a:gd name="T53" fmla="*/ 1483 h 1607"/>
                <a:gd name="T54" fmla="*/ 441 w 1883"/>
                <a:gd name="T55" fmla="*/ 1534 h 1607"/>
                <a:gd name="T56" fmla="*/ 552 w 1883"/>
                <a:gd name="T57" fmla="*/ 1596 h 1607"/>
                <a:gd name="T58" fmla="*/ 624 w 1883"/>
                <a:gd name="T59" fmla="*/ 1460 h 1607"/>
                <a:gd name="T60" fmla="*/ 690 w 1883"/>
                <a:gd name="T61" fmla="*/ 1441 h 1607"/>
                <a:gd name="T62" fmla="*/ 712 w 1883"/>
                <a:gd name="T63" fmla="*/ 1556 h 1607"/>
                <a:gd name="T64" fmla="*/ 809 w 1883"/>
                <a:gd name="T65" fmla="*/ 1605 h 1607"/>
                <a:gd name="T66" fmla="*/ 878 w 1883"/>
                <a:gd name="T67" fmla="*/ 1488 h 1607"/>
                <a:gd name="T68" fmla="*/ 967 w 1883"/>
                <a:gd name="T69" fmla="*/ 1421 h 1607"/>
                <a:gd name="T70" fmla="*/ 995 w 1883"/>
                <a:gd name="T71" fmla="*/ 1407 h 1607"/>
                <a:gd name="T72" fmla="*/ 1062 w 1883"/>
                <a:gd name="T73" fmla="*/ 1388 h 1607"/>
                <a:gd name="T74" fmla="*/ 1122 w 1883"/>
                <a:gd name="T75" fmla="*/ 1328 h 1607"/>
                <a:gd name="T76" fmla="*/ 1205 w 1883"/>
                <a:gd name="T77" fmla="*/ 1300 h 1607"/>
                <a:gd name="T78" fmla="*/ 1203 w 1883"/>
                <a:gd name="T79" fmla="*/ 1221 h 1607"/>
                <a:gd name="T80" fmla="*/ 1263 w 1883"/>
                <a:gd name="T81" fmla="*/ 1109 h 1607"/>
                <a:gd name="T82" fmla="*/ 1303 w 1883"/>
                <a:gd name="T83" fmla="*/ 1182 h 1607"/>
                <a:gd name="T84" fmla="*/ 1335 w 1883"/>
                <a:gd name="T85" fmla="*/ 1142 h 1607"/>
                <a:gd name="T86" fmla="*/ 1416 w 1883"/>
                <a:gd name="T87" fmla="*/ 1065 h 1607"/>
                <a:gd name="T88" fmla="*/ 1482 w 1883"/>
                <a:gd name="T89" fmla="*/ 1050 h 1607"/>
                <a:gd name="T90" fmla="*/ 1509 w 1883"/>
                <a:gd name="T91" fmla="*/ 1102 h 1607"/>
                <a:gd name="T92" fmla="*/ 1587 w 1883"/>
                <a:gd name="T93" fmla="*/ 1173 h 1607"/>
                <a:gd name="T94" fmla="*/ 1617 w 1883"/>
                <a:gd name="T95" fmla="*/ 1150 h 1607"/>
                <a:gd name="T96" fmla="*/ 1669 w 1883"/>
                <a:gd name="T97" fmla="*/ 1098 h 1607"/>
                <a:gd name="T98" fmla="*/ 1785 w 1883"/>
                <a:gd name="T99" fmla="*/ 1017 h 1607"/>
                <a:gd name="T100" fmla="*/ 1878 w 1883"/>
                <a:gd name="T101" fmla="*/ 935 h 1607"/>
                <a:gd name="T102" fmla="*/ 1845 w 1883"/>
                <a:gd name="T103" fmla="*/ 855 h 1607"/>
                <a:gd name="T104" fmla="*/ 1778 w 1883"/>
                <a:gd name="T105" fmla="*/ 850 h 1607"/>
                <a:gd name="T106" fmla="*/ 1733 w 1883"/>
                <a:gd name="T107" fmla="*/ 779 h 1607"/>
                <a:gd name="T108" fmla="*/ 1681 w 1883"/>
                <a:gd name="T109" fmla="*/ 694 h 1607"/>
                <a:gd name="T110" fmla="*/ 1720 w 1883"/>
                <a:gd name="T111" fmla="*/ 670 h 1607"/>
                <a:gd name="T112" fmla="*/ 1746 w 1883"/>
                <a:gd name="T113" fmla="*/ 596 h 1607"/>
                <a:gd name="T114" fmla="*/ 1735 w 1883"/>
                <a:gd name="T115" fmla="*/ 501 h 1607"/>
                <a:gd name="T116" fmla="*/ 1774 w 1883"/>
                <a:gd name="T117" fmla="*/ 445 h 1607"/>
                <a:gd name="T118" fmla="*/ 1824 w 1883"/>
                <a:gd name="T119" fmla="*/ 431 h 1607"/>
                <a:gd name="T120" fmla="*/ 1843 w 1883"/>
                <a:gd name="T121" fmla="*/ 331 h 1607"/>
                <a:gd name="T122" fmla="*/ 1849 w 1883"/>
                <a:gd name="T123" fmla="*/ 222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79" name="Freeform 6"/>
            <p:cNvSpPr/>
            <p:nvPr/>
          </p:nvSpPr>
          <p:spPr bwMode="auto">
            <a:xfrm>
              <a:off x="2560161" y="2751138"/>
              <a:ext cx="1816100" cy="1536700"/>
            </a:xfrm>
            <a:custGeom>
              <a:avLst/>
              <a:gdLst>
                <a:gd name="T0" fmla="*/ 706 w 1203"/>
                <a:gd name="T1" fmla="*/ 405 h 1018"/>
                <a:gd name="T2" fmla="*/ 680 w 1203"/>
                <a:gd name="T3" fmla="*/ 423 h 1018"/>
                <a:gd name="T4" fmla="*/ 586 w 1203"/>
                <a:gd name="T5" fmla="*/ 339 h 1018"/>
                <a:gd name="T6" fmla="*/ 517 w 1203"/>
                <a:gd name="T7" fmla="*/ 283 h 1018"/>
                <a:gd name="T8" fmla="*/ 524 w 1203"/>
                <a:gd name="T9" fmla="*/ 207 h 1018"/>
                <a:gd name="T10" fmla="*/ 448 w 1203"/>
                <a:gd name="T11" fmla="*/ 228 h 1018"/>
                <a:gd name="T12" fmla="*/ 390 w 1203"/>
                <a:gd name="T13" fmla="*/ 154 h 1018"/>
                <a:gd name="T14" fmla="*/ 363 w 1203"/>
                <a:gd name="T15" fmla="*/ 64 h 1018"/>
                <a:gd name="T16" fmla="*/ 338 w 1203"/>
                <a:gd name="T17" fmla="*/ 19 h 1018"/>
                <a:gd name="T18" fmla="*/ 277 w 1203"/>
                <a:gd name="T19" fmla="*/ 40 h 1018"/>
                <a:gd name="T20" fmla="*/ 234 w 1203"/>
                <a:gd name="T21" fmla="*/ 83 h 1018"/>
                <a:gd name="T22" fmla="*/ 129 w 1203"/>
                <a:gd name="T23" fmla="*/ 117 h 1018"/>
                <a:gd name="T24" fmla="*/ 66 w 1203"/>
                <a:gd name="T25" fmla="*/ 192 h 1018"/>
                <a:gd name="T26" fmla="*/ 4 w 1203"/>
                <a:gd name="T27" fmla="*/ 243 h 1018"/>
                <a:gd name="T28" fmla="*/ 86 w 1203"/>
                <a:gd name="T29" fmla="*/ 314 h 1018"/>
                <a:gd name="T30" fmla="*/ 148 w 1203"/>
                <a:gd name="T31" fmla="*/ 334 h 1018"/>
                <a:gd name="T32" fmla="*/ 296 w 1203"/>
                <a:gd name="T33" fmla="*/ 395 h 1018"/>
                <a:gd name="T34" fmla="*/ 400 w 1203"/>
                <a:gd name="T35" fmla="*/ 373 h 1018"/>
                <a:gd name="T36" fmla="*/ 490 w 1203"/>
                <a:gd name="T37" fmla="*/ 412 h 1018"/>
                <a:gd name="T38" fmla="*/ 568 w 1203"/>
                <a:gd name="T39" fmla="*/ 442 h 1018"/>
                <a:gd name="T40" fmla="*/ 690 w 1203"/>
                <a:gd name="T41" fmla="*/ 535 h 1018"/>
                <a:gd name="T42" fmla="*/ 723 w 1203"/>
                <a:gd name="T43" fmla="*/ 579 h 1018"/>
                <a:gd name="T44" fmla="*/ 715 w 1203"/>
                <a:gd name="T45" fmla="*/ 760 h 1018"/>
                <a:gd name="T46" fmla="*/ 665 w 1203"/>
                <a:gd name="T47" fmla="*/ 848 h 1018"/>
                <a:gd name="T48" fmla="*/ 591 w 1203"/>
                <a:gd name="T49" fmla="*/ 879 h 1018"/>
                <a:gd name="T50" fmla="*/ 658 w 1203"/>
                <a:gd name="T51" fmla="*/ 930 h 1018"/>
                <a:gd name="T52" fmla="*/ 689 w 1203"/>
                <a:gd name="T53" fmla="*/ 917 h 1018"/>
                <a:gd name="T54" fmla="*/ 692 w 1203"/>
                <a:gd name="T55" fmla="*/ 883 h 1018"/>
                <a:gd name="T56" fmla="*/ 728 w 1203"/>
                <a:gd name="T57" fmla="*/ 848 h 1018"/>
                <a:gd name="T58" fmla="*/ 759 w 1203"/>
                <a:gd name="T59" fmla="*/ 876 h 1018"/>
                <a:gd name="T60" fmla="*/ 850 w 1203"/>
                <a:gd name="T61" fmla="*/ 912 h 1018"/>
                <a:gd name="T62" fmla="*/ 880 w 1203"/>
                <a:gd name="T63" fmla="*/ 965 h 1018"/>
                <a:gd name="T64" fmla="*/ 961 w 1203"/>
                <a:gd name="T65" fmla="*/ 990 h 1018"/>
                <a:gd name="T66" fmla="*/ 961 w 1203"/>
                <a:gd name="T67" fmla="*/ 941 h 1018"/>
                <a:gd name="T68" fmla="*/ 970 w 1203"/>
                <a:gd name="T69" fmla="*/ 922 h 1018"/>
                <a:gd name="T70" fmla="*/ 1010 w 1203"/>
                <a:gd name="T71" fmla="*/ 856 h 1018"/>
                <a:gd name="T72" fmla="*/ 1015 w 1203"/>
                <a:gd name="T73" fmla="*/ 810 h 1018"/>
                <a:gd name="T74" fmla="*/ 1056 w 1203"/>
                <a:gd name="T75" fmla="*/ 766 h 1018"/>
                <a:gd name="T76" fmla="*/ 1115 w 1203"/>
                <a:gd name="T77" fmla="*/ 755 h 1018"/>
                <a:gd name="T78" fmla="*/ 1175 w 1203"/>
                <a:gd name="T79" fmla="*/ 732 h 1018"/>
                <a:gd name="T80" fmla="*/ 1194 w 1203"/>
                <a:gd name="T81" fmla="*/ 643 h 1018"/>
                <a:gd name="T82" fmla="*/ 1087 w 1203"/>
                <a:gd name="T83" fmla="*/ 576 h 1018"/>
                <a:gd name="T84" fmla="*/ 1043 w 1203"/>
                <a:gd name="T85" fmla="*/ 648 h 1018"/>
                <a:gd name="T86" fmla="*/ 1075 w 1203"/>
                <a:gd name="T87" fmla="*/ 673 h 1018"/>
                <a:gd name="T88" fmla="*/ 1069 w 1203"/>
                <a:gd name="T89" fmla="*/ 712 h 1018"/>
                <a:gd name="T90" fmla="*/ 1025 w 1203"/>
                <a:gd name="T91" fmla="*/ 725 h 1018"/>
                <a:gd name="T92" fmla="*/ 986 w 1203"/>
                <a:gd name="T93" fmla="*/ 749 h 1018"/>
                <a:gd name="T94" fmla="*/ 956 w 1203"/>
                <a:gd name="T95" fmla="*/ 721 h 1018"/>
                <a:gd name="T96" fmla="*/ 938 w 1203"/>
                <a:gd name="T97" fmla="*/ 676 h 1018"/>
                <a:gd name="T98" fmla="*/ 924 w 1203"/>
                <a:gd name="T99" fmla="*/ 628 h 1018"/>
                <a:gd name="T100" fmla="*/ 860 w 1203"/>
                <a:gd name="T101" fmla="*/ 549 h 1018"/>
                <a:gd name="T102" fmla="*/ 787 w 1203"/>
                <a:gd name="T103" fmla="*/ 495 h 1018"/>
                <a:gd name="T104" fmla="*/ 791 w 1203"/>
                <a:gd name="T105" fmla="*/ 442 h 1018"/>
                <a:gd name="T106" fmla="*/ 857 w 1203"/>
                <a:gd name="T107" fmla="*/ 374 h 1018"/>
                <a:gd name="T108" fmla="*/ 779 w 1203"/>
                <a:gd name="T109" fmla="*/ 37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0" name="Freeform 7"/>
            <p:cNvSpPr/>
            <p:nvPr/>
          </p:nvSpPr>
          <p:spPr bwMode="auto">
            <a:xfrm>
              <a:off x="3849211" y="3284538"/>
              <a:ext cx="365125" cy="606425"/>
            </a:xfrm>
            <a:custGeom>
              <a:avLst/>
              <a:gdLst>
                <a:gd name="T0" fmla="*/ 122 w 242"/>
                <a:gd name="T1" fmla="*/ 77 h 402"/>
                <a:gd name="T2" fmla="*/ 122 w 242"/>
                <a:gd name="T3" fmla="*/ 113 h 402"/>
                <a:gd name="T4" fmla="*/ 110 w 242"/>
                <a:gd name="T5" fmla="*/ 144 h 402"/>
                <a:gd name="T6" fmla="*/ 99 w 242"/>
                <a:gd name="T7" fmla="*/ 163 h 402"/>
                <a:gd name="T8" fmla="*/ 97 w 242"/>
                <a:gd name="T9" fmla="*/ 162 h 402"/>
                <a:gd name="T10" fmla="*/ 57 w 242"/>
                <a:gd name="T11" fmla="*/ 171 h 402"/>
                <a:gd name="T12" fmla="*/ 17 w 242"/>
                <a:gd name="T13" fmla="*/ 178 h 402"/>
                <a:gd name="T14" fmla="*/ 11 w 242"/>
                <a:gd name="T15" fmla="*/ 185 h 402"/>
                <a:gd name="T16" fmla="*/ 51 w 242"/>
                <a:gd name="T17" fmla="*/ 189 h 402"/>
                <a:gd name="T18" fmla="*/ 54 w 242"/>
                <a:gd name="T19" fmla="*/ 190 h 402"/>
                <a:gd name="T20" fmla="*/ 63 w 242"/>
                <a:gd name="T21" fmla="*/ 215 h 402"/>
                <a:gd name="T22" fmla="*/ 79 w 242"/>
                <a:gd name="T23" fmla="*/ 244 h 402"/>
                <a:gd name="T24" fmla="*/ 93 w 242"/>
                <a:gd name="T25" fmla="*/ 284 h 402"/>
                <a:gd name="T26" fmla="*/ 94 w 242"/>
                <a:gd name="T27" fmla="*/ 285 h 402"/>
                <a:gd name="T28" fmla="*/ 101 w 242"/>
                <a:gd name="T29" fmla="*/ 306 h 402"/>
                <a:gd name="T30" fmla="*/ 94 w 242"/>
                <a:gd name="T31" fmla="*/ 329 h 402"/>
                <a:gd name="T32" fmla="*/ 95 w 242"/>
                <a:gd name="T33" fmla="*/ 349 h 402"/>
                <a:gd name="T34" fmla="*/ 132 w 242"/>
                <a:gd name="T35" fmla="*/ 371 h 402"/>
                <a:gd name="T36" fmla="*/ 154 w 242"/>
                <a:gd name="T37" fmla="*/ 399 h 402"/>
                <a:gd name="T38" fmla="*/ 165 w 242"/>
                <a:gd name="T39" fmla="*/ 402 h 402"/>
                <a:gd name="T40" fmla="*/ 161 w 242"/>
                <a:gd name="T41" fmla="*/ 367 h 402"/>
                <a:gd name="T42" fmla="*/ 186 w 242"/>
                <a:gd name="T43" fmla="*/ 355 h 402"/>
                <a:gd name="T44" fmla="*/ 187 w 242"/>
                <a:gd name="T45" fmla="*/ 354 h 402"/>
                <a:gd name="T46" fmla="*/ 189 w 242"/>
                <a:gd name="T47" fmla="*/ 355 h 402"/>
                <a:gd name="T48" fmla="*/ 206 w 242"/>
                <a:gd name="T49" fmla="*/ 352 h 402"/>
                <a:gd name="T50" fmla="*/ 209 w 242"/>
                <a:gd name="T51" fmla="*/ 323 h 402"/>
                <a:gd name="T52" fmla="*/ 194 w 242"/>
                <a:gd name="T53" fmla="*/ 306 h 402"/>
                <a:gd name="T54" fmla="*/ 182 w 242"/>
                <a:gd name="T55" fmla="*/ 305 h 402"/>
                <a:gd name="T56" fmla="*/ 175 w 242"/>
                <a:gd name="T57" fmla="*/ 277 h 402"/>
                <a:gd name="T58" fmla="*/ 178 w 242"/>
                <a:gd name="T59" fmla="*/ 221 h 402"/>
                <a:gd name="T60" fmla="*/ 217 w 242"/>
                <a:gd name="T61" fmla="*/ 211 h 402"/>
                <a:gd name="T62" fmla="*/ 242 w 242"/>
                <a:gd name="T63" fmla="*/ 143 h 402"/>
                <a:gd name="T64" fmla="*/ 223 w 242"/>
                <a:gd name="T65" fmla="*/ 126 h 402"/>
                <a:gd name="T66" fmla="*/ 219 w 242"/>
                <a:gd name="T67" fmla="*/ 127 h 402"/>
                <a:gd name="T68" fmla="*/ 202 w 242"/>
                <a:gd name="T69" fmla="*/ 128 h 402"/>
                <a:gd name="T70" fmla="*/ 189 w 242"/>
                <a:gd name="T71" fmla="*/ 112 h 402"/>
                <a:gd name="T72" fmla="*/ 188 w 242"/>
                <a:gd name="T73" fmla="*/ 110 h 402"/>
                <a:gd name="T74" fmla="*/ 192 w 242"/>
                <a:gd name="T75" fmla="*/ 69 h 402"/>
                <a:gd name="T76" fmla="*/ 202 w 242"/>
                <a:gd name="T77" fmla="*/ 49 h 402"/>
                <a:gd name="T78" fmla="*/ 207 w 242"/>
                <a:gd name="T79" fmla="*/ 26 h 402"/>
                <a:gd name="T80" fmla="*/ 170 w 242"/>
                <a:gd name="T8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1" name="Freeform 8"/>
            <p:cNvSpPr/>
            <p:nvPr/>
          </p:nvSpPr>
          <p:spPr bwMode="auto">
            <a:xfrm>
              <a:off x="234455" y="1321352"/>
              <a:ext cx="2597150" cy="1963738"/>
            </a:xfrm>
            <a:custGeom>
              <a:avLst/>
              <a:gdLst>
                <a:gd name="T0" fmla="*/ 1687 w 1721"/>
                <a:gd name="T1" fmla="*/ 603 h 1302"/>
                <a:gd name="T2" fmla="*/ 1615 w 1721"/>
                <a:gd name="T3" fmla="*/ 538 h 1302"/>
                <a:gd name="T4" fmla="*/ 1572 w 1721"/>
                <a:gd name="T5" fmla="*/ 486 h 1302"/>
                <a:gd name="T6" fmla="*/ 1371 w 1721"/>
                <a:gd name="T7" fmla="*/ 438 h 1302"/>
                <a:gd name="T8" fmla="*/ 1382 w 1721"/>
                <a:gd name="T9" fmla="*/ 237 h 1302"/>
                <a:gd name="T10" fmla="*/ 1239 w 1721"/>
                <a:gd name="T11" fmla="*/ 67 h 1302"/>
                <a:gd name="T12" fmla="*/ 1169 w 1721"/>
                <a:gd name="T13" fmla="*/ 19 h 1302"/>
                <a:gd name="T14" fmla="*/ 1058 w 1721"/>
                <a:gd name="T15" fmla="*/ 162 h 1302"/>
                <a:gd name="T16" fmla="*/ 814 w 1721"/>
                <a:gd name="T17" fmla="*/ 295 h 1302"/>
                <a:gd name="T18" fmla="*/ 769 w 1721"/>
                <a:gd name="T19" fmla="*/ 304 h 1302"/>
                <a:gd name="T20" fmla="*/ 624 w 1721"/>
                <a:gd name="T21" fmla="*/ 292 h 1302"/>
                <a:gd name="T22" fmla="*/ 645 w 1721"/>
                <a:gd name="T23" fmla="*/ 443 h 1302"/>
                <a:gd name="T24" fmla="*/ 618 w 1721"/>
                <a:gd name="T25" fmla="*/ 522 h 1302"/>
                <a:gd name="T26" fmla="*/ 597 w 1721"/>
                <a:gd name="T27" fmla="*/ 519 h 1302"/>
                <a:gd name="T28" fmla="*/ 533 w 1721"/>
                <a:gd name="T29" fmla="*/ 591 h 1302"/>
                <a:gd name="T30" fmla="*/ 434 w 1721"/>
                <a:gd name="T31" fmla="*/ 617 h 1302"/>
                <a:gd name="T32" fmla="*/ 242 w 1721"/>
                <a:gd name="T33" fmla="*/ 669 h 1302"/>
                <a:gd name="T34" fmla="*/ 139 w 1721"/>
                <a:gd name="T35" fmla="*/ 653 h 1302"/>
                <a:gd name="T36" fmla="*/ 87 w 1721"/>
                <a:gd name="T37" fmla="*/ 635 h 1302"/>
                <a:gd name="T38" fmla="*/ 12 w 1721"/>
                <a:gd name="T39" fmla="*/ 749 h 1302"/>
                <a:gd name="T40" fmla="*/ 70 w 1721"/>
                <a:gd name="T41" fmla="*/ 801 h 1302"/>
                <a:gd name="T42" fmla="*/ 54 w 1721"/>
                <a:gd name="T43" fmla="*/ 940 h 1302"/>
                <a:gd name="T44" fmla="*/ 56 w 1721"/>
                <a:gd name="T45" fmla="*/ 970 h 1302"/>
                <a:gd name="T46" fmla="*/ 159 w 1721"/>
                <a:gd name="T47" fmla="*/ 1101 h 1302"/>
                <a:gd name="T48" fmla="*/ 225 w 1721"/>
                <a:gd name="T49" fmla="*/ 1170 h 1302"/>
                <a:gd name="T50" fmla="*/ 277 w 1721"/>
                <a:gd name="T51" fmla="*/ 1294 h 1302"/>
                <a:gd name="T52" fmla="*/ 342 w 1721"/>
                <a:gd name="T53" fmla="*/ 1301 h 1302"/>
                <a:gd name="T54" fmla="*/ 382 w 1721"/>
                <a:gd name="T55" fmla="*/ 1230 h 1302"/>
                <a:gd name="T56" fmla="*/ 436 w 1721"/>
                <a:gd name="T57" fmla="*/ 1236 h 1302"/>
                <a:gd name="T58" fmla="*/ 607 w 1721"/>
                <a:gd name="T59" fmla="*/ 1228 h 1302"/>
                <a:gd name="T60" fmla="*/ 661 w 1721"/>
                <a:gd name="T61" fmla="*/ 1267 h 1302"/>
                <a:gd name="T62" fmla="*/ 751 w 1721"/>
                <a:gd name="T63" fmla="*/ 1266 h 1302"/>
                <a:gd name="T64" fmla="*/ 950 w 1721"/>
                <a:gd name="T65" fmla="*/ 1241 h 1302"/>
                <a:gd name="T66" fmla="*/ 1088 w 1721"/>
                <a:gd name="T67" fmla="*/ 1246 h 1302"/>
                <a:gd name="T68" fmla="*/ 1176 w 1721"/>
                <a:gd name="T69" fmla="*/ 1277 h 1302"/>
                <a:gd name="T70" fmla="*/ 1247 w 1721"/>
                <a:gd name="T71" fmla="*/ 1296 h 1302"/>
                <a:gd name="T72" fmla="*/ 1238 w 1721"/>
                <a:gd name="T73" fmla="*/ 1240 h 1302"/>
                <a:gd name="T74" fmla="*/ 1257 w 1721"/>
                <a:gd name="T75" fmla="*/ 1216 h 1302"/>
                <a:gd name="T76" fmla="*/ 1263 w 1721"/>
                <a:gd name="T77" fmla="*/ 1177 h 1302"/>
                <a:gd name="T78" fmla="*/ 1216 w 1721"/>
                <a:gd name="T79" fmla="*/ 1131 h 1302"/>
                <a:gd name="T80" fmla="*/ 1218 w 1721"/>
                <a:gd name="T81" fmla="*/ 1092 h 1302"/>
                <a:gd name="T82" fmla="*/ 1304 w 1721"/>
                <a:gd name="T83" fmla="*/ 1046 h 1302"/>
                <a:gd name="T84" fmla="*/ 1391 w 1721"/>
                <a:gd name="T85" fmla="*/ 1029 h 1302"/>
                <a:gd name="T86" fmla="*/ 1435 w 1721"/>
                <a:gd name="T87" fmla="*/ 990 h 1302"/>
                <a:gd name="T88" fmla="*/ 1437 w 1721"/>
                <a:gd name="T89" fmla="*/ 970 h 1302"/>
                <a:gd name="T90" fmla="*/ 1443 w 1721"/>
                <a:gd name="T91" fmla="*/ 906 h 1302"/>
                <a:gd name="T92" fmla="*/ 1542 w 1721"/>
                <a:gd name="T93" fmla="*/ 831 h 1302"/>
                <a:gd name="T94" fmla="*/ 1590 w 1721"/>
                <a:gd name="T95" fmla="*/ 797 h 1302"/>
                <a:gd name="T96" fmla="*/ 1675 w 1721"/>
                <a:gd name="T97" fmla="*/ 776 h 1302"/>
                <a:gd name="T98" fmla="*/ 1709 w 1721"/>
                <a:gd name="T99" fmla="*/ 743 h 1302"/>
                <a:gd name="T100" fmla="*/ 1719 w 1721"/>
                <a:gd name="T101" fmla="*/ 7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2" name="Freeform 9"/>
            <p:cNvSpPr/>
            <p:nvPr/>
          </p:nvSpPr>
          <p:spPr bwMode="auto">
            <a:xfrm>
              <a:off x="1996265" y="3242377"/>
              <a:ext cx="1616075" cy="1160463"/>
            </a:xfrm>
            <a:custGeom>
              <a:avLst/>
              <a:gdLst>
                <a:gd name="T0" fmla="*/ 636 w 1071"/>
                <a:gd name="T1" fmla="*/ 77 h 769"/>
                <a:gd name="T2" fmla="*/ 604 w 1071"/>
                <a:gd name="T3" fmla="*/ 110 h 769"/>
                <a:gd name="T4" fmla="*/ 503 w 1071"/>
                <a:gd name="T5" fmla="*/ 38 h 769"/>
                <a:gd name="T6" fmla="*/ 471 w 1071"/>
                <a:gd name="T7" fmla="*/ 25 h 769"/>
                <a:gd name="T8" fmla="*/ 380 w 1071"/>
                <a:gd name="T9" fmla="*/ 5 h 769"/>
                <a:gd name="T10" fmla="*/ 303 w 1071"/>
                <a:gd name="T11" fmla="*/ 14 h 769"/>
                <a:gd name="T12" fmla="*/ 261 w 1071"/>
                <a:gd name="T13" fmla="*/ 26 h 769"/>
                <a:gd name="T14" fmla="*/ 190 w 1071"/>
                <a:gd name="T15" fmla="*/ 35 h 769"/>
                <a:gd name="T16" fmla="*/ 110 w 1071"/>
                <a:gd name="T17" fmla="*/ 53 h 769"/>
                <a:gd name="T18" fmla="*/ 131 w 1071"/>
                <a:gd name="T19" fmla="*/ 119 h 769"/>
                <a:gd name="T20" fmla="*/ 164 w 1071"/>
                <a:gd name="T21" fmla="*/ 171 h 769"/>
                <a:gd name="T22" fmla="*/ 139 w 1071"/>
                <a:gd name="T23" fmla="*/ 236 h 769"/>
                <a:gd name="T24" fmla="*/ 148 w 1071"/>
                <a:gd name="T25" fmla="*/ 270 h 769"/>
                <a:gd name="T26" fmla="*/ 79 w 1071"/>
                <a:gd name="T27" fmla="*/ 276 h 769"/>
                <a:gd name="T28" fmla="*/ 26 w 1071"/>
                <a:gd name="T29" fmla="*/ 319 h 769"/>
                <a:gd name="T30" fmla="*/ 5 w 1071"/>
                <a:gd name="T31" fmla="*/ 359 h 769"/>
                <a:gd name="T32" fmla="*/ 14 w 1071"/>
                <a:gd name="T33" fmla="*/ 445 h 769"/>
                <a:gd name="T34" fmla="*/ 23 w 1071"/>
                <a:gd name="T35" fmla="*/ 519 h 769"/>
                <a:gd name="T36" fmla="*/ 102 w 1071"/>
                <a:gd name="T37" fmla="*/ 550 h 769"/>
                <a:gd name="T38" fmla="*/ 134 w 1071"/>
                <a:gd name="T39" fmla="*/ 574 h 769"/>
                <a:gd name="T40" fmla="*/ 168 w 1071"/>
                <a:gd name="T41" fmla="*/ 604 h 769"/>
                <a:gd name="T42" fmla="*/ 247 w 1071"/>
                <a:gd name="T43" fmla="*/ 637 h 769"/>
                <a:gd name="T44" fmla="*/ 359 w 1071"/>
                <a:gd name="T45" fmla="*/ 660 h 769"/>
                <a:gd name="T46" fmla="*/ 419 w 1071"/>
                <a:gd name="T47" fmla="*/ 675 h 769"/>
                <a:gd name="T48" fmla="*/ 449 w 1071"/>
                <a:gd name="T49" fmla="*/ 708 h 769"/>
                <a:gd name="T50" fmla="*/ 461 w 1071"/>
                <a:gd name="T51" fmla="*/ 732 h 769"/>
                <a:gd name="T52" fmla="*/ 483 w 1071"/>
                <a:gd name="T53" fmla="*/ 762 h 769"/>
                <a:gd name="T54" fmla="*/ 516 w 1071"/>
                <a:gd name="T55" fmla="*/ 750 h 769"/>
                <a:gd name="T56" fmla="*/ 555 w 1071"/>
                <a:gd name="T57" fmla="*/ 737 h 769"/>
                <a:gd name="T58" fmla="*/ 587 w 1071"/>
                <a:gd name="T59" fmla="*/ 729 h 769"/>
                <a:gd name="T60" fmla="*/ 598 w 1071"/>
                <a:gd name="T61" fmla="*/ 688 h 769"/>
                <a:gd name="T62" fmla="*/ 639 w 1071"/>
                <a:gd name="T63" fmla="*/ 619 h 769"/>
                <a:gd name="T64" fmla="*/ 632 w 1071"/>
                <a:gd name="T65" fmla="*/ 555 h 769"/>
                <a:gd name="T66" fmla="*/ 650 w 1071"/>
                <a:gd name="T67" fmla="*/ 535 h 769"/>
                <a:gd name="T68" fmla="*/ 734 w 1071"/>
                <a:gd name="T69" fmla="*/ 563 h 769"/>
                <a:gd name="T70" fmla="*/ 751 w 1071"/>
                <a:gd name="T71" fmla="*/ 609 h 769"/>
                <a:gd name="T72" fmla="*/ 789 w 1071"/>
                <a:gd name="T73" fmla="*/ 657 h 769"/>
                <a:gd name="T74" fmla="*/ 858 w 1071"/>
                <a:gd name="T75" fmla="*/ 683 h 769"/>
                <a:gd name="T76" fmla="*/ 878 w 1071"/>
                <a:gd name="T77" fmla="*/ 689 h 769"/>
                <a:gd name="T78" fmla="*/ 924 w 1071"/>
                <a:gd name="T79" fmla="*/ 670 h 769"/>
                <a:gd name="T80" fmla="*/ 953 w 1071"/>
                <a:gd name="T81" fmla="*/ 623 h 769"/>
                <a:gd name="T82" fmla="*/ 915 w 1071"/>
                <a:gd name="T83" fmla="*/ 603 h 769"/>
                <a:gd name="T84" fmla="*/ 969 w 1071"/>
                <a:gd name="T85" fmla="*/ 537 h 769"/>
                <a:gd name="T86" fmla="*/ 992 w 1071"/>
                <a:gd name="T87" fmla="*/ 461 h 769"/>
                <a:gd name="T88" fmla="*/ 1063 w 1071"/>
                <a:gd name="T89" fmla="*/ 383 h 769"/>
                <a:gd name="T90" fmla="*/ 1056 w 1071"/>
                <a:gd name="T91" fmla="*/ 336 h 769"/>
                <a:gd name="T92" fmla="*/ 1009 w 1071"/>
                <a:gd name="T93" fmla="*/ 222 h 769"/>
                <a:gd name="T94" fmla="*/ 972 w 1071"/>
                <a:gd name="T95" fmla="*/ 210 h 769"/>
                <a:gd name="T96" fmla="*/ 889 w 1071"/>
                <a:gd name="T97" fmla="*/ 131 h 769"/>
                <a:gd name="T98" fmla="*/ 867 w 1071"/>
                <a:gd name="T99" fmla="*/ 139 h 769"/>
                <a:gd name="T100" fmla="*/ 813 w 1071"/>
                <a:gd name="T101" fmla="*/ 103 h 769"/>
                <a:gd name="T102" fmla="*/ 742 w 1071"/>
                <a:gd name="T103" fmla="*/ 67 h 769"/>
                <a:gd name="T104" fmla="*/ 719 w 1071"/>
                <a:gd name="T105" fmla="*/ 71 h 769"/>
                <a:gd name="T106" fmla="*/ 639 w 1071"/>
                <a:gd name="T107" fmla="*/ 4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3" name="Freeform 10"/>
            <p:cNvSpPr/>
            <p:nvPr/>
          </p:nvSpPr>
          <p:spPr bwMode="auto">
            <a:xfrm>
              <a:off x="2991961" y="4044950"/>
              <a:ext cx="1400175" cy="1227138"/>
            </a:xfrm>
            <a:custGeom>
              <a:avLst/>
              <a:gdLst>
                <a:gd name="T0" fmla="*/ 27 w 928"/>
                <a:gd name="T1" fmla="*/ 37 h 814"/>
                <a:gd name="T2" fmla="*/ 23 w 928"/>
                <a:gd name="T3" fmla="*/ 93 h 814"/>
                <a:gd name="T4" fmla="*/ 13 w 928"/>
                <a:gd name="T5" fmla="*/ 151 h 814"/>
                <a:gd name="T6" fmla="*/ 52 w 928"/>
                <a:gd name="T7" fmla="*/ 182 h 814"/>
                <a:gd name="T8" fmla="*/ 94 w 928"/>
                <a:gd name="T9" fmla="*/ 255 h 814"/>
                <a:gd name="T10" fmla="*/ 98 w 928"/>
                <a:gd name="T11" fmla="*/ 323 h 814"/>
                <a:gd name="T12" fmla="*/ 120 w 928"/>
                <a:gd name="T13" fmla="*/ 378 h 814"/>
                <a:gd name="T14" fmla="*/ 132 w 928"/>
                <a:gd name="T15" fmla="*/ 461 h 814"/>
                <a:gd name="T16" fmla="*/ 125 w 928"/>
                <a:gd name="T17" fmla="*/ 576 h 814"/>
                <a:gd name="T18" fmla="*/ 146 w 928"/>
                <a:gd name="T19" fmla="*/ 609 h 814"/>
                <a:gd name="T20" fmla="*/ 165 w 928"/>
                <a:gd name="T21" fmla="*/ 561 h 814"/>
                <a:gd name="T22" fmla="*/ 206 w 928"/>
                <a:gd name="T23" fmla="*/ 581 h 814"/>
                <a:gd name="T24" fmla="*/ 226 w 928"/>
                <a:gd name="T25" fmla="*/ 625 h 814"/>
                <a:gd name="T26" fmla="*/ 269 w 928"/>
                <a:gd name="T27" fmla="*/ 630 h 814"/>
                <a:gd name="T28" fmla="*/ 316 w 928"/>
                <a:gd name="T29" fmla="*/ 735 h 814"/>
                <a:gd name="T30" fmla="*/ 324 w 928"/>
                <a:gd name="T31" fmla="*/ 788 h 814"/>
                <a:gd name="T32" fmla="*/ 347 w 928"/>
                <a:gd name="T33" fmla="*/ 812 h 814"/>
                <a:gd name="T34" fmla="*/ 404 w 928"/>
                <a:gd name="T35" fmla="*/ 773 h 814"/>
                <a:gd name="T36" fmla="*/ 434 w 928"/>
                <a:gd name="T37" fmla="*/ 707 h 814"/>
                <a:gd name="T38" fmla="*/ 458 w 928"/>
                <a:gd name="T39" fmla="*/ 672 h 814"/>
                <a:gd name="T40" fmla="*/ 493 w 928"/>
                <a:gd name="T41" fmla="*/ 620 h 814"/>
                <a:gd name="T42" fmla="*/ 516 w 928"/>
                <a:gd name="T43" fmla="*/ 576 h 814"/>
                <a:gd name="T44" fmla="*/ 583 w 928"/>
                <a:gd name="T45" fmla="*/ 595 h 814"/>
                <a:gd name="T46" fmla="*/ 606 w 928"/>
                <a:gd name="T47" fmla="*/ 622 h 814"/>
                <a:gd name="T48" fmla="*/ 633 w 928"/>
                <a:gd name="T49" fmla="*/ 614 h 814"/>
                <a:gd name="T50" fmla="*/ 675 w 928"/>
                <a:gd name="T51" fmla="*/ 657 h 814"/>
                <a:gd name="T52" fmla="*/ 726 w 928"/>
                <a:gd name="T53" fmla="*/ 615 h 814"/>
                <a:gd name="T54" fmla="*/ 697 w 928"/>
                <a:gd name="T55" fmla="*/ 603 h 814"/>
                <a:gd name="T56" fmla="*/ 685 w 928"/>
                <a:gd name="T57" fmla="*/ 555 h 814"/>
                <a:gd name="T58" fmla="*/ 726 w 928"/>
                <a:gd name="T59" fmla="*/ 553 h 814"/>
                <a:gd name="T60" fmla="*/ 683 w 928"/>
                <a:gd name="T61" fmla="*/ 493 h 814"/>
                <a:gd name="T62" fmla="*/ 672 w 928"/>
                <a:gd name="T63" fmla="*/ 429 h 814"/>
                <a:gd name="T64" fmla="*/ 801 w 928"/>
                <a:gd name="T65" fmla="*/ 378 h 814"/>
                <a:gd name="T66" fmla="*/ 865 w 928"/>
                <a:gd name="T67" fmla="*/ 320 h 814"/>
                <a:gd name="T68" fmla="*/ 878 w 928"/>
                <a:gd name="T69" fmla="*/ 294 h 814"/>
                <a:gd name="T70" fmla="*/ 907 w 928"/>
                <a:gd name="T71" fmla="*/ 226 h 814"/>
                <a:gd name="T72" fmla="*/ 859 w 928"/>
                <a:gd name="T73" fmla="*/ 207 h 814"/>
                <a:gd name="T74" fmla="*/ 833 w 928"/>
                <a:gd name="T75" fmla="*/ 180 h 814"/>
                <a:gd name="T76" fmla="*/ 803 w 928"/>
                <a:gd name="T77" fmla="*/ 192 h 814"/>
                <a:gd name="T78" fmla="*/ 786 w 928"/>
                <a:gd name="T79" fmla="*/ 165 h 814"/>
                <a:gd name="T80" fmla="*/ 759 w 928"/>
                <a:gd name="T81" fmla="*/ 163 h 814"/>
                <a:gd name="T82" fmla="*/ 694 w 928"/>
                <a:gd name="T83" fmla="*/ 153 h 814"/>
                <a:gd name="T84" fmla="*/ 667 w 928"/>
                <a:gd name="T85" fmla="*/ 157 h 814"/>
                <a:gd name="T86" fmla="*/ 580 w 928"/>
                <a:gd name="T87" fmla="*/ 146 h 814"/>
                <a:gd name="T88" fmla="*/ 573 w 928"/>
                <a:gd name="T89" fmla="*/ 102 h 814"/>
                <a:gd name="T90" fmla="*/ 475 w 928"/>
                <a:gd name="T91" fmla="*/ 43 h 814"/>
                <a:gd name="T92" fmla="*/ 431 w 928"/>
                <a:gd name="T93" fmla="*/ 15 h 814"/>
                <a:gd name="T94" fmla="*/ 422 w 928"/>
                <a:gd name="T95" fmla="*/ 81 h 814"/>
                <a:gd name="T96" fmla="*/ 370 w 928"/>
                <a:gd name="T97" fmla="*/ 86 h 814"/>
                <a:gd name="T98" fmla="*/ 345 w 928"/>
                <a:gd name="T99" fmla="*/ 110 h 814"/>
                <a:gd name="T100" fmla="*/ 322 w 928"/>
                <a:gd name="T101" fmla="*/ 145 h 814"/>
                <a:gd name="T102" fmla="*/ 250 w 928"/>
                <a:gd name="T103" fmla="*/ 178 h 814"/>
                <a:gd name="T104" fmla="*/ 205 w 928"/>
                <a:gd name="T105" fmla="*/ 133 h 814"/>
                <a:gd name="T106" fmla="*/ 166 w 928"/>
                <a:gd name="T107" fmla="*/ 124 h 814"/>
                <a:gd name="T108" fmla="*/ 130 w 928"/>
                <a:gd name="T109" fmla="*/ 81 h 814"/>
                <a:gd name="T110" fmla="*/ 90 w 928"/>
                <a:gd name="T111" fmla="*/ 2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4" name="Freeform 11"/>
            <p:cNvSpPr/>
            <p:nvPr/>
          </p:nvSpPr>
          <p:spPr bwMode="auto">
            <a:xfrm>
              <a:off x="326661" y="3670840"/>
              <a:ext cx="2505075" cy="1519238"/>
            </a:xfrm>
            <a:custGeom>
              <a:avLst/>
              <a:gdLst>
                <a:gd name="T0" fmla="*/ 177 w 1661"/>
                <a:gd name="T1" fmla="*/ 45 h 1007"/>
                <a:gd name="T2" fmla="*/ 90 w 1661"/>
                <a:gd name="T3" fmla="*/ 76 h 1007"/>
                <a:gd name="T4" fmla="*/ 57 w 1661"/>
                <a:gd name="T5" fmla="*/ 140 h 1007"/>
                <a:gd name="T6" fmla="*/ 27 w 1661"/>
                <a:gd name="T7" fmla="*/ 275 h 1007"/>
                <a:gd name="T8" fmla="*/ 23 w 1661"/>
                <a:gd name="T9" fmla="*/ 313 h 1007"/>
                <a:gd name="T10" fmla="*/ 82 w 1661"/>
                <a:gd name="T11" fmla="*/ 435 h 1007"/>
                <a:gd name="T12" fmla="*/ 171 w 1661"/>
                <a:gd name="T13" fmla="*/ 537 h 1007"/>
                <a:gd name="T14" fmla="*/ 244 w 1661"/>
                <a:gd name="T15" fmla="*/ 515 h 1007"/>
                <a:gd name="T16" fmla="*/ 312 w 1661"/>
                <a:gd name="T17" fmla="*/ 604 h 1007"/>
                <a:gd name="T18" fmla="*/ 384 w 1661"/>
                <a:gd name="T19" fmla="*/ 658 h 1007"/>
                <a:gd name="T20" fmla="*/ 415 w 1661"/>
                <a:gd name="T21" fmla="*/ 713 h 1007"/>
                <a:gd name="T22" fmla="*/ 499 w 1661"/>
                <a:gd name="T23" fmla="*/ 771 h 1007"/>
                <a:gd name="T24" fmla="*/ 539 w 1661"/>
                <a:gd name="T25" fmla="*/ 794 h 1007"/>
                <a:gd name="T26" fmla="*/ 624 w 1661"/>
                <a:gd name="T27" fmla="*/ 827 h 1007"/>
                <a:gd name="T28" fmla="*/ 791 w 1661"/>
                <a:gd name="T29" fmla="*/ 854 h 1007"/>
                <a:gd name="T30" fmla="*/ 784 w 1661"/>
                <a:gd name="T31" fmla="*/ 921 h 1007"/>
                <a:gd name="T32" fmla="*/ 1022 w 1661"/>
                <a:gd name="T33" fmla="*/ 893 h 1007"/>
                <a:gd name="T34" fmla="*/ 1048 w 1661"/>
                <a:gd name="T35" fmla="*/ 972 h 1007"/>
                <a:gd name="T36" fmla="*/ 1265 w 1661"/>
                <a:gd name="T37" fmla="*/ 941 h 1007"/>
                <a:gd name="T38" fmla="*/ 1354 w 1661"/>
                <a:gd name="T39" fmla="*/ 895 h 1007"/>
                <a:gd name="T40" fmla="*/ 1503 w 1661"/>
                <a:gd name="T41" fmla="*/ 947 h 1007"/>
                <a:gd name="T42" fmla="*/ 1504 w 1661"/>
                <a:gd name="T43" fmla="*/ 942 h 1007"/>
                <a:gd name="T44" fmla="*/ 1575 w 1661"/>
                <a:gd name="T45" fmla="*/ 918 h 1007"/>
                <a:gd name="T46" fmla="*/ 1604 w 1661"/>
                <a:gd name="T47" fmla="*/ 874 h 1007"/>
                <a:gd name="T48" fmla="*/ 1648 w 1661"/>
                <a:gd name="T49" fmla="*/ 739 h 1007"/>
                <a:gd name="T50" fmla="*/ 1628 w 1661"/>
                <a:gd name="T51" fmla="*/ 653 h 1007"/>
                <a:gd name="T52" fmla="*/ 1588 w 1661"/>
                <a:gd name="T53" fmla="*/ 545 h 1007"/>
                <a:gd name="T54" fmla="*/ 1566 w 1661"/>
                <a:gd name="T55" fmla="*/ 504 h 1007"/>
                <a:gd name="T56" fmla="*/ 1540 w 1661"/>
                <a:gd name="T57" fmla="*/ 519 h 1007"/>
                <a:gd name="T58" fmla="*/ 1473 w 1661"/>
                <a:gd name="T59" fmla="*/ 535 h 1007"/>
                <a:gd name="T60" fmla="*/ 1405 w 1661"/>
                <a:gd name="T61" fmla="*/ 562 h 1007"/>
                <a:gd name="T62" fmla="*/ 1355 w 1661"/>
                <a:gd name="T63" fmla="*/ 501 h 1007"/>
                <a:gd name="T64" fmla="*/ 1309 w 1661"/>
                <a:gd name="T65" fmla="*/ 453 h 1007"/>
                <a:gd name="T66" fmla="*/ 1170 w 1661"/>
                <a:gd name="T67" fmla="*/ 438 h 1007"/>
                <a:gd name="T68" fmla="*/ 1065 w 1661"/>
                <a:gd name="T69" fmla="*/ 393 h 1007"/>
                <a:gd name="T70" fmla="*/ 1028 w 1661"/>
                <a:gd name="T71" fmla="*/ 352 h 1007"/>
                <a:gd name="T72" fmla="*/ 973 w 1661"/>
                <a:gd name="T73" fmla="*/ 356 h 1007"/>
                <a:gd name="T74" fmla="*/ 916 w 1661"/>
                <a:gd name="T75" fmla="*/ 257 h 1007"/>
                <a:gd name="T76" fmla="*/ 941 w 1661"/>
                <a:gd name="T77" fmla="*/ 193 h 1007"/>
                <a:gd name="T78" fmla="*/ 943 w 1661"/>
                <a:gd name="T79" fmla="*/ 103 h 1007"/>
                <a:gd name="T80" fmla="*/ 944 w 1661"/>
                <a:gd name="T81" fmla="*/ 55 h 1007"/>
                <a:gd name="T82" fmla="*/ 936 w 1661"/>
                <a:gd name="T83" fmla="*/ 52 h 1007"/>
                <a:gd name="T84" fmla="*/ 915 w 1661"/>
                <a:gd name="T85" fmla="*/ 39 h 1007"/>
                <a:gd name="T86" fmla="*/ 806 w 1661"/>
                <a:gd name="T87" fmla="*/ 5 h 1007"/>
                <a:gd name="T88" fmla="*/ 686 w 1661"/>
                <a:gd name="T89" fmla="*/ 29 h 1007"/>
                <a:gd name="T90" fmla="*/ 584 w 1661"/>
                <a:gd name="T91" fmla="*/ 47 h 1007"/>
                <a:gd name="T92" fmla="*/ 544 w 1661"/>
                <a:gd name="T93" fmla="*/ 52 h 1007"/>
                <a:gd name="T94" fmla="*/ 453 w 1661"/>
                <a:gd name="T95" fmla="*/ 47 h 1007"/>
                <a:gd name="T96" fmla="*/ 402 w 1661"/>
                <a:gd name="T97" fmla="*/ 0 h 1007"/>
                <a:gd name="T98" fmla="*/ 356 w 1661"/>
                <a:gd name="T99" fmla="*/ 24 h 1007"/>
                <a:gd name="T100" fmla="*/ 244 w 1661"/>
                <a:gd name="T101" fmla="*/ 1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5" name="Freeform 12"/>
            <p:cNvSpPr/>
            <p:nvPr/>
          </p:nvSpPr>
          <p:spPr bwMode="auto">
            <a:xfrm>
              <a:off x="2719676" y="4992573"/>
              <a:ext cx="1128713" cy="1181100"/>
            </a:xfrm>
            <a:custGeom>
              <a:avLst/>
              <a:gdLst>
                <a:gd name="T0" fmla="*/ 24 w 749"/>
                <a:gd name="T1" fmla="*/ 481 h 782"/>
                <a:gd name="T2" fmla="*/ 106 w 749"/>
                <a:gd name="T3" fmla="*/ 477 h 782"/>
                <a:gd name="T4" fmla="*/ 111 w 749"/>
                <a:gd name="T5" fmla="*/ 514 h 782"/>
                <a:gd name="T6" fmla="*/ 177 w 749"/>
                <a:gd name="T7" fmla="*/ 583 h 782"/>
                <a:gd name="T8" fmla="*/ 189 w 749"/>
                <a:gd name="T9" fmla="*/ 686 h 782"/>
                <a:gd name="T10" fmla="*/ 290 w 749"/>
                <a:gd name="T11" fmla="*/ 713 h 782"/>
                <a:gd name="T12" fmla="*/ 310 w 749"/>
                <a:gd name="T13" fmla="*/ 744 h 782"/>
                <a:gd name="T14" fmla="*/ 356 w 749"/>
                <a:gd name="T15" fmla="*/ 782 h 782"/>
                <a:gd name="T16" fmla="*/ 358 w 749"/>
                <a:gd name="T17" fmla="*/ 750 h 782"/>
                <a:gd name="T18" fmla="*/ 354 w 749"/>
                <a:gd name="T19" fmla="*/ 643 h 782"/>
                <a:gd name="T20" fmla="*/ 425 w 749"/>
                <a:gd name="T21" fmla="*/ 621 h 782"/>
                <a:gd name="T22" fmla="*/ 500 w 749"/>
                <a:gd name="T23" fmla="*/ 621 h 782"/>
                <a:gd name="T24" fmla="*/ 578 w 749"/>
                <a:gd name="T25" fmla="*/ 614 h 782"/>
                <a:gd name="T26" fmla="*/ 674 w 749"/>
                <a:gd name="T27" fmla="*/ 556 h 782"/>
                <a:gd name="T28" fmla="*/ 698 w 749"/>
                <a:gd name="T29" fmla="*/ 564 h 782"/>
                <a:gd name="T30" fmla="*/ 711 w 749"/>
                <a:gd name="T31" fmla="*/ 568 h 782"/>
                <a:gd name="T32" fmla="*/ 749 w 749"/>
                <a:gd name="T33" fmla="*/ 541 h 782"/>
                <a:gd name="T34" fmla="*/ 722 w 749"/>
                <a:gd name="T35" fmla="*/ 512 h 782"/>
                <a:gd name="T36" fmla="*/ 663 w 749"/>
                <a:gd name="T37" fmla="*/ 476 h 782"/>
                <a:gd name="T38" fmla="*/ 621 w 749"/>
                <a:gd name="T39" fmla="*/ 479 h 782"/>
                <a:gd name="T40" fmla="*/ 607 w 749"/>
                <a:gd name="T41" fmla="*/ 448 h 782"/>
                <a:gd name="T42" fmla="*/ 616 w 749"/>
                <a:gd name="T43" fmla="*/ 408 h 782"/>
                <a:gd name="T44" fmla="*/ 595 w 749"/>
                <a:gd name="T45" fmla="*/ 359 h 782"/>
                <a:gd name="T46" fmla="*/ 612 w 749"/>
                <a:gd name="T47" fmla="*/ 278 h 782"/>
                <a:gd name="T48" fmla="*/ 569 w 749"/>
                <a:gd name="T49" fmla="*/ 269 h 782"/>
                <a:gd name="T50" fmla="*/ 527 w 749"/>
                <a:gd name="T51" fmla="*/ 220 h 782"/>
                <a:gd name="T52" fmla="*/ 522 w 749"/>
                <a:gd name="T53" fmla="*/ 196 h 782"/>
                <a:gd name="T54" fmla="*/ 542 w 749"/>
                <a:gd name="T55" fmla="*/ 173 h 782"/>
                <a:gd name="T56" fmla="*/ 620 w 749"/>
                <a:gd name="T57" fmla="*/ 165 h 782"/>
                <a:gd name="T58" fmla="*/ 639 w 749"/>
                <a:gd name="T59" fmla="*/ 173 h 782"/>
                <a:gd name="T60" fmla="*/ 674 w 749"/>
                <a:gd name="T61" fmla="*/ 141 h 782"/>
                <a:gd name="T62" fmla="*/ 618 w 749"/>
                <a:gd name="T63" fmla="*/ 136 h 782"/>
                <a:gd name="T64" fmla="*/ 597 w 749"/>
                <a:gd name="T65" fmla="*/ 117 h 782"/>
                <a:gd name="T66" fmla="*/ 585 w 749"/>
                <a:gd name="T67" fmla="*/ 58 h 782"/>
                <a:gd name="T68" fmla="*/ 522 w 749"/>
                <a:gd name="T69" fmla="*/ 88 h 782"/>
                <a:gd name="T70" fmla="*/ 528 w 749"/>
                <a:gd name="T71" fmla="*/ 131 h 782"/>
                <a:gd name="T72" fmla="*/ 507 w 749"/>
                <a:gd name="T73" fmla="*/ 162 h 782"/>
                <a:gd name="T74" fmla="*/ 481 w 749"/>
                <a:gd name="T75" fmla="*/ 224 h 782"/>
                <a:gd name="T76" fmla="*/ 482 w 749"/>
                <a:gd name="T77" fmla="*/ 257 h 782"/>
                <a:gd name="T78" fmla="*/ 467 w 749"/>
                <a:gd name="T79" fmla="*/ 275 h 782"/>
                <a:gd name="T80" fmla="*/ 455 w 749"/>
                <a:gd name="T81" fmla="*/ 281 h 782"/>
                <a:gd name="T82" fmla="*/ 404 w 749"/>
                <a:gd name="T83" fmla="*/ 294 h 782"/>
                <a:gd name="T84" fmla="*/ 364 w 749"/>
                <a:gd name="T85" fmla="*/ 289 h 782"/>
                <a:gd name="T86" fmla="*/ 339 w 749"/>
                <a:gd name="T87" fmla="*/ 279 h 782"/>
                <a:gd name="T88" fmla="*/ 321 w 749"/>
                <a:gd name="T89" fmla="*/ 220 h 782"/>
                <a:gd name="T90" fmla="*/ 296 w 749"/>
                <a:gd name="T91" fmla="*/ 167 h 782"/>
                <a:gd name="T92" fmla="*/ 289 w 749"/>
                <a:gd name="T93" fmla="*/ 150 h 782"/>
                <a:gd name="T94" fmla="*/ 263 w 749"/>
                <a:gd name="T95" fmla="*/ 136 h 782"/>
                <a:gd name="T96" fmla="*/ 227 w 749"/>
                <a:gd name="T97" fmla="*/ 116 h 782"/>
                <a:gd name="T98" fmla="*/ 225 w 749"/>
                <a:gd name="T99" fmla="*/ 91 h 782"/>
                <a:gd name="T100" fmla="*/ 202 w 749"/>
                <a:gd name="T101" fmla="*/ 76 h 782"/>
                <a:gd name="T102" fmla="*/ 159 w 749"/>
                <a:gd name="T103" fmla="*/ 109 h 782"/>
                <a:gd name="T104" fmla="*/ 130 w 749"/>
                <a:gd name="T105" fmla="*/ 54 h 782"/>
                <a:gd name="T106" fmla="*/ 104 w 749"/>
                <a:gd name="T107" fmla="*/ 27 h 782"/>
                <a:gd name="T108" fmla="*/ 74 w 749"/>
                <a:gd name="T109" fmla="*/ 86 h 782"/>
                <a:gd name="T110" fmla="*/ 73 w 749"/>
                <a:gd name="T111" fmla="*/ 141 h 782"/>
                <a:gd name="T112" fmla="*/ 119 w 749"/>
                <a:gd name="T113" fmla="*/ 183 h 782"/>
                <a:gd name="T114" fmla="*/ 81 w 749"/>
                <a:gd name="T115" fmla="*/ 336 h 782"/>
                <a:gd name="T116" fmla="*/ 3 w 749"/>
                <a:gd name="T117" fmla="*/ 458 h 782"/>
                <a:gd name="T118" fmla="*/ 4 w 749"/>
                <a:gd name="T119" fmla="*/ 47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6" name="Freeform 13"/>
            <p:cNvSpPr/>
            <p:nvPr/>
          </p:nvSpPr>
          <p:spPr bwMode="auto">
            <a:xfrm>
              <a:off x="3760311" y="4795838"/>
              <a:ext cx="763588" cy="660400"/>
            </a:xfrm>
            <a:custGeom>
              <a:avLst/>
              <a:gdLst>
                <a:gd name="T0" fmla="*/ 377 w 506"/>
                <a:gd name="T1" fmla="*/ 20 h 438"/>
                <a:gd name="T2" fmla="*/ 346 w 506"/>
                <a:gd name="T3" fmla="*/ 26 h 438"/>
                <a:gd name="T4" fmla="*/ 342 w 506"/>
                <a:gd name="T5" fmla="*/ 1 h 438"/>
                <a:gd name="T6" fmla="*/ 331 w 506"/>
                <a:gd name="T7" fmla="*/ 26 h 438"/>
                <a:gd name="T8" fmla="*/ 314 w 506"/>
                <a:gd name="T9" fmla="*/ 47 h 438"/>
                <a:gd name="T10" fmla="*/ 285 w 506"/>
                <a:gd name="T11" fmla="*/ 46 h 438"/>
                <a:gd name="T12" fmla="*/ 280 w 506"/>
                <a:gd name="T13" fmla="*/ 66 h 438"/>
                <a:gd name="T14" fmla="*/ 250 w 506"/>
                <a:gd name="T15" fmla="*/ 74 h 438"/>
                <a:gd name="T16" fmla="*/ 239 w 506"/>
                <a:gd name="T17" fmla="*/ 80 h 438"/>
                <a:gd name="T18" fmla="*/ 212 w 506"/>
                <a:gd name="T19" fmla="*/ 70 h 438"/>
                <a:gd name="T20" fmla="*/ 194 w 506"/>
                <a:gd name="T21" fmla="*/ 63 h 438"/>
                <a:gd name="T22" fmla="*/ 223 w 506"/>
                <a:gd name="T23" fmla="*/ 107 h 438"/>
                <a:gd name="T24" fmla="*/ 238 w 506"/>
                <a:gd name="T25" fmla="*/ 121 h 438"/>
                <a:gd name="T26" fmla="*/ 232 w 506"/>
                <a:gd name="T27" fmla="*/ 146 h 438"/>
                <a:gd name="T28" fmla="*/ 184 w 506"/>
                <a:gd name="T29" fmla="*/ 170 h 438"/>
                <a:gd name="T30" fmla="*/ 165 w 506"/>
                <a:gd name="T31" fmla="*/ 172 h 438"/>
                <a:gd name="T32" fmla="*/ 146 w 506"/>
                <a:gd name="T33" fmla="*/ 167 h 438"/>
                <a:gd name="T34" fmla="*/ 124 w 506"/>
                <a:gd name="T35" fmla="*/ 188 h 438"/>
                <a:gd name="T36" fmla="*/ 103 w 506"/>
                <a:gd name="T37" fmla="*/ 196 h 438"/>
                <a:gd name="T38" fmla="*/ 21 w 506"/>
                <a:gd name="T39" fmla="*/ 195 h 438"/>
                <a:gd name="T40" fmla="*/ 13 w 506"/>
                <a:gd name="T41" fmla="*/ 253 h 438"/>
                <a:gd name="T42" fmla="*/ 29 w 506"/>
                <a:gd name="T43" fmla="*/ 264 h 438"/>
                <a:gd name="T44" fmla="*/ 40 w 506"/>
                <a:gd name="T45" fmla="*/ 251 h 438"/>
                <a:gd name="T46" fmla="*/ 74 w 506"/>
                <a:gd name="T47" fmla="*/ 254 h 438"/>
                <a:gd name="T48" fmla="*/ 82 w 506"/>
                <a:gd name="T49" fmla="*/ 311 h 438"/>
                <a:gd name="T50" fmla="*/ 70 w 506"/>
                <a:gd name="T51" fmla="*/ 343 h 438"/>
                <a:gd name="T52" fmla="*/ 100 w 506"/>
                <a:gd name="T53" fmla="*/ 393 h 438"/>
                <a:gd name="T54" fmla="*/ 87 w 506"/>
                <a:gd name="T55" fmla="*/ 438 h 438"/>
                <a:gd name="T56" fmla="*/ 122 w 506"/>
                <a:gd name="T57" fmla="*/ 421 h 438"/>
                <a:gd name="T58" fmla="*/ 146 w 506"/>
                <a:gd name="T59" fmla="*/ 424 h 438"/>
                <a:gd name="T60" fmla="*/ 223 w 506"/>
                <a:gd name="T61" fmla="*/ 423 h 438"/>
                <a:gd name="T62" fmla="*/ 261 w 506"/>
                <a:gd name="T63" fmla="*/ 398 h 438"/>
                <a:gd name="T64" fmla="*/ 303 w 506"/>
                <a:gd name="T65" fmla="*/ 362 h 438"/>
                <a:gd name="T66" fmla="*/ 329 w 506"/>
                <a:gd name="T67" fmla="*/ 374 h 438"/>
                <a:gd name="T68" fmla="*/ 363 w 506"/>
                <a:gd name="T69" fmla="*/ 387 h 438"/>
                <a:gd name="T70" fmla="*/ 387 w 506"/>
                <a:gd name="T71" fmla="*/ 395 h 438"/>
                <a:gd name="T72" fmla="*/ 391 w 506"/>
                <a:gd name="T73" fmla="*/ 382 h 438"/>
                <a:gd name="T74" fmla="*/ 400 w 506"/>
                <a:gd name="T75" fmla="*/ 375 h 438"/>
                <a:gd name="T76" fmla="*/ 416 w 506"/>
                <a:gd name="T77" fmla="*/ 364 h 438"/>
                <a:gd name="T78" fmla="*/ 458 w 506"/>
                <a:gd name="T79" fmla="*/ 335 h 438"/>
                <a:gd name="T80" fmla="*/ 464 w 506"/>
                <a:gd name="T81" fmla="*/ 327 h 438"/>
                <a:gd name="T82" fmla="*/ 484 w 506"/>
                <a:gd name="T83" fmla="*/ 322 h 438"/>
                <a:gd name="T84" fmla="*/ 501 w 506"/>
                <a:gd name="T85" fmla="*/ 312 h 438"/>
                <a:gd name="T86" fmla="*/ 491 w 506"/>
                <a:gd name="T87" fmla="*/ 272 h 438"/>
                <a:gd name="T88" fmla="*/ 496 w 506"/>
                <a:gd name="T89" fmla="*/ 248 h 438"/>
                <a:gd name="T90" fmla="*/ 459 w 506"/>
                <a:gd name="T91" fmla="*/ 219 h 438"/>
                <a:gd name="T92" fmla="*/ 493 w 506"/>
                <a:gd name="T93" fmla="*/ 91 h 438"/>
                <a:gd name="T94" fmla="*/ 472 w 506"/>
                <a:gd name="T95" fmla="*/ 100 h 438"/>
                <a:gd name="T96" fmla="*/ 445 w 506"/>
                <a:gd name="T97" fmla="*/ 101 h 438"/>
                <a:gd name="T98" fmla="*/ 441 w 506"/>
                <a:gd name="T99" fmla="*/ 91 h 438"/>
                <a:gd name="T100" fmla="*/ 438 w 506"/>
                <a:gd name="T101" fmla="*/ 84 h 438"/>
                <a:gd name="T102" fmla="*/ 414 w 506"/>
                <a:gd name="T103" fmla="*/ 5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7" name="Freeform 14"/>
            <p:cNvSpPr/>
            <p:nvPr/>
          </p:nvSpPr>
          <p:spPr bwMode="auto">
            <a:xfrm>
              <a:off x="3807133" y="5272785"/>
              <a:ext cx="998538" cy="763588"/>
            </a:xfrm>
            <a:custGeom>
              <a:avLst/>
              <a:gdLst>
                <a:gd name="T0" fmla="*/ 533 w 662"/>
                <a:gd name="T1" fmla="*/ 16 h 506"/>
                <a:gd name="T2" fmla="*/ 496 w 662"/>
                <a:gd name="T3" fmla="*/ 48 h 506"/>
                <a:gd name="T4" fmla="*/ 454 w 662"/>
                <a:gd name="T5" fmla="*/ 58 h 506"/>
                <a:gd name="T6" fmla="*/ 426 w 662"/>
                <a:gd name="T7" fmla="*/ 56 h 506"/>
                <a:gd name="T8" fmla="*/ 424 w 662"/>
                <a:gd name="T9" fmla="*/ 57 h 506"/>
                <a:gd name="T10" fmla="*/ 390 w 662"/>
                <a:gd name="T11" fmla="*/ 69 h 506"/>
                <a:gd name="T12" fmla="*/ 361 w 662"/>
                <a:gd name="T13" fmla="*/ 86 h 506"/>
                <a:gd name="T14" fmla="*/ 335 w 662"/>
                <a:gd name="T15" fmla="*/ 107 h 506"/>
                <a:gd name="T16" fmla="*/ 317 w 662"/>
                <a:gd name="T17" fmla="*/ 126 h 506"/>
                <a:gd name="T18" fmla="*/ 312 w 662"/>
                <a:gd name="T19" fmla="*/ 136 h 506"/>
                <a:gd name="T20" fmla="*/ 271 w 662"/>
                <a:gd name="T21" fmla="*/ 128 h 506"/>
                <a:gd name="T22" fmla="*/ 224 w 662"/>
                <a:gd name="T23" fmla="*/ 106 h 506"/>
                <a:gd name="T24" fmla="*/ 212 w 662"/>
                <a:gd name="T25" fmla="*/ 121 h 506"/>
                <a:gd name="T26" fmla="*/ 196 w 662"/>
                <a:gd name="T27" fmla="*/ 135 h 506"/>
                <a:gd name="T28" fmla="*/ 166 w 662"/>
                <a:gd name="T29" fmla="*/ 153 h 506"/>
                <a:gd name="T30" fmla="*/ 135 w 662"/>
                <a:gd name="T31" fmla="*/ 178 h 506"/>
                <a:gd name="T32" fmla="*/ 60 w 662"/>
                <a:gd name="T33" fmla="*/ 166 h 506"/>
                <a:gd name="T34" fmla="*/ 26 w 662"/>
                <a:gd name="T35" fmla="*/ 172 h 506"/>
                <a:gd name="T36" fmla="*/ 2 w 662"/>
                <a:gd name="T37" fmla="*/ 183 h 506"/>
                <a:gd name="T38" fmla="*/ 5 w 662"/>
                <a:gd name="T39" fmla="*/ 209 h 506"/>
                <a:gd name="T40" fmla="*/ 55 w 662"/>
                <a:gd name="T41" fmla="*/ 210 h 506"/>
                <a:gd name="T42" fmla="*/ 62 w 662"/>
                <a:gd name="T43" fmla="*/ 248 h 506"/>
                <a:gd name="T44" fmla="*/ 100 w 662"/>
                <a:gd name="T45" fmla="*/ 243 h 506"/>
                <a:gd name="T46" fmla="*/ 132 w 662"/>
                <a:gd name="T47" fmla="*/ 236 h 506"/>
                <a:gd name="T48" fmla="*/ 142 w 662"/>
                <a:gd name="T49" fmla="*/ 285 h 506"/>
                <a:gd name="T50" fmla="*/ 122 w 662"/>
                <a:gd name="T51" fmla="*/ 308 h 506"/>
                <a:gd name="T52" fmla="*/ 92 w 662"/>
                <a:gd name="T53" fmla="*/ 328 h 506"/>
                <a:gd name="T54" fmla="*/ 142 w 662"/>
                <a:gd name="T55" fmla="*/ 340 h 506"/>
                <a:gd name="T56" fmla="*/ 161 w 662"/>
                <a:gd name="T57" fmla="*/ 352 h 506"/>
                <a:gd name="T58" fmla="*/ 203 w 662"/>
                <a:gd name="T59" fmla="*/ 376 h 506"/>
                <a:gd name="T60" fmla="*/ 186 w 662"/>
                <a:gd name="T61" fmla="*/ 396 h 506"/>
                <a:gd name="T62" fmla="*/ 258 w 662"/>
                <a:gd name="T63" fmla="*/ 472 h 506"/>
                <a:gd name="T64" fmla="*/ 284 w 662"/>
                <a:gd name="T65" fmla="*/ 459 h 506"/>
                <a:gd name="T66" fmla="*/ 324 w 662"/>
                <a:gd name="T67" fmla="*/ 488 h 506"/>
                <a:gd name="T68" fmla="*/ 336 w 662"/>
                <a:gd name="T69" fmla="*/ 474 h 506"/>
                <a:gd name="T70" fmla="*/ 358 w 662"/>
                <a:gd name="T71" fmla="*/ 477 h 506"/>
                <a:gd name="T72" fmla="*/ 409 w 662"/>
                <a:gd name="T73" fmla="*/ 489 h 506"/>
                <a:gd name="T74" fmla="*/ 414 w 662"/>
                <a:gd name="T75" fmla="*/ 492 h 506"/>
                <a:gd name="T76" fmla="*/ 457 w 662"/>
                <a:gd name="T77" fmla="*/ 457 h 506"/>
                <a:gd name="T78" fmla="*/ 472 w 662"/>
                <a:gd name="T79" fmla="*/ 472 h 506"/>
                <a:gd name="T80" fmla="*/ 483 w 662"/>
                <a:gd name="T81" fmla="*/ 449 h 506"/>
                <a:gd name="T82" fmla="*/ 523 w 662"/>
                <a:gd name="T83" fmla="*/ 403 h 506"/>
                <a:gd name="T84" fmla="*/ 548 w 662"/>
                <a:gd name="T85" fmla="*/ 407 h 506"/>
                <a:gd name="T86" fmla="*/ 543 w 662"/>
                <a:gd name="T87" fmla="*/ 378 h 506"/>
                <a:gd name="T88" fmla="*/ 548 w 662"/>
                <a:gd name="T89" fmla="*/ 363 h 506"/>
                <a:gd name="T90" fmla="*/ 604 w 662"/>
                <a:gd name="T91" fmla="*/ 333 h 506"/>
                <a:gd name="T92" fmla="*/ 602 w 662"/>
                <a:gd name="T93" fmla="*/ 303 h 506"/>
                <a:gd name="T94" fmla="*/ 614 w 662"/>
                <a:gd name="T95" fmla="*/ 278 h 506"/>
                <a:gd name="T96" fmla="*/ 632 w 662"/>
                <a:gd name="T97" fmla="*/ 238 h 506"/>
                <a:gd name="T98" fmla="*/ 655 w 662"/>
                <a:gd name="T99" fmla="*/ 206 h 506"/>
                <a:gd name="T100" fmla="*/ 656 w 662"/>
                <a:gd name="T101" fmla="*/ 177 h 506"/>
                <a:gd name="T102" fmla="*/ 655 w 662"/>
                <a:gd name="T103" fmla="*/ 159 h 506"/>
                <a:gd name="T104" fmla="*/ 599 w 662"/>
                <a:gd name="T105" fmla="*/ 162 h 506"/>
                <a:gd name="T106" fmla="*/ 584 w 662"/>
                <a:gd name="T107" fmla="*/ 135 h 506"/>
                <a:gd name="T108" fmla="*/ 556 w 662"/>
                <a:gd name="T109" fmla="*/ 134 h 506"/>
                <a:gd name="T110" fmla="*/ 586 w 662"/>
                <a:gd name="T111" fmla="*/ 77 h 506"/>
                <a:gd name="T112" fmla="*/ 583 w 662"/>
                <a:gd name="T113" fmla="*/ 38 h 506"/>
                <a:gd name="T114" fmla="*/ 574 w 662"/>
                <a:gd name="T115" fmla="*/ 0 h 506"/>
                <a:gd name="T116" fmla="*/ 549 w 662"/>
                <a:gd name="T117" fmla="*/ 1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8" name="Freeform 15"/>
            <p:cNvSpPr/>
            <p:nvPr/>
          </p:nvSpPr>
          <p:spPr bwMode="auto">
            <a:xfrm>
              <a:off x="4023836" y="4365625"/>
              <a:ext cx="565150" cy="574675"/>
            </a:xfrm>
            <a:custGeom>
              <a:avLst/>
              <a:gdLst>
                <a:gd name="T0" fmla="*/ 355 w 374"/>
                <a:gd name="T1" fmla="*/ 43 h 381"/>
                <a:gd name="T2" fmla="*/ 341 w 374"/>
                <a:gd name="T3" fmla="*/ 39 h 381"/>
                <a:gd name="T4" fmla="*/ 329 w 374"/>
                <a:gd name="T5" fmla="*/ 34 h 381"/>
                <a:gd name="T6" fmla="*/ 309 w 374"/>
                <a:gd name="T7" fmla="*/ 37 h 381"/>
                <a:gd name="T8" fmla="*/ 292 w 374"/>
                <a:gd name="T9" fmla="*/ 31 h 381"/>
                <a:gd name="T10" fmla="*/ 291 w 374"/>
                <a:gd name="T11" fmla="*/ 28 h 381"/>
                <a:gd name="T12" fmla="*/ 269 w 374"/>
                <a:gd name="T13" fmla="*/ 6 h 381"/>
                <a:gd name="T14" fmla="*/ 232 w 374"/>
                <a:gd name="T15" fmla="*/ 21 h 381"/>
                <a:gd name="T16" fmla="*/ 228 w 374"/>
                <a:gd name="T17" fmla="*/ 54 h 381"/>
                <a:gd name="T18" fmla="*/ 213 w 374"/>
                <a:gd name="T19" fmla="*/ 79 h 381"/>
                <a:gd name="T20" fmla="*/ 190 w 374"/>
                <a:gd name="T21" fmla="*/ 114 h 381"/>
                <a:gd name="T22" fmla="*/ 152 w 374"/>
                <a:gd name="T23" fmla="*/ 156 h 381"/>
                <a:gd name="T24" fmla="*/ 115 w 374"/>
                <a:gd name="T25" fmla="*/ 192 h 381"/>
                <a:gd name="T26" fmla="*/ 96 w 374"/>
                <a:gd name="T27" fmla="*/ 217 h 381"/>
                <a:gd name="T28" fmla="*/ 0 w 374"/>
                <a:gd name="T29" fmla="*/ 222 h 381"/>
                <a:gd name="T30" fmla="*/ 26 w 374"/>
                <a:gd name="T31" fmla="*/ 300 h 381"/>
                <a:gd name="T32" fmla="*/ 42 w 374"/>
                <a:gd name="T33" fmla="*/ 309 h 381"/>
                <a:gd name="T34" fmla="*/ 55 w 374"/>
                <a:gd name="T35" fmla="*/ 346 h 381"/>
                <a:gd name="T36" fmla="*/ 57 w 374"/>
                <a:gd name="T37" fmla="*/ 354 h 381"/>
                <a:gd name="T38" fmla="*/ 82 w 374"/>
                <a:gd name="T39" fmla="*/ 346 h 381"/>
                <a:gd name="T40" fmla="*/ 92 w 374"/>
                <a:gd name="T41" fmla="*/ 351 h 381"/>
                <a:gd name="T42" fmla="*/ 100 w 374"/>
                <a:gd name="T43" fmla="*/ 325 h 381"/>
                <a:gd name="T44" fmla="*/ 145 w 374"/>
                <a:gd name="T45" fmla="*/ 307 h 381"/>
                <a:gd name="T46" fmla="*/ 149 w 374"/>
                <a:gd name="T47" fmla="*/ 280 h 381"/>
                <a:gd name="T48" fmla="*/ 158 w 374"/>
                <a:gd name="T49" fmla="*/ 273 h 381"/>
                <a:gd name="T50" fmla="*/ 160 w 374"/>
                <a:gd name="T51" fmla="*/ 273 h 381"/>
                <a:gd name="T52" fmla="*/ 179 w 374"/>
                <a:gd name="T53" fmla="*/ 290 h 381"/>
                <a:gd name="T54" fmla="*/ 186 w 374"/>
                <a:gd name="T55" fmla="*/ 307 h 381"/>
                <a:gd name="T56" fmla="*/ 200 w 374"/>
                <a:gd name="T57" fmla="*/ 287 h 381"/>
                <a:gd name="T58" fmla="*/ 213 w 374"/>
                <a:gd name="T59" fmla="*/ 280 h 381"/>
                <a:gd name="T60" fmla="*/ 229 w 374"/>
                <a:gd name="T61" fmla="*/ 283 h 381"/>
                <a:gd name="T62" fmla="*/ 239 w 374"/>
                <a:gd name="T63" fmla="*/ 313 h 381"/>
                <a:gd name="T64" fmla="*/ 249 w 374"/>
                <a:gd name="T65" fmla="*/ 336 h 381"/>
                <a:gd name="T66" fmla="*/ 255 w 374"/>
                <a:gd name="T67" fmla="*/ 357 h 381"/>
                <a:gd name="T68" fmla="*/ 273 w 374"/>
                <a:gd name="T69" fmla="*/ 357 h 381"/>
                <a:gd name="T70" fmla="*/ 276 w 374"/>
                <a:gd name="T71" fmla="*/ 359 h 381"/>
                <a:gd name="T72" fmla="*/ 285 w 374"/>
                <a:gd name="T73" fmla="*/ 381 h 381"/>
                <a:gd name="T74" fmla="*/ 291 w 374"/>
                <a:gd name="T75" fmla="*/ 364 h 381"/>
                <a:gd name="T76" fmla="*/ 295 w 374"/>
                <a:gd name="T77" fmla="*/ 362 h 381"/>
                <a:gd name="T78" fmla="*/ 303 w 374"/>
                <a:gd name="T79" fmla="*/ 357 h 381"/>
                <a:gd name="T80" fmla="*/ 310 w 374"/>
                <a:gd name="T81" fmla="*/ 349 h 381"/>
                <a:gd name="T82" fmla="*/ 247 w 374"/>
                <a:gd name="T83" fmla="*/ 223 h 381"/>
                <a:gd name="T84" fmla="*/ 231 w 374"/>
                <a:gd name="T85" fmla="*/ 171 h 381"/>
                <a:gd name="T86" fmla="*/ 230 w 374"/>
                <a:gd name="T87" fmla="*/ 169 h 381"/>
                <a:gd name="T88" fmla="*/ 240 w 374"/>
                <a:gd name="T89" fmla="*/ 139 h 381"/>
                <a:gd name="T90" fmla="*/ 344 w 374"/>
                <a:gd name="T91" fmla="*/ 116 h 381"/>
                <a:gd name="T92" fmla="*/ 368 w 374"/>
                <a:gd name="T93" fmla="*/ 10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89" name="Freeform 16"/>
            <p:cNvSpPr/>
            <p:nvPr/>
          </p:nvSpPr>
          <p:spPr bwMode="auto">
            <a:xfrm>
              <a:off x="4025423" y="3251200"/>
              <a:ext cx="641350" cy="1150938"/>
            </a:xfrm>
            <a:custGeom>
              <a:avLst/>
              <a:gdLst>
                <a:gd name="T0" fmla="*/ 125 w 425"/>
                <a:gd name="T1" fmla="*/ 238 h 763"/>
                <a:gd name="T2" fmla="*/ 159 w 425"/>
                <a:gd name="T3" fmla="*/ 266 h 763"/>
                <a:gd name="T4" fmla="*/ 184 w 425"/>
                <a:gd name="T5" fmla="*/ 285 h 763"/>
                <a:gd name="T6" fmla="*/ 231 w 425"/>
                <a:gd name="T7" fmla="*/ 303 h 763"/>
                <a:gd name="T8" fmla="*/ 232 w 425"/>
                <a:gd name="T9" fmla="*/ 305 h 763"/>
                <a:gd name="T10" fmla="*/ 245 w 425"/>
                <a:gd name="T11" fmla="*/ 326 h 763"/>
                <a:gd name="T12" fmla="*/ 233 w 425"/>
                <a:gd name="T13" fmla="*/ 359 h 763"/>
                <a:gd name="T14" fmla="*/ 232 w 425"/>
                <a:gd name="T15" fmla="*/ 380 h 763"/>
                <a:gd name="T16" fmla="*/ 220 w 425"/>
                <a:gd name="T17" fmla="*/ 417 h 763"/>
                <a:gd name="T18" fmla="*/ 185 w 425"/>
                <a:gd name="T19" fmla="*/ 414 h 763"/>
                <a:gd name="T20" fmla="*/ 147 w 425"/>
                <a:gd name="T21" fmla="*/ 438 h 763"/>
                <a:gd name="T22" fmla="*/ 153 w 425"/>
                <a:gd name="T23" fmla="*/ 468 h 763"/>
                <a:gd name="T24" fmla="*/ 114 w 425"/>
                <a:gd name="T25" fmla="*/ 459 h 763"/>
                <a:gd name="T26" fmla="*/ 82 w 425"/>
                <a:gd name="T27" fmla="*/ 447 h 763"/>
                <a:gd name="T28" fmla="*/ 51 w 425"/>
                <a:gd name="T29" fmla="*/ 519 h 763"/>
                <a:gd name="T30" fmla="*/ 61 w 425"/>
                <a:gd name="T31" fmla="*/ 538 h 763"/>
                <a:gd name="T32" fmla="*/ 68 w 425"/>
                <a:gd name="T33" fmla="*/ 557 h 763"/>
                <a:gd name="T34" fmla="*/ 70 w 425"/>
                <a:gd name="T35" fmla="*/ 587 h 763"/>
                <a:gd name="T36" fmla="*/ 6 w 425"/>
                <a:gd name="T37" fmla="*/ 600 h 763"/>
                <a:gd name="T38" fmla="*/ 8 w 425"/>
                <a:gd name="T39" fmla="*/ 643 h 763"/>
                <a:gd name="T40" fmla="*/ 16 w 425"/>
                <a:gd name="T41" fmla="*/ 670 h 763"/>
                <a:gd name="T42" fmla="*/ 87 w 425"/>
                <a:gd name="T43" fmla="*/ 667 h 763"/>
                <a:gd name="T44" fmla="*/ 112 w 425"/>
                <a:gd name="T45" fmla="*/ 686 h 763"/>
                <a:gd name="T46" fmla="*/ 133 w 425"/>
                <a:gd name="T47" fmla="*/ 702 h 763"/>
                <a:gd name="T48" fmla="*/ 151 w 425"/>
                <a:gd name="T49" fmla="*/ 688 h 763"/>
                <a:gd name="T50" fmla="*/ 201 w 425"/>
                <a:gd name="T51" fmla="*/ 722 h 763"/>
                <a:gd name="T52" fmla="*/ 258 w 425"/>
                <a:gd name="T53" fmla="*/ 725 h 763"/>
                <a:gd name="T54" fmla="*/ 275 w 425"/>
                <a:gd name="T55" fmla="*/ 736 h 763"/>
                <a:gd name="T56" fmla="*/ 275 w 425"/>
                <a:gd name="T57" fmla="*/ 737 h 763"/>
                <a:gd name="T58" fmla="*/ 298 w 425"/>
                <a:gd name="T59" fmla="*/ 759 h 763"/>
                <a:gd name="T60" fmla="*/ 325 w 425"/>
                <a:gd name="T61" fmla="*/ 739 h 763"/>
                <a:gd name="T62" fmla="*/ 316 w 425"/>
                <a:gd name="T63" fmla="*/ 723 h 763"/>
                <a:gd name="T64" fmla="*/ 325 w 425"/>
                <a:gd name="T65" fmla="*/ 680 h 763"/>
                <a:gd name="T66" fmla="*/ 353 w 425"/>
                <a:gd name="T67" fmla="*/ 678 h 763"/>
                <a:gd name="T68" fmla="*/ 318 w 425"/>
                <a:gd name="T69" fmla="*/ 641 h 763"/>
                <a:gd name="T70" fmla="*/ 308 w 425"/>
                <a:gd name="T71" fmla="*/ 627 h 763"/>
                <a:gd name="T72" fmla="*/ 320 w 425"/>
                <a:gd name="T73" fmla="*/ 611 h 763"/>
                <a:gd name="T74" fmla="*/ 398 w 425"/>
                <a:gd name="T75" fmla="*/ 615 h 763"/>
                <a:gd name="T76" fmla="*/ 425 w 425"/>
                <a:gd name="T77" fmla="*/ 611 h 763"/>
                <a:gd name="T78" fmla="*/ 381 w 425"/>
                <a:gd name="T79" fmla="*/ 495 h 763"/>
                <a:gd name="T80" fmla="*/ 360 w 425"/>
                <a:gd name="T81" fmla="*/ 486 h 763"/>
                <a:gd name="T82" fmla="*/ 357 w 425"/>
                <a:gd name="T83" fmla="*/ 455 h 763"/>
                <a:gd name="T84" fmla="*/ 363 w 425"/>
                <a:gd name="T85" fmla="*/ 252 h 763"/>
                <a:gd name="T86" fmla="*/ 367 w 425"/>
                <a:gd name="T87" fmla="*/ 213 h 763"/>
                <a:gd name="T88" fmla="*/ 389 w 425"/>
                <a:gd name="T89" fmla="*/ 181 h 763"/>
                <a:gd name="T90" fmla="*/ 365 w 425"/>
                <a:gd name="T91" fmla="*/ 147 h 763"/>
                <a:gd name="T92" fmla="*/ 363 w 425"/>
                <a:gd name="T93" fmla="*/ 117 h 763"/>
                <a:gd name="T94" fmla="*/ 364 w 425"/>
                <a:gd name="T95" fmla="*/ 114 h 763"/>
                <a:gd name="T96" fmla="*/ 383 w 425"/>
                <a:gd name="T97" fmla="*/ 49 h 763"/>
                <a:gd name="T98" fmla="*/ 396 w 425"/>
                <a:gd name="T99" fmla="*/ 29 h 763"/>
                <a:gd name="T100" fmla="*/ 412 w 425"/>
                <a:gd name="T101" fmla="*/ 16 h 763"/>
                <a:gd name="T102" fmla="*/ 391 w 425"/>
                <a:gd name="T103" fmla="*/ 0 h 763"/>
                <a:gd name="T104" fmla="*/ 354 w 425"/>
                <a:gd name="T105" fmla="*/ 14 h 763"/>
                <a:gd name="T106" fmla="*/ 320 w 425"/>
                <a:gd name="T107" fmla="*/ 45 h 763"/>
                <a:gd name="T108" fmla="*/ 276 w 425"/>
                <a:gd name="T109" fmla="*/ 76 h 763"/>
                <a:gd name="T110" fmla="*/ 257 w 425"/>
                <a:gd name="T111" fmla="*/ 93 h 763"/>
                <a:gd name="T112" fmla="*/ 244 w 425"/>
                <a:gd name="T113" fmla="*/ 156 h 763"/>
                <a:gd name="T114" fmla="*/ 241 w 425"/>
                <a:gd name="T115" fmla="*/ 174 h 763"/>
                <a:gd name="T116" fmla="*/ 228 w 425"/>
                <a:gd name="T117" fmla="*/ 191 h 763"/>
                <a:gd name="T118" fmla="*/ 226 w 425"/>
                <a:gd name="T119" fmla="*/ 193 h 763"/>
                <a:gd name="T120" fmla="*/ 200 w 425"/>
                <a:gd name="T121" fmla="*/ 196 h 763"/>
                <a:gd name="T122" fmla="*/ 199 w 425"/>
                <a:gd name="T123" fmla="*/ 196 h 763"/>
                <a:gd name="T124" fmla="*/ 142 w 425"/>
                <a:gd name="T125" fmla="*/ 174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90" name="Freeform 17"/>
            <p:cNvSpPr/>
            <p:nvPr/>
          </p:nvSpPr>
          <p:spPr bwMode="auto">
            <a:xfrm>
              <a:off x="4523891" y="3048363"/>
              <a:ext cx="431800" cy="942975"/>
            </a:xfrm>
            <a:custGeom>
              <a:avLst/>
              <a:gdLst>
                <a:gd name="T0" fmla="*/ 263 w 286"/>
                <a:gd name="T1" fmla="*/ 8 h 625"/>
                <a:gd name="T2" fmla="*/ 247 w 286"/>
                <a:gd name="T3" fmla="*/ 15 h 625"/>
                <a:gd name="T4" fmla="*/ 234 w 286"/>
                <a:gd name="T5" fmla="*/ 30 h 625"/>
                <a:gd name="T6" fmla="*/ 231 w 286"/>
                <a:gd name="T7" fmla="*/ 31 h 625"/>
                <a:gd name="T8" fmla="*/ 179 w 286"/>
                <a:gd name="T9" fmla="*/ 35 h 625"/>
                <a:gd name="T10" fmla="*/ 162 w 286"/>
                <a:gd name="T11" fmla="*/ 50 h 625"/>
                <a:gd name="T12" fmla="*/ 147 w 286"/>
                <a:gd name="T13" fmla="*/ 61 h 625"/>
                <a:gd name="T14" fmla="*/ 123 w 286"/>
                <a:gd name="T15" fmla="*/ 61 h 625"/>
                <a:gd name="T16" fmla="*/ 110 w 286"/>
                <a:gd name="T17" fmla="*/ 98 h 625"/>
                <a:gd name="T18" fmla="*/ 109 w 286"/>
                <a:gd name="T19" fmla="*/ 99 h 625"/>
                <a:gd name="T20" fmla="*/ 87 w 286"/>
                <a:gd name="T21" fmla="*/ 120 h 625"/>
                <a:gd name="T22" fmla="*/ 55 w 286"/>
                <a:gd name="T23" fmla="*/ 157 h 625"/>
                <a:gd name="T24" fmla="*/ 36 w 286"/>
                <a:gd name="T25" fmla="*/ 177 h 625"/>
                <a:gd name="T26" fmla="*/ 34 w 286"/>
                <a:gd name="T27" fmla="*/ 202 h 625"/>
                <a:gd name="T28" fmla="*/ 34 w 286"/>
                <a:gd name="T29" fmla="*/ 224 h 625"/>
                <a:gd name="T30" fmla="*/ 23 w 286"/>
                <a:gd name="T31" fmla="*/ 243 h 625"/>
                <a:gd name="T32" fmla="*/ 23 w 286"/>
                <a:gd name="T33" fmla="*/ 294 h 625"/>
                <a:gd name="T34" fmla="*/ 32 w 286"/>
                <a:gd name="T35" fmla="*/ 322 h 625"/>
                <a:gd name="T36" fmla="*/ 30 w 286"/>
                <a:gd name="T37" fmla="*/ 346 h 625"/>
                <a:gd name="T38" fmla="*/ 9 w 286"/>
                <a:gd name="T39" fmla="*/ 425 h 625"/>
                <a:gd name="T40" fmla="*/ 24 w 286"/>
                <a:gd name="T41" fmla="*/ 488 h 625"/>
                <a:gd name="T42" fmla="*/ 18 w 286"/>
                <a:gd name="T43" fmla="*/ 625 h 625"/>
                <a:gd name="T44" fmla="*/ 45 w 286"/>
                <a:gd name="T45" fmla="*/ 599 h 625"/>
                <a:gd name="T46" fmla="*/ 149 w 286"/>
                <a:gd name="T47" fmla="*/ 547 h 625"/>
                <a:gd name="T48" fmla="*/ 199 w 286"/>
                <a:gd name="T49" fmla="*/ 552 h 625"/>
                <a:gd name="T50" fmla="*/ 240 w 286"/>
                <a:gd name="T51" fmla="*/ 515 h 625"/>
                <a:gd name="T52" fmla="*/ 251 w 286"/>
                <a:gd name="T53" fmla="*/ 490 h 625"/>
                <a:gd name="T54" fmla="*/ 251 w 286"/>
                <a:gd name="T55" fmla="*/ 485 h 625"/>
                <a:gd name="T56" fmla="*/ 256 w 286"/>
                <a:gd name="T57" fmla="*/ 448 h 625"/>
                <a:gd name="T58" fmla="*/ 260 w 286"/>
                <a:gd name="T59" fmla="*/ 426 h 625"/>
                <a:gd name="T60" fmla="*/ 251 w 286"/>
                <a:gd name="T61" fmla="*/ 369 h 625"/>
                <a:gd name="T62" fmla="*/ 255 w 286"/>
                <a:gd name="T63" fmla="*/ 351 h 625"/>
                <a:gd name="T64" fmla="*/ 286 w 286"/>
                <a:gd name="T65" fmla="*/ 283 h 625"/>
                <a:gd name="T66" fmla="*/ 240 w 286"/>
                <a:gd name="T67" fmla="*/ 243 h 625"/>
                <a:gd name="T68" fmla="*/ 234 w 286"/>
                <a:gd name="T69" fmla="*/ 224 h 625"/>
                <a:gd name="T70" fmla="*/ 237 w 286"/>
                <a:gd name="T71" fmla="*/ 192 h 625"/>
                <a:gd name="T72" fmla="*/ 244 w 286"/>
                <a:gd name="T73" fmla="*/ 170 h 625"/>
                <a:gd name="T74" fmla="*/ 276 w 286"/>
                <a:gd name="T75" fmla="*/ 145 h 625"/>
                <a:gd name="T76" fmla="*/ 282 w 286"/>
                <a:gd name="T77" fmla="*/ 86 h 625"/>
                <a:gd name="T78" fmla="*/ 263 w 286"/>
                <a:gd name="T79" fmla="*/ 82 h 625"/>
                <a:gd name="T80" fmla="*/ 241 w 286"/>
                <a:gd name="T81" fmla="*/ 68 h 625"/>
                <a:gd name="T82" fmla="*/ 239 w 286"/>
                <a:gd name="T83" fmla="*/ 4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91" name="Freeform 18"/>
            <p:cNvSpPr/>
            <p:nvPr/>
          </p:nvSpPr>
          <p:spPr bwMode="auto">
            <a:xfrm>
              <a:off x="4508822" y="4775330"/>
              <a:ext cx="688975" cy="798513"/>
            </a:xfrm>
            <a:custGeom>
              <a:avLst/>
              <a:gdLst>
                <a:gd name="T0" fmla="*/ 394 w 457"/>
                <a:gd name="T1" fmla="*/ 89 h 529"/>
                <a:gd name="T2" fmla="*/ 385 w 457"/>
                <a:gd name="T3" fmla="*/ 70 h 529"/>
                <a:gd name="T4" fmla="*/ 377 w 457"/>
                <a:gd name="T5" fmla="*/ 32 h 529"/>
                <a:gd name="T6" fmla="*/ 359 w 457"/>
                <a:gd name="T7" fmla="*/ 45 h 529"/>
                <a:gd name="T8" fmla="*/ 329 w 457"/>
                <a:gd name="T9" fmla="*/ 40 h 529"/>
                <a:gd name="T10" fmla="*/ 329 w 457"/>
                <a:gd name="T11" fmla="*/ 19 h 529"/>
                <a:gd name="T12" fmla="*/ 320 w 457"/>
                <a:gd name="T13" fmla="*/ 26 h 529"/>
                <a:gd name="T14" fmla="*/ 287 w 457"/>
                <a:gd name="T15" fmla="*/ 58 h 529"/>
                <a:gd name="T16" fmla="*/ 281 w 457"/>
                <a:gd name="T17" fmla="*/ 58 h 529"/>
                <a:gd name="T18" fmla="*/ 260 w 457"/>
                <a:gd name="T19" fmla="*/ 43 h 529"/>
                <a:gd name="T20" fmla="*/ 242 w 457"/>
                <a:gd name="T21" fmla="*/ 36 h 529"/>
                <a:gd name="T22" fmla="*/ 197 w 457"/>
                <a:gd name="T23" fmla="*/ 21 h 529"/>
                <a:gd name="T24" fmla="*/ 173 w 457"/>
                <a:gd name="T25" fmla="*/ 10 h 529"/>
                <a:gd name="T26" fmla="*/ 123 w 457"/>
                <a:gd name="T27" fmla="*/ 1 h 529"/>
                <a:gd name="T28" fmla="*/ 104 w 457"/>
                <a:gd name="T29" fmla="*/ 42 h 529"/>
                <a:gd name="T30" fmla="*/ 90 w 457"/>
                <a:gd name="T31" fmla="*/ 42 h 529"/>
                <a:gd name="T32" fmla="*/ 38 w 457"/>
                <a:gd name="T33" fmla="*/ 68 h 529"/>
                <a:gd name="T34" fmla="*/ 33 w 457"/>
                <a:gd name="T35" fmla="*/ 192 h 529"/>
                <a:gd name="T36" fmla="*/ 24 w 457"/>
                <a:gd name="T37" fmla="*/ 219 h 529"/>
                <a:gd name="T38" fmla="*/ 2 w 457"/>
                <a:gd name="T39" fmla="*/ 288 h 529"/>
                <a:gd name="T40" fmla="*/ 19 w 457"/>
                <a:gd name="T41" fmla="*/ 294 h 529"/>
                <a:gd name="T42" fmla="*/ 44 w 457"/>
                <a:gd name="T43" fmla="*/ 332 h 529"/>
                <a:gd name="T44" fmla="*/ 35 w 457"/>
                <a:gd name="T45" fmla="*/ 348 h 529"/>
                <a:gd name="T46" fmla="*/ 63 w 457"/>
                <a:gd name="T47" fmla="*/ 417 h 529"/>
                <a:gd name="T48" fmla="*/ 100 w 457"/>
                <a:gd name="T49" fmla="*/ 399 h 529"/>
                <a:gd name="T50" fmla="*/ 121 w 457"/>
                <a:gd name="T51" fmla="*/ 400 h 529"/>
                <a:gd name="T52" fmla="*/ 138 w 457"/>
                <a:gd name="T53" fmla="*/ 370 h 529"/>
                <a:gd name="T54" fmla="*/ 180 w 457"/>
                <a:gd name="T55" fmla="*/ 356 h 529"/>
                <a:gd name="T56" fmla="*/ 202 w 457"/>
                <a:gd name="T57" fmla="*/ 399 h 529"/>
                <a:gd name="T58" fmla="*/ 213 w 457"/>
                <a:gd name="T59" fmla="*/ 436 h 529"/>
                <a:gd name="T60" fmla="*/ 186 w 457"/>
                <a:gd name="T61" fmla="*/ 488 h 529"/>
                <a:gd name="T62" fmla="*/ 222 w 457"/>
                <a:gd name="T63" fmla="*/ 494 h 529"/>
                <a:gd name="T64" fmla="*/ 234 w 457"/>
                <a:gd name="T65" fmla="*/ 526 h 529"/>
                <a:gd name="T66" fmla="*/ 270 w 457"/>
                <a:gd name="T67" fmla="*/ 517 h 529"/>
                <a:gd name="T68" fmla="*/ 286 w 457"/>
                <a:gd name="T69" fmla="*/ 470 h 529"/>
                <a:gd name="T70" fmla="*/ 355 w 457"/>
                <a:gd name="T71" fmla="*/ 499 h 529"/>
                <a:gd name="T72" fmla="*/ 336 w 457"/>
                <a:gd name="T73" fmla="*/ 453 h 529"/>
                <a:gd name="T74" fmla="*/ 338 w 457"/>
                <a:gd name="T75" fmla="*/ 449 h 529"/>
                <a:gd name="T76" fmla="*/ 439 w 457"/>
                <a:gd name="T77" fmla="*/ 438 h 529"/>
                <a:gd name="T78" fmla="*/ 440 w 457"/>
                <a:gd name="T79" fmla="*/ 436 h 529"/>
                <a:gd name="T80" fmla="*/ 440 w 457"/>
                <a:gd name="T81" fmla="*/ 430 h 529"/>
                <a:gd name="T82" fmla="*/ 437 w 457"/>
                <a:gd name="T83" fmla="*/ 374 h 529"/>
                <a:gd name="T84" fmla="*/ 449 w 457"/>
                <a:gd name="T85" fmla="*/ 353 h 529"/>
                <a:gd name="T86" fmla="*/ 429 w 457"/>
                <a:gd name="T87" fmla="*/ 332 h 529"/>
                <a:gd name="T88" fmla="*/ 418 w 457"/>
                <a:gd name="T89" fmla="*/ 259 h 529"/>
                <a:gd name="T90" fmla="*/ 397 w 457"/>
                <a:gd name="T91" fmla="*/ 269 h 529"/>
                <a:gd name="T92" fmla="*/ 394 w 457"/>
                <a:gd name="T93" fmla="*/ 222 h 529"/>
                <a:gd name="T94" fmla="*/ 429 w 457"/>
                <a:gd name="T95" fmla="*/ 132 h 529"/>
                <a:gd name="T96" fmla="*/ 395 w 457"/>
                <a:gd name="T97" fmla="*/ 9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92" name="Freeform 19"/>
            <p:cNvSpPr/>
            <p:nvPr/>
          </p:nvSpPr>
          <p:spPr bwMode="auto">
            <a:xfrm>
              <a:off x="4390548" y="4189413"/>
              <a:ext cx="973138" cy="606425"/>
            </a:xfrm>
            <a:custGeom>
              <a:avLst/>
              <a:gdLst>
                <a:gd name="T0" fmla="*/ 85 w 645"/>
                <a:gd name="T1" fmla="*/ 11 h 402"/>
                <a:gd name="T2" fmla="*/ 113 w 645"/>
                <a:gd name="T3" fmla="*/ 31 h 402"/>
                <a:gd name="T4" fmla="*/ 129 w 645"/>
                <a:gd name="T5" fmla="*/ 53 h 402"/>
                <a:gd name="T6" fmla="*/ 116 w 645"/>
                <a:gd name="T7" fmla="*/ 68 h 402"/>
                <a:gd name="T8" fmla="*/ 80 w 645"/>
                <a:gd name="T9" fmla="*/ 77 h 402"/>
                <a:gd name="T10" fmla="*/ 84 w 645"/>
                <a:gd name="T11" fmla="*/ 98 h 402"/>
                <a:gd name="T12" fmla="*/ 94 w 645"/>
                <a:gd name="T13" fmla="*/ 142 h 402"/>
                <a:gd name="T14" fmla="*/ 118 w 645"/>
                <a:gd name="T15" fmla="*/ 150 h 402"/>
                <a:gd name="T16" fmla="*/ 120 w 645"/>
                <a:gd name="T17" fmla="*/ 152 h 402"/>
                <a:gd name="T18" fmla="*/ 134 w 645"/>
                <a:gd name="T19" fmla="*/ 172 h 402"/>
                <a:gd name="T20" fmla="*/ 141 w 645"/>
                <a:gd name="T21" fmla="*/ 192 h 402"/>
                <a:gd name="T22" fmla="*/ 106 w 645"/>
                <a:gd name="T23" fmla="*/ 243 h 402"/>
                <a:gd name="T24" fmla="*/ 4 w 645"/>
                <a:gd name="T25" fmla="*/ 268 h 402"/>
                <a:gd name="T26" fmla="*/ 11 w 645"/>
                <a:gd name="T27" fmla="*/ 306 h 402"/>
                <a:gd name="T28" fmla="*/ 50 w 645"/>
                <a:gd name="T29" fmla="*/ 377 h 402"/>
                <a:gd name="T30" fmla="*/ 52 w 645"/>
                <a:gd name="T31" fmla="*/ 378 h 402"/>
                <a:gd name="T32" fmla="*/ 67 w 645"/>
                <a:gd name="T33" fmla="*/ 398 h 402"/>
                <a:gd name="T34" fmla="*/ 80 w 645"/>
                <a:gd name="T35" fmla="*/ 364 h 402"/>
                <a:gd name="T36" fmla="*/ 102 w 645"/>
                <a:gd name="T37" fmla="*/ 335 h 402"/>
                <a:gd name="T38" fmla="*/ 148 w 645"/>
                <a:gd name="T39" fmla="*/ 333 h 402"/>
                <a:gd name="T40" fmla="*/ 167 w 645"/>
                <a:gd name="T41" fmla="*/ 293 h 402"/>
                <a:gd name="T42" fmla="*/ 210 w 645"/>
                <a:gd name="T43" fmla="*/ 292 h 402"/>
                <a:gd name="T44" fmla="*/ 288 w 645"/>
                <a:gd name="T45" fmla="*/ 320 h 402"/>
                <a:gd name="T46" fmla="*/ 290 w 645"/>
                <a:gd name="T47" fmla="*/ 320 h 402"/>
                <a:gd name="T48" fmla="*/ 319 w 645"/>
                <a:gd name="T49" fmla="*/ 335 h 402"/>
                <a:gd name="T50" fmla="*/ 319 w 645"/>
                <a:gd name="T51" fmla="*/ 335 h 402"/>
                <a:gd name="T52" fmla="*/ 347 w 645"/>
                <a:gd name="T53" fmla="*/ 336 h 402"/>
                <a:gd name="T54" fmla="*/ 374 w 645"/>
                <a:gd name="T55" fmla="*/ 304 h 402"/>
                <a:gd name="T56" fmla="*/ 391 w 645"/>
                <a:gd name="T57" fmla="*/ 315 h 402"/>
                <a:gd name="T58" fmla="*/ 393 w 645"/>
                <a:gd name="T59" fmla="*/ 341 h 402"/>
                <a:gd name="T60" fmla="*/ 420 w 645"/>
                <a:gd name="T61" fmla="*/ 323 h 402"/>
                <a:gd name="T62" fmla="*/ 435 w 645"/>
                <a:gd name="T63" fmla="*/ 324 h 402"/>
                <a:gd name="T64" fmla="*/ 449 w 645"/>
                <a:gd name="T65" fmla="*/ 370 h 402"/>
                <a:gd name="T66" fmla="*/ 511 w 645"/>
                <a:gd name="T67" fmla="*/ 342 h 402"/>
                <a:gd name="T68" fmla="*/ 568 w 645"/>
                <a:gd name="T69" fmla="*/ 318 h 402"/>
                <a:gd name="T70" fmla="*/ 625 w 645"/>
                <a:gd name="T71" fmla="*/ 301 h 402"/>
                <a:gd name="T72" fmla="*/ 639 w 645"/>
                <a:gd name="T73" fmla="*/ 291 h 402"/>
                <a:gd name="T74" fmla="*/ 606 w 645"/>
                <a:gd name="T75" fmla="*/ 201 h 402"/>
                <a:gd name="T76" fmla="*/ 621 w 645"/>
                <a:gd name="T77" fmla="*/ 175 h 402"/>
                <a:gd name="T78" fmla="*/ 585 w 645"/>
                <a:gd name="T79" fmla="*/ 164 h 402"/>
                <a:gd name="T80" fmla="*/ 567 w 645"/>
                <a:gd name="T81" fmla="*/ 143 h 402"/>
                <a:gd name="T82" fmla="*/ 566 w 645"/>
                <a:gd name="T83" fmla="*/ 141 h 402"/>
                <a:gd name="T84" fmla="*/ 492 w 645"/>
                <a:gd name="T85" fmla="*/ 124 h 402"/>
                <a:gd name="T86" fmla="*/ 428 w 645"/>
                <a:gd name="T87" fmla="*/ 122 h 402"/>
                <a:gd name="T88" fmla="*/ 284 w 645"/>
                <a:gd name="T89" fmla="*/ 64 h 402"/>
                <a:gd name="T90" fmla="*/ 189 w 645"/>
                <a:gd name="T91" fmla="*/ 0 h 402"/>
                <a:gd name="T92" fmla="*/ 97 w 645"/>
                <a:gd name="T93" fmla="*/ 6 h 402"/>
                <a:gd name="T94" fmla="*/ 81 w 645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E7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93" name="Freeform 20"/>
            <p:cNvSpPr/>
            <p:nvPr/>
          </p:nvSpPr>
          <p:spPr bwMode="auto">
            <a:xfrm>
              <a:off x="4633439" y="5443200"/>
              <a:ext cx="1009650" cy="803275"/>
            </a:xfrm>
            <a:custGeom>
              <a:avLst/>
              <a:gdLst>
                <a:gd name="T0" fmla="*/ 645 w 669"/>
                <a:gd name="T1" fmla="*/ 171 h 532"/>
                <a:gd name="T2" fmla="*/ 669 w 669"/>
                <a:gd name="T3" fmla="*/ 166 h 532"/>
                <a:gd name="T4" fmla="*/ 622 w 669"/>
                <a:gd name="T5" fmla="*/ 118 h 532"/>
                <a:gd name="T6" fmla="*/ 589 w 669"/>
                <a:gd name="T7" fmla="*/ 58 h 532"/>
                <a:gd name="T8" fmla="*/ 532 w 669"/>
                <a:gd name="T9" fmla="*/ 71 h 532"/>
                <a:gd name="T10" fmla="*/ 529 w 669"/>
                <a:gd name="T11" fmla="*/ 77 h 532"/>
                <a:gd name="T12" fmla="*/ 482 w 669"/>
                <a:gd name="T13" fmla="*/ 66 h 532"/>
                <a:gd name="T14" fmla="*/ 397 w 669"/>
                <a:gd name="T15" fmla="*/ 105 h 532"/>
                <a:gd name="T16" fmla="*/ 397 w 669"/>
                <a:gd name="T17" fmla="*/ 50 h 532"/>
                <a:gd name="T18" fmla="*/ 393 w 669"/>
                <a:gd name="T19" fmla="*/ 27 h 532"/>
                <a:gd name="T20" fmla="*/ 365 w 669"/>
                <a:gd name="T21" fmla="*/ 26 h 532"/>
                <a:gd name="T22" fmla="*/ 334 w 669"/>
                <a:gd name="T23" fmla="*/ 24 h 532"/>
                <a:gd name="T24" fmla="*/ 289 w 669"/>
                <a:gd name="T25" fmla="*/ 3 h 532"/>
                <a:gd name="T26" fmla="*/ 277 w 669"/>
                <a:gd name="T27" fmla="*/ 65 h 532"/>
                <a:gd name="T28" fmla="*/ 218 w 669"/>
                <a:gd name="T29" fmla="*/ 47 h 532"/>
                <a:gd name="T30" fmla="*/ 205 w 669"/>
                <a:gd name="T31" fmla="*/ 43 h 532"/>
                <a:gd name="T32" fmla="*/ 189 w 669"/>
                <a:gd name="T33" fmla="*/ 87 h 532"/>
                <a:gd name="T34" fmla="*/ 198 w 669"/>
                <a:gd name="T35" fmla="*/ 125 h 532"/>
                <a:gd name="T36" fmla="*/ 179 w 669"/>
                <a:gd name="T37" fmla="*/ 161 h 532"/>
                <a:gd name="T38" fmla="*/ 137 w 669"/>
                <a:gd name="T39" fmla="*/ 270 h 532"/>
                <a:gd name="T40" fmla="*/ 76 w 669"/>
                <a:gd name="T41" fmla="*/ 310 h 532"/>
                <a:gd name="T42" fmla="*/ 84 w 669"/>
                <a:gd name="T43" fmla="*/ 329 h 532"/>
                <a:gd name="T44" fmla="*/ 50 w 669"/>
                <a:gd name="T45" fmla="*/ 376 h 532"/>
                <a:gd name="T46" fmla="*/ 14 w 669"/>
                <a:gd name="T47" fmla="*/ 387 h 532"/>
                <a:gd name="T48" fmla="*/ 7 w 669"/>
                <a:gd name="T49" fmla="*/ 485 h 532"/>
                <a:gd name="T50" fmla="*/ 20 w 669"/>
                <a:gd name="T51" fmla="*/ 517 h 532"/>
                <a:gd name="T52" fmla="*/ 55 w 669"/>
                <a:gd name="T53" fmla="*/ 529 h 532"/>
                <a:gd name="T54" fmla="*/ 58 w 669"/>
                <a:gd name="T55" fmla="*/ 525 h 532"/>
                <a:gd name="T56" fmla="*/ 47 w 669"/>
                <a:gd name="T57" fmla="*/ 493 h 532"/>
                <a:gd name="T58" fmla="*/ 32 w 669"/>
                <a:gd name="T59" fmla="*/ 480 h 532"/>
                <a:gd name="T60" fmla="*/ 49 w 669"/>
                <a:gd name="T61" fmla="*/ 458 h 532"/>
                <a:gd name="T62" fmla="*/ 85 w 669"/>
                <a:gd name="T63" fmla="*/ 429 h 532"/>
                <a:gd name="T64" fmla="*/ 169 w 669"/>
                <a:gd name="T65" fmla="*/ 373 h 532"/>
                <a:gd name="T66" fmla="*/ 186 w 669"/>
                <a:gd name="T67" fmla="*/ 383 h 532"/>
                <a:gd name="T68" fmla="*/ 198 w 669"/>
                <a:gd name="T69" fmla="*/ 373 h 532"/>
                <a:gd name="T70" fmla="*/ 255 w 669"/>
                <a:gd name="T71" fmla="*/ 362 h 532"/>
                <a:gd name="T72" fmla="*/ 258 w 669"/>
                <a:gd name="T73" fmla="*/ 359 h 532"/>
                <a:gd name="T74" fmla="*/ 314 w 669"/>
                <a:gd name="T75" fmla="*/ 337 h 532"/>
                <a:gd name="T76" fmla="*/ 326 w 669"/>
                <a:gd name="T77" fmla="*/ 253 h 532"/>
                <a:gd name="T78" fmla="*/ 344 w 669"/>
                <a:gd name="T79" fmla="*/ 250 h 532"/>
                <a:gd name="T80" fmla="*/ 349 w 669"/>
                <a:gd name="T81" fmla="*/ 252 h 532"/>
                <a:gd name="T82" fmla="*/ 419 w 669"/>
                <a:gd name="T83" fmla="*/ 297 h 532"/>
                <a:gd name="T84" fmla="*/ 411 w 669"/>
                <a:gd name="T85" fmla="*/ 272 h 532"/>
                <a:gd name="T86" fmla="*/ 438 w 669"/>
                <a:gd name="T87" fmla="*/ 261 h 532"/>
                <a:gd name="T88" fmla="*/ 456 w 669"/>
                <a:gd name="T89" fmla="*/ 252 h 532"/>
                <a:gd name="T90" fmla="*/ 509 w 669"/>
                <a:gd name="T91" fmla="*/ 268 h 532"/>
                <a:gd name="T92" fmla="*/ 544 w 669"/>
                <a:gd name="T93" fmla="*/ 245 h 532"/>
                <a:gd name="T94" fmla="*/ 547 w 669"/>
                <a:gd name="T95" fmla="*/ 248 h 532"/>
                <a:gd name="T96" fmla="*/ 628 w 669"/>
                <a:gd name="T97" fmla="*/ 18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solidFill>
              <a:srgbClr val="E74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HK" altLang="en-US">
                <a:solidFill>
                  <a:srgbClr val="BFC0C0"/>
                </a:solidFill>
              </a:endParaRPr>
            </a:p>
          </p:txBody>
        </p:sp>
        <p:sp>
          <p:nvSpPr>
            <p:cNvPr id="94" name="Freeform 21"/>
            <p:cNvSpPr/>
            <p:nvPr/>
          </p:nvSpPr>
          <p:spPr bwMode="auto">
            <a:xfrm>
              <a:off x="5137473" y="4633879"/>
              <a:ext cx="608013" cy="822325"/>
            </a:xfrm>
            <a:custGeom>
              <a:avLst/>
              <a:gdLst>
                <a:gd name="T0" fmla="*/ 315 w 403"/>
                <a:gd name="T1" fmla="*/ 20 h 545"/>
                <a:gd name="T2" fmla="*/ 280 w 403"/>
                <a:gd name="T3" fmla="*/ 6 h 545"/>
                <a:gd name="T4" fmla="*/ 232 w 403"/>
                <a:gd name="T5" fmla="*/ 40 h 545"/>
                <a:gd name="T6" fmla="*/ 202 w 403"/>
                <a:gd name="T7" fmla="*/ 27 h 545"/>
                <a:gd name="T8" fmla="*/ 200 w 403"/>
                <a:gd name="T9" fmla="*/ 29 h 545"/>
                <a:gd name="T10" fmla="*/ 142 w 403"/>
                <a:gd name="T11" fmla="*/ 43 h 545"/>
                <a:gd name="T12" fmla="*/ 113 w 403"/>
                <a:gd name="T13" fmla="*/ 46 h 545"/>
                <a:gd name="T14" fmla="*/ 90 w 403"/>
                <a:gd name="T15" fmla="*/ 69 h 545"/>
                <a:gd name="T16" fmla="*/ 53 w 403"/>
                <a:gd name="T17" fmla="*/ 71 h 545"/>
                <a:gd name="T18" fmla="*/ 28 w 403"/>
                <a:gd name="T19" fmla="*/ 116 h 545"/>
                <a:gd name="T20" fmla="*/ 29 w 403"/>
                <a:gd name="T21" fmla="*/ 121 h 545"/>
                <a:gd name="T22" fmla="*/ 45 w 403"/>
                <a:gd name="T23" fmla="*/ 180 h 545"/>
                <a:gd name="T24" fmla="*/ 46 w 403"/>
                <a:gd name="T25" fmla="*/ 188 h 545"/>
                <a:gd name="T26" fmla="*/ 43 w 403"/>
                <a:gd name="T27" fmla="*/ 189 h 545"/>
                <a:gd name="T28" fmla="*/ 0 w 403"/>
                <a:gd name="T29" fmla="*/ 247 h 545"/>
                <a:gd name="T30" fmla="*/ 18 w 403"/>
                <a:gd name="T31" fmla="*/ 257 h 545"/>
                <a:gd name="T32" fmla="*/ 34 w 403"/>
                <a:gd name="T33" fmla="*/ 344 h 545"/>
                <a:gd name="T34" fmla="*/ 55 w 403"/>
                <a:gd name="T35" fmla="*/ 375 h 545"/>
                <a:gd name="T36" fmla="*/ 57 w 403"/>
                <a:gd name="T37" fmla="*/ 399 h 545"/>
                <a:gd name="T38" fmla="*/ 59 w 403"/>
                <a:gd name="T39" fmla="*/ 476 h 545"/>
                <a:gd name="T40" fmla="*/ 70 w 403"/>
                <a:gd name="T41" fmla="*/ 476 h 545"/>
                <a:gd name="T42" fmla="*/ 115 w 403"/>
                <a:gd name="T43" fmla="*/ 476 h 545"/>
                <a:gd name="T44" fmla="*/ 74 w 403"/>
                <a:gd name="T45" fmla="*/ 534 h 545"/>
                <a:gd name="T46" fmla="*/ 105 w 403"/>
                <a:gd name="T47" fmla="*/ 535 h 545"/>
                <a:gd name="T48" fmla="*/ 198 w 403"/>
                <a:gd name="T49" fmla="*/ 528 h 545"/>
                <a:gd name="T50" fmla="*/ 204 w 403"/>
                <a:gd name="T51" fmla="*/ 513 h 545"/>
                <a:gd name="T52" fmla="*/ 204 w 403"/>
                <a:gd name="T53" fmla="*/ 501 h 545"/>
                <a:gd name="T54" fmla="*/ 198 w 403"/>
                <a:gd name="T55" fmla="*/ 470 h 545"/>
                <a:gd name="T56" fmla="*/ 219 w 403"/>
                <a:gd name="T57" fmla="*/ 455 h 545"/>
                <a:gd name="T58" fmla="*/ 214 w 403"/>
                <a:gd name="T59" fmla="*/ 441 h 545"/>
                <a:gd name="T60" fmla="*/ 215 w 403"/>
                <a:gd name="T61" fmla="*/ 440 h 545"/>
                <a:gd name="T62" fmla="*/ 226 w 403"/>
                <a:gd name="T63" fmla="*/ 405 h 545"/>
                <a:gd name="T64" fmla="*/ 235 w 403"/>
                <a:gd name="T65" fmla="*/ 392 h 545"/>
                <a:gd name="T66" fmla="*/ 246 w 403"/>
                <a:gd name="T67" fmla="*/ 383 h 545"/>
                <a:gd name="T68" fmla="*/ 266 w 403"/>
                <a:gd name="T69" fmla="*/ 341 h 545"/>
                <a:gd name="T70" fmla="*/ 272 w 403"/>
                <a:gd name="T71" fmla="*/ 335 h 545"/>
                <a:gd name="T72" fmla="*/ 263 w 403"/>
                <a:gd name="T73" fmla="*/ 291 h 545"/>
                <a:gd name="T74" fmla="*/ 295 w 403"/>
                <a:gd name="T75" fmla="*/ 261 h 545"/>
                <a:gd name="T76" fmla="*/ 291 w 403"/>
                <a:gd name="T77" fmla="*/ 222 h 545"/>
                <a:gd name="T78" fmla="*/ 330 w 403"/>
                <a:gd name="T79" fmla="*/ 177 h 545"/>
                <a:gd name="T80" fmla="*/ 346 w 403"/>
                <a:gd name="T81" fmla="*/ 184 h 545"/>
                <a:gd name="T82" fmla="*/ 375 w 403"/>
                <a:gd name="T83" fmla="*/ 167 h 545"/>
                <a:gd name="T84" fmla="*/ 375 w 403"/>
                <a:gd name="T85" fmla="*/ 167 h 545"/>
                <a:gd name="T86" fmla="*/ 392 w 403"/>
                <a:gd name="T87" fmla="*/ 156 h 545"/>
                <a:gd name="T88" fmla="*/ 390 w 403"/>
                <a:gd name="T89" fmla="*/ 138 h 545"/>
                <a:gd name="T90" fmla="*/ 397 w 403"/>
                <a:gd name="T91" fmla="*/ 134 h 545"/>
                <a:gd name="T92" fmla="*/ 403 w 403"/>
                <a:gd name="T93" fmla="*/ 126 h 545"/>
                <a:gd name="T94" fmla="*/ 366 w 403"/>
                <a:gd name="T95" fmla="*/ 67 h 545"/>
                <a:gd name="T96" fmla="*/ 350 w 403"/>
                <a:gd name="T97" fmla="*/ 2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08" name="Freeform 22"/>
            <p:cNvSpPr/>
            <p:nvPr/>
          </p:nvSpPr>
          <p:spPr bwMode="auto">
            <a:xfrm>
              <a:off x="5495460" y="4992607"/>
              <a:ext cx="560388" cy="687388"/>
            </a:xfrm>
            <a:custGeom>
              <a:avLst/>
              <a:gdLst>
                <a:gd name="T0" fmla="*/ 192 w 371"/>
                <a:gd name="T1" fmla="*/ 21 h 456"/>
                <a:gd name="T2" fmla="*/ 158 w 371"/>
                <a:gd name="T3" fmla="*/ 52 h 456"/>
                <a:gd name="T4" fmla="*/ 157 w 371"/>
                <a:gd name="T5" fmla="*/ 54 h 456"/>
                <a:gd name="T6" fmla="*/ 134 w 371"/>
                <a:gd name="T7" fmla="*/ 54 h 456"/>
                <a:gd name="T8" fmla="*/ 94 w 371"/>
                <a:gd name="T9" fmla="*/ 81 h 456"/>
                <a:gd name="T10" fmla="*/ 105 w 371"/>
                <a:gd name="T11" fmla="*/ 88 h 456"/>
                <a:gd name="T12" fmla="*/ 97 w 371"/>
                <a:gd name="T13" fmla="*/ 124 h 456"/>
                <a:gd name="T14" fmla="*/ 62 w 371"/>
                <a:gd name="T15" fmla="*/ 155 h 456"/>
                <a:gd name="T16" fmla="*/ 63 w 371"/>
                <a:gd name="T17" fmla="*/ 177 h 456"/>
                <a:gd name="T18" fmla="*/ 71 w 371"/>
                <a:gd name="T19" fmla="*/ 202 h 456"/>
                <a:gd name="T20" fmla="*/ 48 w 371"/>
                <a:gd name="T21" fmla="*/ 244 h 456"/>
                <a:gd name="T22" fmla="*/ 47 w 371"/>
                <a:gd name="T23" fmla="*/ 248 h 456"/>
                <a:gd name="T24" fmla="*/ 31 w 371"/>
                <a:gd name="T25" fmla="*/ 265 h 456"/>
                <a:gd name="T26" fmla="*/ 20 w 371"/>
                <a:gd name="T27" fmla="*/ 278 h 456"/>
                <a:gd name="T28" fmla="*/ 18 w 371"/>
                <a:gd name="T29" fmla="*/ 320 h 456"/>
                <a:gd name="T30" fmla="*/ 5 w 371"/>
                <a:gd name="T31" fmla="*/ 332 h 456"/>
                <a:gd name="T32" fmla="*/ 0 w 371"/>
                <a:gd name="T33" fmla="*/ 336 h 456"/>
                <a:gd name="T34" fmla="*/ 9 w 371"/>
                <a:gd name="T35" fmla="*/ 361 h 456"/>
                <a:gd name="T36" fmla="*/ 69 w 371"/>
                <a:gd name="T37" fmla="*/ 361 h 456"/>
                <a:gd name="T38" fmla="*/ 93 w 371"/>
                <a:gd name="T39" fmla="*/ 385 h 456"/>
                <a:gd name="T40" fmla="*/ 94 w 371"/>
                <a:gd name="T41" fmla="*/ 386 h 456"/>
                <a:gd name="T42" fmla="*/ 136 w 371"/>
                <a:gd name="T43" fmla="*/ 452 h 456"/>
                <a:gd name="T44" fmla="*/ 149 w 371"/>
                <a:gd name="T45" fmla="*/ 423 h 456"/>
                <a:gd name="T46" fmla="*/ 179 w 371"/>
                <a:gd name="T47" fmla="*/ 446 h 456"/>
                <a:gd name="T48" fmla="*/ 201 w 371"/>
                <a:gd name="T49" fmla="*/ 384 h 456"/>
                <a:gd name="T50" fmla="*/ 207 w 371"/>
                <a:gd name="T51" fmla="*/ 385 h 456"/>
                <a:gd name="T52" fmla="*/ 226 w 371"/>
                <a:gd name="T53" fmla="*/ 371 h 456"/>
                <a:gd name="T54" fmla="*/ 226 w 371"/>
                <a:gd name="T55" fmla="*/ 365 h 456"/>
                <a:gd name="T56" fmla="*/ 255 w 371"/>
                <a:gd name="T57" fmla="*/ 366 h 456"/>
                <a:gd name="T58" fmla="*/ 271 w 371"/>
                <a:gd name="T59" fmla="*/ 294 h 456"/>
                <a:gd name="T60" fmla="*/ 301 w 371"/>
                <a:gd name="T61" fmla="*/ 290 h 456"/>
                <a:gd name="T62" fmla="*/ 287 w 371"/>
                <a:gd name="T63" fmla="*/ 276 h 456"/>
                <a:gd name="T64" fmla="*/ 309 w 371"/>
                <a:gd name="T65" fmla="*/ 257 h 456"/>
                <a:gd name="T66" fmla="*/ 324 w 371"/>
                <a:gd name="T67" fmla="*/ 264 h 456"/>
                <a:gd name="T68" fmla="*/ 315 w 371"/>
                <a:gd name="T69" fmla="*/ 242 h 456"/>
                <a:gd name="T70" fmla="*/ 324 w 371"/>
                <a:gd name="T71" fmla="*/ 236 h 456"/>
                <a:gd name="T72" fmla="*/ 311 w 371"/>
                <a:gd name="T73" fmla="*/ 208 h 456"/>
                <a:gd name="T74" fmla="*/ 315 w 371"/>
                <a:gd name="T75" fmla="*/ 205 h 456"/>
                <a:gd name="T76" fmla="*/ 345 w 371"/>
                <a:gd name="T77" fmla="*/ 177 h 456"/>
                <a:gd name="T78" fmla="*/ 319 w 371"/>
                <a:gd name="T79" fmla="*/ 144 h 456"/>
                <a:gd name="T80" fmla="*/ 351 w 371"/>
                <a:gd name="T81" fmla="*/ 130 h 456"/>
                <a:gd name="T82" fmla="*/ 367 w 371"/>
                <a:gd name="T83" fmla="*/ 112 h 456"/>
                <a:gd name="T84" fmla="*/ 357 w 371"/>
                <a:gd name="T85" fmla="*/ 90 h 456"/>
                <a:gd name="T86" fmla="*/ 356 w 371"/>
                <a:gd name="T87" fmla="*/ 86 h 456"/>
                <a:gd name="T88" fmla="*/ 356 w 371"/>
                <a:gd name="T89" fmla="*/ 78 h 456"/>
                <a:gd name="T90" fmla="*/ 352 w 371"/>
                <a:gd name="T91" fmla="*/ 78 h 456"/>
                <a:gd name="T92" fmla="*/ 309 w 371"/>
                <a:gd name="T93" fmla="*/ 73 h 456"/>
                <a:gd name="T94" fmla="*/ 308 w 371"/>
                <a:gd name="T95" fmla="*/ 72 h 456"/>
                <a:gd name="T96" fmla="*/ 297 w 371"/>
                <a:gd name="T97" fmla="*/ 59 h 456"/>
                <a:gd name="T98" fmla="*/ 246 w 371"/>
                <a:gd name="T99" fmla="*/ 80 h 456"/>
                <a:gd name="T100" fmla="*/ 226 w 371"/>
                <a:gd name="T101" fmla="*/ 40 h 456"/>
                <a:gd name="T102" fmla="*/ 194 w 371"/>
                <a:gd name="T103" fmla="*/ 1 h 456"/>
                <a:gd name="T104" fmla="*/ 194 w 371"/>
                <a:gd name="T105" fmla="*/ 2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09" name="Freeform 23"/>
            <p:cNvSpPr/>
            <p:nvPr/>
          </p:nvSpPr>
          <p:spPr bwMode="auto">
            <a:xfrm>
              <a:off x="5745492" y="4430574"/>
              <a:ext cx="485775" cy="561975"/>
            </a:xfrm>
            <a:custGeom>
              <a:avLst/>
              <a:gdLst>
                <a:gd name="T0" fmla="*/ 169 w 322"/>
                <a:gd name="T1" fmla="*/ 16 h 372"/>
                <a:gd name="T2" fmla="*/ 113 w 322"/>
                <a:gd name="T3" fmla="*/ 5 h 372"/>
                <a:gd name="T4" fmla="*/ 102 w 322"/>
                <a:gd name="T5" fmla="*/ 71 h 372"/>
                <a:gd name="T6" fmla="*/ 74 w 322"/>
                <a:gd name="T7" fmla="*/ 86 h 372"/>
                <a:gd name="T8" fmla="*/ 61 w 322"/>
                <a:gd name="T9" fmla="*/ 109 h 372"/>
                <a:gd name="T10" fmla="*/ 45 w 322"/>
                <a:gd name="T11" fmla="*/ 141 h 372"/>
                <a:gd name="T12" fmla="*/ 17 w 322"/>
                <a:gd name="T13" fmla="*/ 180 h 372"/>
                <a:gd name="T14" fmla="*/ 5 w 322"/>
                <a:gd name="T15" fmla="*/ 207 h 372"/>
                <a:gd name="T16" fmla="*/ 31 w 322"/>
                <a:gd name="T17" fmla="*/ 246 h 372"/>
                <a:gd name="T18" fmla="*/ 43 w 322"/>
                <a:gd name="T19" fmla="*/ 268 h 372"/>
                <a:gd name="T20" fmla="*/ 44 w 322"/>
                <a:gd name="T21" fmla="*/ 270 h 372"/>
                <a:gd name="T22" fmla="*/ 43 w 322"/>
                <a:gd name="T23" fmla="*/ 274 h 372"/>
                <a:gd name="T24" fmla="*/ 41 w 322"/>
                <a:gd name="T25" fmla="*/ 278 h 372"/>
                <a:gd name="T26" fmla="*/ 73 w 322"/>
                <a:gd name="T27" fmla="*/ 325 h 372"/>
                <a:gd name="T28" fmla="*/ 87 w 322"/>
                <a:gd name="T29" fmla="*/ 357 h 372"/>
                <a:gd name="T30" fmla="*/ 123 w 322"/>
                <a:gd name="T31" fmla="*/ 344 h 372"/>
                <a:gd name="T32" fmla="*/ 122 w 322"/>
                <a:gd name="T33" fmla="*/ 341 h 372"/>
                <a:gd name="T34" fmla="*/ 142 w 322"/>
                <a:gd name="T35" fmla="*/ 330 h 372"/>
                <a:gd name="T36" fmla="*/ 175 w 322"/>
                <a:gd name="T37" fmla="*/ 360 h 372"/>
                <a:gd name="T38" fmla="*/ 180 w 322"/>
                <a:gd name="T39" fmla="*/ 359 h 372"/>
                <a:gd name="T40" fmla="*/ 196 w 322"/>
                <a:gd name="T41" fmla="*/ 355 h 372"/>
                <a:gd name="T42" fmla="*/ 202 w 322"/>
                <a:gd name="T43" fmla="*/ 355 h 372"/>
                <a:gd name="T44" fmla="*/ 222 w 322"/>
                <a:gd name="T45" fmla="*/ 372 h 372"/>
                <a:gd name="T46" fmla="*/ 226 w 322"/>
                <a:gd name="T47" fmla="*/ 327 h 372"/>
                <a:gd name="T48" fmla="*/ 227 w 322"/>
                <a:gd name="T49" fmla="*/ 326 h 372"/>
                <a:gd name="T50" fmla="*/ 235 w 322"/>
                <a:gd name="T51" fmla="*/ 299 h 372"/>
                <a:gd name="T52" fmla="*/ 234 w 322"/>
                <a:gd name="T53" fmla="*/ 293 h 372"/>
                <a:gd name="T54" fmla="*/ 238 w 322"/>
                <a:gd name="T55" fmla="*/ 290 h 372"/>
                <a:gd name="T56" fmla="*/ 266 w 322"/>
                <a:gd name="T57" fmla="*/ 248 h 372"/>
                <a:gd name="T58" fmla="*/ 274 w 322"/>
                <a:gd name="T59" fmla="*/ 250 h 372"/>
                <a:gd name="T60" fmla="*/ 272 w 322"/>
                <a:gd name="T61" fmla="*/ 269 h 372"/>
                <a:gd name="T62" fmla="*/ 303 w 322"/>
                <a:gd name="T63" fmla="*/ 243 h 372"/>
                <a:gd name="T64" fmla="*/ 296 w 322"/>
                <a:gd name="T65" fmla="*/ 229 h 372"/>
                <a:gd name="T66" fmla="*/ 303 w 322"/>
                <a:gd name="T67" fmla="*/ 182 h 372"/>
                <a:gd name="T68" fmla="*/ 287 w 322"/>
                <a:gd name="T69" fmla="*/ 180 h 372"/>
                <a:gd name="T70" fmla="*/ 285 w 322"/>
                <a:gd name="T71" fmla="*/ 177 h 372"/>
                <a:gd name="T72" fmla="*/ 281 w 322"/>
                <a:gd name="T73" fmla="*/ 154 h 372"/>
                <a:gd name="T74" fmla="*/ 322 w 322"/>
                <a:gd name="T75" fmla="*/ 153 h 372"/>
                <a:gd name="T76" fmla="*/ 287 w 322"/>
                <a:gd name="T77" fmla="*/ 115 h 372"/>
                <a:gd name="T78" fmla="*/ 311 w 322"/>
                <a:gd name="T79" fmla="*/ 88 h 372"/>
                <a:gd name="T80" fmla="*/ 295 w 322"/>
                <a:gd name="T81" fmla="*/ 90 h 372"/>
                <a:gd name="T82" fmla="*/ 294 w 322"/>
                <a:gd name="T83" fmla="*/ 88 h 372"/>
                <a:gd name="T84" fmla="*/ 274 w 322"/>
                <a:gd name="T85" fmla="*/ 63 h 372"/>
                <a:gd name="T86" fmla="*/ 214 w 322"/>
                <a:gd name="T87" fmla="*/ 86 h 372"/>
                <a:gd name="T88" fmla="*/ 208 w 322"/>
                <a:gd name="T89" fmla="*/ 86 h 372"/>
                <a:gd name="T90" fmla="*/ 206 w 322"/>
                <a:gd name="T91" fmla="*/ 48 h 372"/>
                <a:gd name="T92" fmla="*/ 217 w 322"/>
                <a:gd name="T9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0" name="Freeform 24"/>
            <p:cNvSpPr/>
            <p:nvPr/>
          </p:nvSpPr>
          <p:spPr bwMode="auto">
            <a:xfrm>
              <a:off x="5177948" y="3917950"/>
              <a:ext cx="609600" cy="744538"/>
            </a:xfrm>
            <a:custGeom>
              <a:avLst/>
              <a:gdLst>
                <a:gd name="T0" fmla="*/ 254 w 403"/>
                <a:gd name="T1" fmla="*/ 140 h 494"/>
                <a:gd name="T2" fmla="*/ 224 w 403"/>
                <a:gd name="T3" fmla="*/ 73 h 494"/>
                <a:gd name="T4" fmla="*/ 145 w 403"/>
                <a:gd name="T5" fmla="*/ 46 h 494"/>
                <a:gd name="T6" fmla="*/ 98 w 403"/>
                <a:gd name="T7" fmla="*/ 0 h 494"/>
                <a:gd name="T8" fmla="*/ 128 w 403"/>
                <a:gd name="T9" fmla="*/ 46 h 494"/>
                <a:gd name="T10" fmla="*/ 130 w 403"/>
                <a:gd name="T11" fmla="*/ 49 h 494"/>
                <a:gd name="T12" fmla="*/ 94 w 403"/>
                <a:gd name="T13" fmla="*/ 94 h 494"/>
                <a:gd name="T14" fmla="*/ 50 w 403"/>
                <a:gd name="T15" fmla="*/ 60 h 494"/>
                <a:gd name="T16" fmla="*/ 60 w 403"/>
                <a:gd name="T17" fmla="*/ 93 h 494"/>
                <a:gd name="T18" fmla="*/ 60 w 403"/>
                <a:gd name="T19" fmla="*/ 95 h 494"/>
                <a:gd name="T20" fmla="*/ 57 w 403"/>
                <a:gd name="T21" fmla="*/ 108 h 494"/>
                <a:gd name="T22" fmla="*/ 38 w 403"/>
                <a:gd name="T23" fmla="*/ 116 h 494"/>
                <a:gd name="T24" fmla="*/ 30 w 403"/>
                <a:gd name="T25" fmla="*/ 133 h 494"/>
                <a:gd name="T26" fmla="*/ 22 w 403"/>
                <a:gd name="T27" fmla="*/ 165 h 494"/>
                <a:gd name="T28" fmla="*/ 21 w 403"/>
                <a:gd name="T29" fmla="*/ 165 h 494"/>
                <a:gd name="T30" fmla="*/ 10 w 403"/>
                <a:gd name="T31" fmla="*/ 172 h 494"/>
                <a:gd name="T32" fmla="*/ 38 w 403"/>
                <a:gd name="T33" fmla="*/ 215 h 494"/>
                <a:gd name="T34" fmla="*/ 48 w 403"/>
                <a:gd name="T35" fmla="*/ 213 h 494"/>
                <a:gd name="T36" fmla="*/ 92 w 403"/>
                <a:gd name="T37" fmla="*/ 234 h 494"/>
                <a:gd name="T38" fmla="*/ 93 w 403"/>
                <a:gd name="T39" fmla="*/ 236 h 494"/>
                <a:gd name="T40" fmla="*/ 91 w 403"/>
                <a:gd name="T41" fmla="*/ 263 h 494"/>
                <a:gd name="T42" fmla="*/ 80 w 403"/>
                <a:gd name="T43" fmla="*/ 286 h 494"/>
                <a:gd name="T44" fmla="*/ 66 w 403"/>
                <a:gd name="T45" fmla="*/ 302 h 494"/>
                <a:gd name="T46" fmla="*/ 66 w 403"/>
                <a:gd name="T47" fmla="*/ 303 h 494"/>
                <a:gd name="T48" fmla="*/ 70 w 403"/>
                <a:gd name="T49" fmla="*/ 334 h 494"/>
                <a:gd name="T50" fmla="*/ 99 w 403"/>
                <a:gd name="T51" fmla="*/ 339 h 494"/>
                <a:gd name="T52" fmla="*/ 113 w 403"/>
                <a:gd name="T53" fmla="*/ 354 h 494"/>
                <a:gd name="T54" fmla="*/ 135 w 403"/>
                <a:gd name="T55" fmla="*/ 464 h 494"/>
                <a:gd name="T56" fmla="*/ 130 w 403"/>
                <a:gd name="T57" fmla="*/ 473 h 494"/>
                <a:gd name="T58" fmla="*/ 133 w 403"/>
                <a:gd name="T59" fmla="*/ 480 h 494"/>
                <a:gd name="T60" fmla="*/ 193 w 403"/>
                <a:gd name="T61" fmla="*/ 455 h 494"/>
                <a:gd name="T62" fmla="*/ 206 w 403"/>
                <a:gd name="T63" fmla="*/ 463 h 494"/>
                <a:gd name="T64" fmla="*/ 208 w 403"/>
                <a:gd name="T65" fmla="*/ 461 h 494"/>
                <a:gd name="T66" fmla="*/ 229 w 403"/>
                <a:gd name="T67" fmla="*/ 448 h 494"/>
                <a:gd name="T68" fmla="*/ 289 w 403"/>
                <a:gd name="T69" fmla="*/ 474 h 494"/>
                <a:gd name="T70" fmla="*/ 305 w 403"/>
                <a:gd name="T71" fmla="*/ 485 h 494"/>
                <a:gd name="T72" fmla="*/ 355 w 403"/>
                <a:gd name="T73" fmla="*/ 431 h 494"/>
                <a:gd name="T74" fmla="*/ 344 w 403"/>
                <a:gd name="T75" fmla="*/ 390 h 494"/>
                <a:gd name="T76" fmla="*/ 381 w 403"/>
                <a:gd name="T77" fmla="*/ 392 h 494"/>
                <a:gd name="T78" fmla="*/ 381 w 403"/>
                <a:gd name="T79" fmla="*/ 355 h 494"/>
                <a:gd name="T80" fmla="*/ 403 w 403"/>
                <a:gd name="T81" fmla="*/ 323 h 494"/>
                <a:gd name="T82" fmla="*/ 374 w 403"/>
                <a:gd name="T83" fmla="*/ 293 h 494"/>
                <a:gd name="T84" fmla="*/ 360 w 403"/>
                <a:gd name="T85" fmla="*/ 305 h 494"/>
                <a:gd name="T86" fmla="*/ 356 w 403"/>
                <a:gd name="T87" fmla="*/ 304 h 494"/>
                <a:gd name="T88" fmla="*/ 332 w 403"/>
                <a:gd name="T89" fmla="*/ 281 h 494"/>
                <a:gd name="T90" fmla="*/ 299 w 403"/>
                <a:gd name="T91" fmla="*/ 261 h 494"/>
                <a:gd name="T92" fmla="*/ 290 w 403"/>
                <a:gd name="T93" fmla="*/ 223 h 494"/>
                <a:gd name="T94" fmla="*/ 308 w 403"/>
                <a:gd name="T95" fmla="*/ 168 h 494"/>
                <a:gd name="T96" fmla="*/ 340 w 403"/>
                <a:gd name="T97" fmla="*/ 170 h 494"/>
                <a:gd name="T98" fmla="*/ 342 w 403"/>
                <a:gd name="T99" fmla="*/ 138 h 494"/>
                <a:gd name="T100" fmla="*/ 256 w 403"/>
                <a:gd name="T101" fmla="*/ 142 h 494"/>
                <a:gd name="T102" fmla="*/ 255 w 403"/>
                <a:gd name="T103" fmla="*/ 14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1" name="Freeform 25"/>
            <p:cNvSpPr/>
            <p:nvPr/>
          </p:nvSpPr>
          <p:spPr bwMode="auto">
            <a:xfrm>
              <a:off x="5295423" y="3057525"/>
              <a:ext cx="160338" cy="231775"/>
            </a:xfrm>
            <a:custGeom>
              <a:avLst/>
              <a:gdLst>
                <a:gd name="T0" fmla="*/ 63 w 107"/>
                <a:gd name="T1" fmla="*/ 3 h 154"/>
                <a:gd name="T2" fmla="*/ 59 w 107"/>
                <a:gd name="T3" fmla="*/ 0 h 154"/>
                <a:gd name="T4" fmla="*/ 44 w 107"/>
                <a:gd name="T5" fmla="*/ 17 h 154"/>
                <a:gd name="T6" fmla="*/ 40 w 107"/>
                <a:gd name="T7" fmla="*/ 15 h 154"/>
                <a:gd name="T8" fmla="*/ 39 w 107"/>
                <a:gd name="T9" fmla="*/ 16 h 154"/>
                <a:gd name="T10" fmla="*/ 40 w 107"/>
                <a:gd name="T11" fmla="*/ 17 h 154"/>
                <a:gd name="T12" fmla="*/ 31 w 107"/>
                <a:gd name="T13" fmla="*/ 27 h 154"/>
                <a:gd name="T14" fmla="*/ 27 w 107"/>
                <a:gd name="T15" fmla="*/ 29 h 154"/>
                <a:gd name="T16" fmla="*/ 15 w 107"/>
                <a:gd name="T17" fmla="*/ 35 h 154"/>
                <a:gd name="T18" fmla="*/ 14 w 107"/>
                <a:gd name="T19" fmla="*/ 43 h 154"/>
                <a:gd name="T20" fmla="*/ 7 w 107"/>
                <a:gd name="T21" fmla="*/ 66 h 154"/>
                <a:gd name="T22" fmla="*/ 2 w 107"/>
                <a:gd name="T23" fmla="*/ 79 h 154"/>
                <a:gd name="T24" fmla="*/ 1 w 107"/>
                <a:gd name="T25" fmla="*/ 102 h 154"/>
                <a:gd name="T26" fmla="*/ 8 w 107"/>
                <a:gd name="T27" fmla="*/ 133 h 154"/>
                <a:gd name="T28" fmla="*/ 26 w 107"/>
                <a:gd name="T29" fmla="*/ 147 h 154"/>
                <a:gd name="T30" fmla="*/ 50 w 107"/>
                <a:gd name="T31" fmla="*/ 154 h 154"/>
                <a:gd name="T32" fmla="*/ 74 w 107"/>
                <a:gd name="T33" fmla="*/ 144 h 154"/>
                <a:gd name="T34" fmla="*/ 68 w 107"/>
                <a:gd name="T35" fmla="*/ 132 h 154"/>
                <a:gd name="T36" fmla="*/ 68 w 107"/>
                <a:gd name="T37" fmla="*/ 130 h 154"/>
                <a:gd name="T38" fmla="*/ 68 w 107"/>
                <a:gd name="T39" fmla="*/ 129 h 154"/>
                <a:gd name="T40" fmla="*/ 70 w 107"/>
                <a:gd name="T41" fmla="*/ 120 h 154"/>
                <a:gd name="T42" fmla="*/ 70 w 107"/>
                <a:gd name="T43" fmla="*/ 119 h 154"/>
                <a:gd name="T44" fmla="*/ 82 w 107"/>
                <a:gd name="T45" fmla="*/ 98 h 154"/>
                <a:gd name="T46" fmla="*/ 102 w 107"/>
                <a:gd name="T47" fmla="*/ 98 h 154"/>
                <a:gd name="T48" fmla="*/ 107 w 107"/>
                <a:gd name="T49" fmla="*/ 97 h 154"/>
                <a:gd name="T50" fmla="*/ 87 w 107"/>
                <a:gd name="T51" fmla="*/ 64 h 154"/>
                <a:gd name="T52" fmla="*/ 79 w 107"/>
                <a:gd name="T53" fmla="*/ 53 h 154"/>
                <a:gd name="T54" fmla="*/ 70 w 107"/>
                <a:gd name="T55" fmla="*/ 23 h 154"/>
                <a:gd name="T56" fmla="*/ 63 w 107"/>
                <a:gd name="T57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2" name="Freeform 26"/>
            <p:cNvSpPr/>
            <p:nvPr/>
          </p:nvSpPr>
          <p:spPr bwMode="auto">
            <a:xfrm>
              <a:off x="5138261" y="2952750"/>
              <a:ext cx="212725" cy="230188"/>
            </a:xfrm>
            <a:custGeom>
              <a:avLst/>
              <a:gdLst>
                <a:gd name="T0" fmla="*/ 71 w 141"/>
                <a:gd name="T1" fmla="*/ 31 h 152"/>
                <a:gd name="T2" fmla="*/ 68 w 141"/>
                <a:gd name="T3" fmla="*/ 35 h 152"/>
                <a:gd name="T4" fmla="*/ 65 w 141"/>
                <a:gd name="T5" fmla="*/ 34 h 152"/>
                <a:gd name="T6" fmla="*/ 52 w 141"/>
                <a:gd name="T7" fmla="*/ 31 h 152"/>
                <a:gd name="T8" fmla="*/ 50 w 141"/>
                <a:gd name="T9" fmla="*/ 38 h 152"/>
                <a:gd name="T10" fmla="*/ 50 w 141"/>
                <a:gd name="T11" fmla="*/ 41 h 152"/>
                <a:gd name="T12" fmla="*/ 47 w 141"/>
                <a:gd name="T13" fmla="*/ 41 h 152"/>
                <a:gd name="T14" fmla="*/ 25 w 141"/>
                <a:gd name="T15" fmla="*/ 49 h 152"/>
                <a:gd name="T16" fmla="*/ 24 w 141"/>
                <a:gd name="T17" fmla="*/ 53 h 152"/>
                <a:gd name="T18" fmla="*/ 31 w 141"/>
                <a:gd name="T19" fmla="*/ 75 h 152"/>
                <a:gd name="T20" fmla="*/ 34 w 141"/>
                <a:gd name="T21" fmla="*/ 77 h 152"/>
                <a:gd name="T22" fmla="*/ 31 w 141"/>
                <a:gd name="T23" fmla="*/ 80 h 152"/>
                <a:gd name="T24" fmla="*/ 5 w 141"/>
                <a:gd name="T25" fmla="*/ 109 h 152"/>
                <a:gd name="T26" fmla="*/ 0 w 141"/>
                <a:gd name="T27" fmla="*/ 118 h 152"/>
                <a:gd name="T28" fmla="*/ 7 w 141"/>
                <a:gd name="T29" fmla="*/ 128 h 152"/>
                <a:gd name="T30" fmla="*/ 19 w 141"/>
                <a:gd name="T31" fmla="*/ 132 h 152"/>
                <a:gd name="T32" fmla="*/ 28 w 141"/>
                <a:gd name="T33" fmla="*/ 133 h 152"/>
                <a:gd name="T34" fmla="*/ 53 w 141"/>
                <a:gd name="T35" fmla="*/ 139 h 152"/>
                <a:gd name="T36" fmla="*/ 63 w 141"/>
                <a:gd name="T37" fmla="*/ 147 h 152"/>
                <a:gd name="T38" fmla="*/ 82 w 141"/>
                <a:gd name="T39" fmla="*/ 152 h 152"/>
                <a:gd name="T40" fmla="*/ 96 w 141"/>
                <a:gd name="T41" fmla="*/ 140 h 152"/>
                <a:gd name="T42" fmla="*/ 104 w 141"/>
                <a:gd name="T43" fmla="*/ 131 h 152"/>
                <a:gd name="T44" fmla="*/ 111 w 141"/>
                <a:gd name="T45" fmla="*/ 111 h 152"/>
                <a:gd name="T46" fmla="*/ 105 w 141"/>
                <a:gd name="T47" fmla="*/ 87 h 152"/>
                <a:gd name="T48" fmla="*/ 114 w 141"/>
                <a:gd name="T49" fmla="*/ 90 h 152"/>
                <a:gd name="T50" fmla="*/ 128 w 141"/>
                <a:gd name="T51" fmla="*/ 91 h 152"/>
                <a:gd name="T52" fmla="*/ 134 w 141"/>
                <a:gd name="T53" fmla="*/ 86 h 152"/>
                <a:gd name="T54" fmla="*/ 136 w 141"/>
                <a:gd name="T55" fmla="*/ 81 h 152"/>
                <a:gd name="T56" fmla="*/ 125 w 141"/>
                <a:gd name="T57" fmla="*/ 50 h 152"/>
                <a:gd name="T58" fmla="*/ 129 w 141"/>
                <a:gd name="T59" fmla="*/ 40 h 152"/>
                <a:gd name="T60" fmla="*/ 140 w 141"/>
                <a:gd name="T61" fmla="*/ 30 h 152"/>
                <a:gd name="T62" fmla="*/ 141 w 141"/>
                <a:gd name="T63" fmla="*/ 30 h 152"/>
                <a:gd name="T64" fmla="*/ 139 w 141"/>
                <a:gd name="T65" fmla="*/ 23 h 152"/>
                <a:gd name="T66" fmla="*/ 114 w 141"/>
                <a:gd name="T67" fmla="*/ 24 h 152"/>
                <a:gd name="T68" fmla="*/ 114 w 141"/>
                <a:gd name="T69" fmla="*/ 23 h 152"/>
                <a:gd name="T70" fmla="*/ 91 w 141"/>
                <a:gd name="T71" fmla="*/ 7 h 152"/>
                <a:gd name="T72" fmla="*/ 63 w 141"/>
                <a:gd name="T73" fmla="*/ 2 h 152"/>
                <a:gd name="T74" fmla="*/ 60 w 141"/>
                <a:gd name="T75" fmla="*/ 4 h 152"/>
                <a:gd name="T76" fmla="*/ 66 w 141"/>
                <a:gd name="T77" fmla="*/ 15 h 152"/>
                <a:gd name="T78" fmla="*/ 71 w 141"/>
                <a:gd name="T79" fmla="*/ 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3" name="Freeform 27"/>
            <p:cNvSpPr/>
            <p:nvPr/>
          </p:nvSpPr>
          <p:spPr bwMode="auto">
            <a:xfrm>
              <a:off x="5614525" y="2663744"/>
              <a:ext cx="747713" cy="714375"/>
            </a:xfrm>
            <a:custGeom>
              <a:avLst/>
              <a:gdLst>
                <a:gd name="T0" fmla="*/ 213 w 496"/>
                <a:gd name="T1" fmla="*/ 99 h 473"/>
                <a:gd name="T2" fmla="*/ 187 w 496"/>
                <a:gd name="T3" fmla="*/ 106 h 473"/>
                <a:gd name="T4" fmla="*/ 155 w 496"/>
                <a:gd name="T5" fmla="*/ 122 h 473"/>
                <a:gd name="T6" fmla="*/ 122 w 496"/>
                <a:gd name="T7" fmla="*/ 150 h 473"/>
                <a:gd name="T8" fmla="*/ 120 w 496"/>
                <a:gd name="T9" fmla="*/ 153 h 473"/>
                <a:gd name="T10" fmla="*/ 92 w 496"/>
                <a:gd name="T11" fmla="*/ 185 h 473"/>
                <a:gd name="T12" fmla="*/ 56 w 496"/>
                <a:gd name="T13" fmla="*/ 184 h 473"/>
                <a:gd name="T14" fmla="*/ 41 w 496"/>
                <a:gd name="T15" fmla="*/ 168 h 473"/>
                <a:gd name="T16" fmla="*/ 46 w 496"/>
                <a:gd name="T17" fmla="*/ 229 h 473"/>
                <a:gd name="T18" fmla="*/ 8 w 496"/>
                <a:gd name="T19" fmla="*/ 290 h 473"/>
                <a:gd name="T20" fmla="*/ 0 w 496"/>
                <a:gd name="T21" fmla="*/ 300 h 473"/>
                <a:gd name="T22" fmla="*/ 44 w 496"/>
                <a:gd name="T23" fmla="*/ 316 h 473"/>
                <a:gd name="T24" fmla="*/ 46 w 496"/>
                <a:gd name="T25" fmla="*/ 317 h 473"/>
                <a:gd name="T26" fmla="*/ 61 w 496"/>
                <a:gd name="T27" fmla="*/ 327 h 473"/>
                <a:gd name="T28" fmla="*/ 64 w 496"/>
                <a:gd name="T29" fmla="*/ 328 h 473"/>
                <a:gd name="T30" fmla="*/ 105 w 496"/>
                <a:gd name="T31" fmla="*/ 360 h 473"/>
                <a:gd name="T32" fmla="*/ 149 w 496"/>
                <a:gd name="T33" fmla="*/ 297 h 473"/>
                <a:gd name="T34" fmla="*/ 162 w 496"/>
                <a:gd name="T35" fmla="*/ 280 h 473"/>
                <a:gd name="T36" fmla="*/ 197 w 496"/>
                <a:gd name="T37" fmla="*/ 268 h 473"/>
                <a:gd name="T38" fmla="*/ 230 w 496"/>
                <a:gd name="T39" fmla="*/ 263 h 473"/>
                <a:gd name="T40" fmla="*/ 248 w 496"/>
                <a:gd name="T41" fmla="*/ 293 h 473"/>
                <a:gd name="T42" fmla="*/ 251 w 496"/>
                <a:gd name="T43" fmla="*/ 315 h 473"/>
                <a:gd name="T44" fmla="*/ 245 w 496"/>
                <a:gd name="T45" fmla="*/ 356 h 473"/>
                <a:gd name="T46" fmla="*/ 244 w 496"/>
                <a:gd name="T47" fmla="*/ 358 h 473"/>
                <a:gd name="T48" fmla="*/ 225 w 496"/>
                <a:gd name="T49" fmla="*/ 412 h 473"/>
                <a:gd name="T50" fmla="*/ 243 w 496"/>
                <a:gd name="T51" fmla="*/ 401 h 473"/>
                <a:gd name="T52" fmla="*/ 257 w 496"/>
                <a:gd name="T53" fmla="*/ 406 h 473"/>
                <a:gd name="T54" fmla="*/ 256 w 496"/>
                <a:gd name="T55" fmla="*/ 424 h 473"/>
                <a:gd name="T56" fmla="*/ 243 w 496"/>
                <a:gd name="T57" fmla="*/ 442 h 473"/>
                <a:gd name="T58" fmla="*/ 236 w 496"/>
                <a:gd name="T59" fmla="*/ 455 h 473"/>
                <a:gd name="T60" fmla="*/ 224 w 496"/>
                <a:gd name="T61" fmla="*/ 457 h 473"/>
                <a:gd name="T62" fmla="*/ 210 w 496"/>
                <a:gd name="T63" fmla="*/ 473 h 473"/>
                <a:gd name="T64" fmla="*/ 263 w 496"/>
                <a:gd name="T65" fmla="*/ 433 h 473"/>
                <a:gd name="T66" fmla="*/ 343 w 496"/>
                <a:gd name="T67" fmla="*/ 353 h 473"/>
                <a:gd name="T68" fmla="*/ 361 w 496"/>
                <a:gd name="T69" fmla="*/ 344 h 473"/>
                <a:gd name="T70" fmla="*/ 403 w 496"/>
                <a:gd name="T71" fmla="*/ 335 h 473"/>
                <a:gd name="T72" fmla="*/ 431 w 496"/>
                <a:gd name="T73" fmla="*/ 277 h 473"/>
                <a:gd name="T74" fmla="*/ 496 w 496"/>
                <a:gd name="T75" fmla="*/ 206 h 473"/>
                <a:gd name="T76" fmla="*/ 480 w 496"/>
                <a:gd name="T77" fmla="*/ 161 h 473"/>
                <a:gd name="T78" fmla="*/ 457 w 496"/>
                <a:gd name="T79" fmla="*/ 153 h 473"/>
                <a:gd name="T80" fmla="*/ 453 w 496"/>
                <a:gd name="T81" fmla="*/ 145 h 473"/>
                <a:gd name="T82" fmla="*/ 419 w 496"/>
                <a:gd name="T83" fmla="*/ 59 h 473"/>
                <a:gd name="T84" fmla="*/ 407 w 496"/>
                <a:gd name="T85" fmla="*/ 16 h 473"/>
                <a:gd name="T86" fmla="*/ 389 w 496"/>
                <a:gd name="T87" fmla="*/ 33 h 473"/>
                <a:gd name="T88" fmla="*/ 354 w 496"/>
                <a:gd name="T89" fmla="*/ 15 h 473"/>
                <a:gd name="T90" fmla="*/ 329 w 496"/>
                <a:gd name="T91" fmla="*/ 16 h 473"/>
                <a:gd name="T92" fmla="*/ 303 w 496"/>
                <a:gd name="T93" fmla="*/ 5 h 473"/>
                <a:gd name="T94" fmla="*/ 301 w 496"/>
                <a:gd name="T95" fmla="*/ 41 h 473"/>
                <a:gd name="T96" fmla="*/ 299 w 496"/>
                <a:gd name="T97" fmla="*/ 42 h 473"/>
                <a:gd name="T98" fmla="*/ 277 w 496"/>
                <a:gd name="T99" fmla="*/ 6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4" name="Freeform 28"/>
            <p:cNvSpPr/>
            <p:nvPr/>
          </p:nvSpPr>
          <p:spPr bwMode="auto">
            <a:xfrm>
              <a:off x="5766130" y="2122171"/>
              <a:ext cx="1066800" cy="727075"/>
            </a:xfrm>
            <a:custGeom>
              <a:avLst/>
              <a:gdLst>
                <a:gd name="T0" fmla="*/ 123 w 707"/>
                <a:gd name="T1" fmla="*/ 7 h 481"/>
                <a:gd name="T2" fmla="*/ 95 w 707"/>
                <a:gd name="T3" fmla="*/ 14 h 481"/>
                <a:gd name="T4" fmla="*/ 90 w 707"/>
                <a:gd name="T5" fmla="*/ 26 h 481"/>
                <a:gd name="T6" fmla="*/ 76 w 707"/>
                <a:gd name="T7" fmla="*/ 46 h 481"/>
                <a:gd name="T8" fmla="*/ 54 w 707"/>
                <a:gd name="T9" fmla="*/ 62 h 481"/>
                <a:gd name="T10" fmla="*/ 28 w 707"/>
                <a:gd name="T11" fmla="*/ 45 h 481"/>
                <a:gd name="T12" fmla="*/ 0 w 707"/>
                <a:gd name="T13" fmla="*/ 52 h 481"/>
                <a:gd name="T14" fmla="*/ 41 w 707"/>
                <a:gd name="T15" fmla="*/ 79 h 481"/>
                <a:gd name="T16" fmla="*/ 43 w 707"/>
                <a:gd name="T17" fmla="*/ 83 h 481"/>
                <a:gd name="T18" fmla="*/ 48 w 707"/>
                <a:gd name="T19" fmla="*/ 136 h 481"/>
                <a:gd name="T20" fmla="*/ 79 w 707"/>
                <a:gd name="T21" fmla="*/ 199 h 481"/>
                <a:gd name="T22" fmla="*/ 99 w 707"/>
                <a:gd name="T23" fmla="*/ 179 h 481"/>
                <a:gd name="T24" fmla="*/ 128 w 707"/>
                <a:gd name="T25" fmla="*/ 172 h 481"/>
                <a:gd name="T26" fmla="*/ 128 w 707"/>
                <a:gd name="T27" fmla="*/ 173 h 481"/>
                <a:gd name="T28" fmla="*/ 156 w 707"/>
                <a:gd name="T29" fmla="*/ 205 h 481"/>
                <a:gd name="T30" fmla="*/ 165 w 707"/>
                <a:gd name="T31" fmla="*/ 232 h 481"/>
                <a:gd name="T32" fmla="*/ 163 w 707"/>
                <a:gd name="T33" fmla="*/ 257 h 481"/>
                <a:gd name="T34" fmla="*/ 181 w 707"/>
                <a:gd name="T35" fmla="*/ 282 h 481"/>
                <a:gd name="T36" fmla="*/ 207 w 707"/>
                <a:gd name="T37" fmla="*/ 275 h 481"/>
                <a:gd name="T38" fmla="*/ 220 w 707"/>
                <a:gd name="T39" fmla="*/ 286 h 481"/>
                <a:gd name="T40" fmla="*/ 252 w 707"/>
                <a:gd name="T41" fmla="*/ 300 h 481"/>
                <a:gd name="T42" fmla="*/ 276 w 707"/>
                <a:gd name="T43" fmla="*/ 292 h 481"/>
                <a:gd name="T44" fmla="*/ 288 w 707"/>
                <a:gd name="T45" fmla="*/ 278 h 481"/>
                <a:gd name="T46" fmla="*/ 304 w 707"/>
                <a:gd name="T47" fmla="*/ 319 h 481"/>
                <a:gd name="T48" fmla="*/ 344 w 707"/>
                <a:gd name="T49" fmla="*/ 360 h 481"/>
                <a:gd name="T50" fmla="*/ 352 w 707"/>
                <a:gd name="T51" fmla="*/ 427 h 481"/>
                <a:gd name="T52" fmla="*/ 378 w 707"/>
                <a:gd name="T53" fmla="*/ 438 h 481"/>
                <a:gd name="T54" fmla="*/ 394 w 707"/>
                <a:gd name="T55" fmla="*/ 481 h 481"/>
                <a:gd name="T56" fmla="*/ 489 w 707"/>
                <a:gd name="T57" fmla="*/ 399 h 481"/>
                <a:gd name="T58" fmla="*/ 528 w 707"/>
                <a:gd name="T59" fmla="*/ 359 h 481"/>
                <a:gd name="T60" fmla="*/ 596 w 707"/>
                <a:gd name="T61" fmla="*/ 300 h 481"/>
                <a:gd name="T62" fmla="*/ 621 w 707"/>
                <a:gd name="T63" fmla="*/ 278 h 481"/>
                <a:gd name="T64" fmla="*/ 627 w 707"/>
                <a:gd name="T65" fmla="*/ 224 h 481"/>
                <a:gd name="T66" fmla="*/ 650 w 707"/>
                <a:gd name="T67" fmla="*/ 220 h 481"/>
                <a:gd name="T68" fmla="*/ 689 w 707"/>
                <a:gd name="T69" fmla="*/ 261 h 481"/>
                <a:gd name="T70" fmla="*/ 682 w 707"/>
                <a:gd name="T71" fmla="*/ 231 h 481"/>
                <a:gd name="T72" fmla="*/ 707 w 707"/>
                <a:gd name="T73" fmla="*/ 208 h 481"/>
                <a:gd name="T74" fmla="*/ 693 w 707"/>
                <a:gd name="T75" fmla="*/ 166 h 481"/>
                <a:gd name="T76" fmla="*/ 647 w 707"/>
                <a:gd name="T77" fmla="*/ 145 h 481"/>
                <a:gd name="T78" fmla="*/ 633 w 707"/>
                <a:gd name="T79" fmla="*/ 143 h 481"/>
                <a:gd name="T80" fmla="*/ 617 w 707"/>
                <a:gd name="T81" fmla="*/ 145 h 481"/>
                <a:gd name="T82" fmla="*/ 588 w 707"/>
                <a:gd name="T83" fmla="*/ 145 h 481"/>
                <a:gd name="T84" fmla="*/ 586 w 707"/>
                <a:gd name="T85" fmla="*/ 182 h 481"/>
                <a:gd name="T86" fmla="*/ 547 w 707"/>
                <a:gd name="T87" fmla="*/ 188 h 481"/>
                <a:gd name="T88" fmla="*/ 494 w 707"/>
                <a:gd name="T89" fmla="*/ 141 h 481"/>
                <a:gd name="T90" fmla="*/ 481 w 707"/>
                <a:gd name="T91" fmla="*/ 116 h 481"/>
                <a:gd name="T92" fmla="*/ 486 w 707"/>
                <a:gd name="T93" fmla="*/ 131 h 481"/>
                <a:gd name="T94" fmla="*/ 471 w 707"/>
                <a:gd name="T95" fmla="*/ 159 h 481"/>
                <a:gd name="T96" fmla="*/ 441 w 707"/>
                <a:gd name="T97" fmla="*/ 150 h 481"/>
                <a:gd name="T98" fmla="*/ 438 w 707"/>
                <a:gd name="T99" fmla="*/ 124 h 481"/>
                <a:gd name="T100" fmla="*/ 411 w 707"/>
                <a:gd name="T101" fmla="*/ 112 h 481"/>
                <a:gd name="T102" fmla="*/ 380 w 707"/>
                <a:gd name="T103" fmla="*/ 92 h 481"/>
                <a:gd name="T104" fmla="*/ 336 w 707"/>
                <a:gd name="T105" fmla="*/ 76 h 481"/>
                <a:gd name="T106" fmla="*/ 308 w 707"/>
                <a:gd name="T107" fmla="*/ 88 h 481"/>
                <a:gd name="T108" fmla="*/ 296 w 707"/>
                <a:gd name="T109" fmla="*/ 64 h 481"/>
                <a:gd name="T110" fmla="*/ 259 w 707"/>
                <a:gd name="T111" fmla="*/ 62 h 481"/>
                <a:gd name="T112" fmla="*/ 216 w 707"/>
                <a:gd name="T113" fmla="*/ 71 h 481"/>
                <a:gd name="T114" fmla="*/ 175 w 707"/>
                <a:gd name="T115" fmla="*/ 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5" name="Freeform 29"/>
            <p:cNvSpPr/>
            <p:nvPr/>
          </p:nvSpPr>
          <p:spPr bwMode="auto">
            <a:xfrm>
              <a:off x="5495455" y="954182"/>
              <a:ext cx="1433513" cy="1306513"/>
            </a:xfrm>
            <a:custGeom>
              <a:avLst/>
              <a:gdLst>
                <a:gd name="T0" fmla="*/ 932 w 950"/>
                <a:gd name="T1" fmla="*/ 403 h 866"/>
                <a:gd name="T2" fmla="*/ 914 w 950"/>
                <a:gd name="T3" fmla="*/ 315 h 866"/>
                <a:gd name="T4" fmla="*/ 829 w 950"/>
                <a:gd name="T5" fmla="*/ 403 h 866"/>
                <a:gd name="T6" fmla="*/ 815 w 950"/>
                <a:gd name="T7" fmla="*/ 428 h 866"/>
                <a:gd name="T8" fmla="*/ 707 w 950"/>
                <a:gd name="T9" fmla="*/ 447 h 866"/>
                <a:gd name="T10" fmla="*/ 683 w 950"/>
                <a:gd name="T11" fmla="*/ 403 h 866"/>
                <a:gd name="T12" fmla="*/ 655 w 950"/>
                <a:gd name="T13" fmla="*/ 375 h 866"/>
                <a:gd name="T14" fmla="*/ 622 w 950"/>
                <a:gd name="T15" fmla="*/ 347 h 866"/>
                <a:gd name="T16" fmla="*/ 443 w 950"/>
                <a:gd name="T17" fmla="*/ 313 h 866"/>
                <a:gd name="T18" fmla="*/ 340 w 950"/>
                <a:gd name="T19" fmla="*/ 150 h 866"/>
                <a:gd name="T20" fmla="*/ 143 w 950"/>
                <a:gd name="T21" fmla="*/ 21 h 866"/>
                <a:gd name="T22" fmla="*/ 11 w 950"/>
                <a:gd name="T23" fmla="*/ 37 h 866"/>
                <a:gd name="T24" fmla="*/ 12 w 950"/>
                <a:gd name="T25" fmla="*/ 54 h 866"/>
                <a:gd name="T26" fmla="*/ 2 w 950"/>
                <a:gd name="T27" fmla="*/ 74 h 866"/>
                <a:gd name="T28" fmla="*/ 13 w 950"/>
                <a:gd name="T29" fmla="*/ 120 h 866"/>
                <a:gd name="T30" fmla="*/ 55 w 950"/>
                <a:gd name="T31" fmla="*/ 99 h 866"/>
                <a:gd name="T32" fmla="*/ 99 w 950"/>
                <a:gd name="T33" fmla="*/ 130 h 866"/>
                <a:gd name="T34" fmla="*/ 159 w 950"/>
                <a:gd name="T35" fmla="*/ 203 h 866"/>
                <a:gd name="T36" fmla="*/ 195 w 950"/>
                <a:gd name="T37" fmla="*/ 173 h 866"/>
                <a:gd name="T38" fmla="*/ 258 w 950"/>
                <a:gd name="T39" fmla="*/ 137 h 866"/>
                <a:gd name="T40" fmla="*/ 303 w 950"/>
                <a:gd name="T41" fmla="*/ 187 h 866"/>
                <a:gd name="T42" fmla="*/ 316 w 950"/>
                <a:gd name="T43" fmla="*/ 264 h 866"/>
                <a:gd name="T44" fmla="*/ 319 w 950"/>
                <a:gd name="T45" fmla="*/ 347 h 866"/>
                <a:gd name="T46" fmla="*/ 306 w 950"/>
                <a:gd name="T47" fmla="*/ 380 h 866"/>
                <a:gd name="T48" fmla="*/ 296 w 950"/>
                <a:gd name="T49" fmla="*/ 394 h 866"/>
                <a:gd name="T50" fmla="*/ 302 w 950"/>
                <a:gd name="T51" fmla="*/ 443 h 866"/>
                <a:gd name="T52" fmla="*/ 289 w 950"/>
                <a:gd name="T53" fmla="*/ 486 h 866"/>
                <a:gd name="T54" fmla="*/ 251 w 950"/>
                <a:gd name="T55" fmla="*/ 479 h 866"/>
                <a:gd name="T56" fmla="*/ 222 w 950"/>
                <a:gd name="T57" fmla="*/ 539 h 866"/>
                <a:gd name="T58" fmla="*/ 180 w 950"/>
                <a:gd name="T59" fmla="*/ 577 h 866"/>
                <a:gd name="T60" fmla="*/ 211 w 950"/>
                <a:gd name="T61" fmla="*/ 622 h 866"/>
                <a:gd name="T62" fmla="*/ 239 w 950"/>
                <a:gd name="T63" fmla="*/ 656 h 866"/>
                <a:gd name="T64" fmla="*/ 289 w 950"/>
                <a:gd name="T65" fmla="*/ 668 h 866"/>
                <a:gd name="T66" fmla="*/ 312 w 950"/>
                <a:gd name="T67" fmla="*/ 717 h 866"/>
                <a:gd name="T68" fmla="*/ 353 w 950"/>
                <a:gd name="T69" fmla="*/ 749 h 866"/>
                <a:gd name="T70" fmla="*/ 407 w 950"/>
                <a:gd name="T71" fmla="*/ 733 h 866"/>
                <a:gd name="T72" fmla="*/ 442 w 950"/>
                <a:gd name="T73" fmla="*/ 724 h 866"/>
                <a:gd name="T74" fmla="*/ 468 w 950"/>
                <a:gd name="T75" fmla="*/ 763 h 866"/>
                <a:gd name="T76" fmla="*/ 475 w 950"/>
                <a:gd name="T77" fmla="*/ 763 h 866"/>
                <a:gd name="T78" fmla="*/ 528 w 950"/>
                <a:gd name="T79" fmla="*/ 746 h 866"/>
                <a:gd name="T80" fmla="*/ 544 w 950"/>
                <a:gd name="T81" fmla="*/ 770 h 866"/>
                <a:gd name="T82" fmla="*/ 557 w 950"/>
                <a:gd name="T83" fmla="*/ 785 h 866"/>
                <a:gd name="T84" fmla="*/ 605 w 950"/>
                <a:gd name="T85" fmla="*/ 813 h 866"/>
                <a:gd name="T86" fmla="*/ 621 w 950"/>
                <a:gd name="T87" fmla="*/ 800 h 866"/>
                <a:gd name="T88" fmla="*/ 643 w 950"/>
                <a:gd name="T89" fmla="*/ 785 h 866"/>
                <a:gd name="T90" fmla="*/ 674 w 950"/>
                <a:gd name="T91" fmla="*/ 830 h 866"/>
                <a:gd name="T92" fmla="*/ 709 w 950"/>
                <a:gd name="T93" fmla="*/ 866 h 866"/>
                <a:gd name="T94" fmla="*/ 734 w 950"/>
                <a:gd name="T95" fmla="*/ 819 h 866"/>
                <a:gd name="T96" fmla="*/ 781 w 950"/>
                <a:gd name="T97" fmla="*/ 795 h 866"/>
                <a:gd name="T98" fmla="*/ 808 w 950"/>
                <a:gd name="T99" fmla="*/ 804 h 866"/>
                <a:gd name="T100" fmla="*/ 831 w 950"/>
                <a:gd name="T101" fmla="*/ 830 h 866"/>
                <a:gd name="T102" fmla="*/ 839 w 950"/>
                <a:gd name="T103" fmla="*/ 759 h 866"/>
                <a:gd name="T104" fmla="*/ 857 w 950"/>
                <a:gd name="T105" fmla="*/ 642 h 866"/>
                <a:gd name="T106" fmla="*/ 887 w 950"/>
                <a:gd name="T107" fmla="*/ 647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solidFill>
              <a:srgbClr val="E7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6" name="Freeform 30"/>
            <p:cNvSpPr/>
            <p:nvPr/>
          </p:nvSpPr>
          <p:spPr bwMode="auto">
            <a:xfrm>
              <a:off x="5241459" y="3378200"/>
              <a:ext cx="865188" cy="544513"/>
            </a:xfrm>
            <a:custGeom>
              <a:avLst/>
              <a:gdLst>
                <a:gd name="T0" fmla="*/ 523 w 573"/>
                <a:gd name="T1" fmla="*/ 12 h 361"/>
                <a:gd name="T2" fmla="*/ 473 w 573"/>
                <a:gd name="T3" fmla="*/ 16 h 361"/>
                <a:gd name="T4" fmla="*/ 358 w 573"/>
                <a:gd name="T5" fmla="*/ 57 h 361"/>
                <a:gd name="T6" fmla="*/ 360 w 573"/>
                <a:gd name="T7" fmla="*/ 82 h 361"/>
                <a:gd name="T8" fmla="*/ 282 w 573"/>
                <a:gd name="T9" fmla="*/ 70 h 361"/>
                <a:gd name="T10" fmla="*/ 224 w 573"/>
                <a:gd name="T11" fmla="*/ 2 h 361"/>
                <a:gd name="T12" fmla="*/ 200 w 573"/>
                <a:gd name="T13" fmla="*/ 28 h 361"/>
                <a:gd name="T14" fmla="*/ 169 w 573"/>
                <a:gd name="T15" fmla="*/ 12 h 361"/>
                <a:gd name="T16" fmla="*/ 158 w 573"/>
                <a:gd name="T17" fmla="*/ 27 h 361"/>
                <a:gd name="T18" fmla="*/ 135 w 573"/>
                <a:gd name="T19" fmla="*/ 34 h 361"/>
                <a:gd name="T20" fmla="*/ 18 w 573"/>
                <a:gd name="T21" fmla="*/ 171 h 361"/>
                <a:gd name="T22" fmla="*/ 30 w 573"/>
                <a:gd name="T23" fmla="*/ 201 h 361"/>
                <a:gd name="T24" fmla="*/ 29 w 573"/>
                <a:gd name="T25" fmla="*/ 202 h 361"/>
                <a:gd name="T26" fmla="*/ 46 w 573"/>
                <a:gd name="T27" fmla="*/ 274 h 361"/>
                <a:gd name="T28" fmla="*/ 0 w 573"/>
                <a:gd name="T29" fmla="*/ 304 h 361"/>
                <a:gd name="T30" fmla="*/ 21 w 573"/>
                <a:gd name="T31" fmla="*/ 324 h 361"/>
                <a:gd name="T32" fmla="*/ 25 w 573"/>
                <a:gd name="T33" fmla="*/ 330 h 361"/>
                <a:gd name="T34" fmla="*/ 87 w 573"/>
                <a:gd name="T35" fmla="*/ 361 h 361"/>
                <a:gd name="T36" fmla="*/ 111 w 573"/>
                <a:gd name="T37" fmla="*/ 335 h 361"/>
                <a:gd name="T38" fmla="*/ 152 w 573"/>
                <a:gd name="T39" fmla="*/ 316 h 361"/>
                <a:gd name="T40" fmla="*/ 157 w 573"/>
                <a:gd name="T41" fmla="*/ 321 h 361"/>
                <a:gd name="T42" fmla="*/ 157 w 573"/>
                <a:gd name="T43" fmla="*/ 323 h 361"/>
                <a:gd name="T44" fmla="*/ 198 w 573"/>
                <a:gd name="T45" fmla="*/ 350 h 361"/>
                <a:gd name="T46" fmla="*/ 245 w 573"/>
                <a:gd name="T47" fmla="*/ 333 h 361"/>
                <a:gd name="T48" fmla="*/ 282 w 573"/>
                <a:gd name="T49" fmla="*/ 331 h 361"/>
                <a:gd name="T50" fmla="*/ 285 w 573"/>
                <a:gd name="T51" fmla="*/ 328 h 361"/>
                <a:gd name="T52" fmla="*/ 315 w 573"/>
                <a:gd name="T53" fmla="*/ 292 h 361"/>
                <a:gd name="T54" fmla="*/ 331 w 573"/>
                <a:gd name="T55" fmla="*/ 282 h 361"/>
                <a:gd name="T56" fmla="*/ 333 w 573"/>
                <a:gd name="T57" fmla="*/ 283 h 361"/>
                <a:gd name="T58" fmla="*/ 341 w 573"/>
                <a:gd name="T59" fmla="*/ 286 h 361"/>
                <a:gd name="T60" fmla="*/ 355 w 573"/>
                <a:gd name="T61" fmla="*/ 234 h 361"/>
                <a:gd name="T62" fmla="*/ 372 w 573"/>
                <a:gd name="T63" fmla="*/ 230 h 361"/>
                <a:gd name="T64" fmla="*/ 393 w 573"/>
                <a:gd name="T65" fmla="*/ 184 h 361"/>
                <a:gd name="T66" fmla="*/ 399 w 573"/>
                <a:gd name="T67" fmla="*/ 159 h 361"/>
                <a:gd name="T68" fmla="*/ 426 w 573"/>
                <a:gd name="T69" fmla="*/ 148 h 361"/>
                <a:gd name="T70" fmla="*/ 427 w 573"/>
                <a:gd name="T71" fmla="*/ 145 h 361"/>
                <a:gd name="T72" fmla="*/ 447 w 573"/>
                <a:gd name="T73" fmla="*/ 127 h 361"/>
                <a:gd name="T74" fmla="*/ 434 w 573"/>
                <a:gd name="T75" fmla="*/ 126 h 361"/>
                <a:gd name="T76" fmla="*/ 435 w 573"/>
                <a:gd name="T77" fmla="*/ 118 h 361"/>
                <a:gd name="T78" fmla="*/ 439 w 573"/>
                <a:gd name="T79" fmla="*/ 116 h 361"/>
                <a:gd name="T80" fmla="*/ 467 w 573"/>
                <a:gd name="T81" fmla="*/ 103 h 361"/>
                <a:gd name="T82" fmla="*/ 535 w 573"/>
                <a:gd name="T83" fmla="*/ 56 h 361"/>
                <a:gd name="T84" fmla="*/ 565 w 573"/>
                <a:gd name="T85" fmla="*/ 64 h 361"/>
                <a:gd name="T86" fmla="*/ 560 w 573"/>
                <a:gd name="T87" fmla="*/ 40 h 361"/>
                <a:gd name="T88" fmla="*/ 562 w 573"/>
                <a:gd name="T89" fmla="*/ 38 h 361"/>
                <a:gd name="T90" fmla="*/ 570 w 573"/>
                <a:gd name="T91" fmla="*/ 16 h 361"/>
                <a:gd name="T92" fmla="*/ 563 w 573"/>
                <a:gd name="T93" fmla="*/ 20 h 361"/>
                <a:gd name="T94" fmla="*/ 541 w 573"/>
                <a:gd name="T95" fmla="*/ 23 h 361"/>
                <a:gd name="T96" fmla="*/ 534 w 573"/>
                <a:gd name="T97" fmla="*/ 23 h 361"/>
                <a:gd name="T98" fmla="*/ 533 w 573"/>
                <a:gd name="T99" fmla="*/ 19 h 361"/>
                <a:gd name="T100" fmla="*/ 525 w 573"/>
                <a:gd name="T101" fmla="*/ 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7" name="Freeform 31"/>
            <p:cNvSpPr/>
            <p:nvPr/>
          </p:nvSpPr>
          <p:spPr bwMode="auto">
            <a:xfrm>
              <a:off x="5965348" y="4276725"/>
              <a:ext cx="131763" cy="120650"/>
            </a:xfrm>
            <a:custGeom>
              <a:avLst/>
              <a:gdLst>
                <a:gd name="T0" fmla="*/ 81 w 88"/>
                <a:gd name="T1" fmla="*/ 43 h 80"/>
                <a:gd name="T2" fmla="*/ 88 w 88"/>
                <a:gd name="T3" fmla="*/ 35 h 80"/>
                <a:gd name="T4" fmla="*/ 88 w 88"/>
                <a:gd name="T5" fmla="*/ 35 h 80"/>
                <a:gd name="T6" fmla="*/ 88 w 88"/>
                <a:gd name="T7" fmla="*/ 35 h 80"/>
                <a:gd name="T8" fmla="*/ 88 w 88"/>
                <a:gd name="T9" fmla="*/ 34 h 80"/>
                <a:gd name="T10" fmla="*/ 62 w 88"/>
                <a:gd name="T11" fmla="*/ 13 h 80"/>
                <a:gd name="T12" fmla="*/ 28 w 88"/>
                <a:gd name="T13" fmla="*/ 1 h 80"/>
                <a:gd name="T14" fmla="*/ 16 w 88"/>
                <a:gd name="T15" fmla="*/ 5 h 80"/>
                <a:gd name="T16" fmla="*/ 16 w 88"/>
                <a:gd name="T17" fmla="*/ 27 h 80"/>
                <a:gd name="T18" fmla="*/ 4 w 88"/>
                <a:gd name="T19" fmla="*/ 49 h 80"/>
                <a:gd name="T20" fmla="*/ 0 w 88"/>
                <a:gd name="T21" fmla="*/ 54 h 80"/>
                <a:gd name="T22" fmla="*/ 10 w 88"/>
                <a:gd name="T23" fmla="*/ 66 h 80"/>
                <a:gd name="T24" fmla="*/ 11 w 88"/>
                <a:gd name="T25" fmla="*/ 66 h 80"/>
                <a:gd name="T26" fmla="*/ 14 w 88"/>
                <a:gd name="T27" fmla="*/ 75 h 80"/>
                <a:gd name="T28" fmla="*/ 27 w 88"/>
                <a:gd name="T29" fmla="*/ 80 h 80"/>
                <a:gd name="T30" fmla="*/ 45 w 88"/>
                <a:gd name="T31" fmla="*/ 74 h 80"/>
                <a:gd name="T32" fmla="*/ 67 w 88"/>
                <a:gd name="T33" fmla="*/ 78 h 80"/>
                <a:gd name="T34" fmla="*/ 68 w 88"/>
                <a:gd name="T35" fmla="*/ 71 h 80"/>
                <a:gd name="T36" fmla="*/ 81 w 88"/>
                <a:gd name="T3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8" name="Freeform 32"/>
            <p:cNvSpPr/>
            <p:nvPr/>
          </p:nvSpPr>
          <p:spPr bwMode="auto">
            <a:xfrm>
              <a:off x="5565327" y="3816060"/>
              <a:ext cx="752475" cy="581025"/>
            </a:xfrm>
            <a:custGeom>
              <a:avLst/>
              <a:gdLst>
                <a:gd name="T0" fmla="*/ 317 w 498"/>
                <a:gd name="T1" fmla="*/ 59 h 385"/>
                <a:gd name="T2" fmla="*/ 223 w 498"/>
                <a:gd name="T3" fmla="*/ 22 h 385"/>
                <a:gd name="T4" fmla="*/ 223 w 498"/>
                <a:gd name="T5" fmla="*/ 3 h 385"/>
                <a:gd name="T6" fmla="*/ 215 w 498"/>
                <a:gd name="T7" fmla="*/ 0 h 385"/>
                <a:gd name="T8" fmla="*/ 175 w 498"/>
                <a:gd name="T9" fmla="*/ 42 h 385"/>
                <a:gd name="T10" fmla="*/ 151 w 498"/>
                <a:gd name="T11" fmla="*/ 63 h 385"/>
                <a:gd name="T12" fmla="*/ 125 w 498"/>
                <a:gd name="T13" fmla="*/ 50 h 385"/>
                <a:gd name="T14" fmla="*/ 81 w 498"/>
                <a:gd name="T15" fmla="*/ 67 h 385"/>
                <a:gd name="T16" fmla="*/ 26 w 498"/>
                <a:gd name="T17" fmla="*/ 30 h 385"/>
                <a:gd name="T18" fmla="*/ 4 w 498"/>
                <a:gd name="T19" fmla="*/ 45 h 385"/>
                <a:gd name="T20" fmla="*/ 4 w 498"/>
                <a:gd name="T21" fmla="*/ 47 h 385"/>
                <a:gd name="T22" fmla="*/ 0 w 498"/>
                <a:gd name="T23" fmla="*/ 52 h 385"/>
                <a:gd name="T24" fmla="*/ 11 w 498"/>
                <a:gd name="T25" fmla="*/ 54 h 385"/>
                <a:gd name="T26" fmla="*/ 12 w 498"/>
                <a:gd name="T27" fmla="*/ 56 h 385"/>
                <a:gd name="T28" fmla="*/ 90 w 498"/>
                <a:gd name="T29" fmla="*/ 113 h 385"/>
                <a:gd name="T30" fmla="*/ 164 w 498"/>
                <a:gd name="T31" fmla="*/ 196 h 385"/>
                <a:gd name="T32" fmla="*/ 237 w 498"/>
                <a:gd name="T33" fmla="*/ 190 h 385"/>
                <a:gd name="T34" fmla="*/ 239 w 498"/>
                <a:gd name="T35" fmla="*/ 188 h 385"/>
                <a:gd name="T36" fmla="*/ 260 w 498"/>
                <a:gd name="T37" fmla="*/ 193 h 385"/>
                <a:gd name="T38" fmla="*/ 262 w 498"/>
                <a:gd name="T39" fmla="*/ 196 h 385"/>
                <a:gd name="T40" fmla="*/ 245 w 498"/>
                <a:gd name="T41" fmla="*/ 244 h 385"/>
                <a:gd name="T42" fmla="*/ 220 w 498"/>
                <a:gd name="T43" fmla="*/ 246 h 385"/>
                <a:gd name="T44" fmla="*/ 194 w 498"/>
                <a:gd name="T45" fmla="*/ 307 h 385"/>
                <a:gd name="T46" fmla="*/ 234 w 498"/>
                <a:gd name="T47" fmla="*/ 334 h 385"/>
                <a:gd name="T48" fmla="*/ 244 w 498"/>
                <a:gd name="T49" fmla="*/ 352 h 385"/>
                <a:gd name="T50" fmla="*/ 262 w 498"/>
                <a:gd name="T51" fmla="*/ 349 h 385"/>
                <a:gd name="T52" fmla="*/ 302 w 498"/>
                <a:gd name="T53" fmla="*/ 365 h 385"/>
                <a:gd name="T54" fmla="*/ 312 w 498"/>
                <a:gd name="T55" fmla="*/ 378 h 385"/>
                <a:gd name="T56" fmla="*/ 348 w 498"/>
                <a:gd name="T57" fmla="*/ 379 h 385"/>
                <a:gd name="T58" fmla="*/ 401 w 498"/>
                <a:gd name="T59" fmla="*/ 377 h 385"/>
                <a:gd name="T60" fmla="*/ 418 w 498"/>
                <a:gd name="T61" fmla="*/ 366 h 385"/>
                <a:gd name="T62" fmla="*/ 417 w 498"/>
                <a:gd name="T63" fmla="*/ 344 h 385"/>
                <a:gd name="T64" fmla="*/ 428 w 498"/>
                <a:gd name="T65" fmla="*/ 315 h 385"/>
                <a:gd name="T66" fmla="*/ 447 w 498"/>
                <a:gd name="T67" fmla="*/ 293 h 385"/>
                <a:gd name="T68" fmla="*/ 490 w 498"/>
                <a:gd name="T69" fmla="*/ 293 h 385"/>
                <a:gd name="T70" fmla="*/ 477 w 498"/>
                <a:gd name="T71" fmla="*/ 259 h 385"/>
                <a:gd name="T72" fmla="*/ 458 w 498"/>
                <a:gd name="T73" fmla="*/ 255 h 385"/>
                <a:gd name="T74" fmla="*/ 458 w 498"/>
                <a:gd name="T75" fmla="*/ 254 h 385"/>
                <a:gd name="T76" fmla="*/ 410 w 498"/>
                <a:gd name="T77" fmla="*/ 227 h 385"/>
                <a:gd name="T78" fmla="*/ 387 w 498"/>
                <a:gd name="T79" fmla="*/ 218 h 385"/>
                <a:gd name="T80" fmla="*/ 348 w 498"/>
                <a:gd name="T81" fmla="*/ 11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19" name="Freeform 33"/>
            <p:cNvSpPr/>
            <p:nvPr/>
          </p:nvSpPr>
          <p:spPr bwMode="auto">
            <a:xfrm>
              <a:off x="4944586" y="2673344"/>
              <a:ext cx="698500" cy="1000125"/>
            </a:xfrm>
            <a:custGeom>
              <a:avLst/>
              <a:gdLst>
                <a:gd name="T0" fmla="*/ 417 w 463"/>
                <a:gd name="T1" fmla="*/ 196 h 662"/>
                <a:gd name="T2" fmla="*/ 368 w 463"/>
                <a:gd name="T3" fmla="*/ 183 h 662"/>
                <a:gd name="T4" fmla="*/ 366 w 463"/>
                <a:gd name="T5" fmla="*/ 137 h 662"/>
                <a:gd name="T6" fmla="*/ 352 w 463"/>
                <a:gd name="T7" fmla="*/ 121 h 662"/>
                <a:gd name="T8" fmla="*/ 307 w 463"/>
                <a:gd name="T9" fmla="*/ 101 h 662"/>
                <a:gd name="T10" fmla="*/ 309 w 463"/>
                <a:gd name="T11" fmla="*/ 64 h 662"/>
                <a:gd name="T12" fmla="*/ 298 w 463"/>
                <a:gd name="T13" fmla="*/ 53 h 662"/>
                <a:gd name="T14" fmla="*/ 275 w 463"/>
                <a:gd name="T15" fmla="*/ 39 h 662"/>
                <a:gd name="T16" fmla="*/ 263 w 463"/>
                <a:gd name="T17" fmla="*/ 0 h 662"/>
                <a:gd name="T18" fmla="*/ 235 w 463"/>
                <a:gd name="T19" fmla="*/ 22 h 662"/>
                <a:gd name="T20" fmla="*/ 205 w 463"/>
                <a:gd name="T21" fmla="*/ 64 h 662"/>
                <a:gd name="T22" fmla="*/ 188 w 463"/>
                <a:gd name="T23" fmla="*/ 88 h 662"/>
                <a:gd name="T24" fmla="*/ 154 w 463"/>
                <a:gd name="T25" fmla="*/ 104 h 662"/>
                <a:gd name="T26" fmla="*/ 117 w 463"/>
                <a:gd name="T27" fmla="*/ 104 h 662"/>
                <a:gd name="T28" fmla="*/ 83 w 463"/>
                <a:gd name="T29" fmla="*/ 131 h 662"/>
                <a:gd name="T30" fmla="*/ 62 w 463"/>
                <a:gd name="T31" fmla="*/ 120 h 662"/>
                <a:gd name="T32" fmla="*/ 43 w 463"/>
                <a:gd name="T33" fmla="*/ 85 h 662"/>
                <a:gd name="T34" fmla="*/ 20 w 463"/>
                <a:gd name="T35" fmla="*/ 126 h 662"/>
                <a:gd name="T36" fmla="*/ 19 w 463"/>
                <a:gd name="T37" fmla="*/ 128 h 662"/>
                <a:gd name="T38" fmla="*/ 38 w 463"/>
                <a:gd name="T39" fmla="*/ 221 h 662"/>
                <a:gd name="T40" fmla="*/ 47 w 463"/>
                <a:gd name="T41" fmla="*/ 247 h 662"/>
                <a:gd name="T42" fmla="*/ 15 w 463"/>
                <a:gd name="T43" fmla="*/ 264 h 662"/>
                <a:gd name="T44" fmla="*/ 62 w 463"/>
                <a:gd name="T45" fmla="*/ 316 h 662"/>
                <a:gd name="T46" fmla="*/ 62 w 463"/>
                <a:gd name="T47" fmla="*/ 318 h 662"/>
                <a:gd name="T48" fmla="*/ 48 w 463"/>
                <a:gd name="T49" fmla="*/ 371 h 662"/>
                <a:gd name="T50" fmla="*/ 20 w 463"/>
                <a:gd name="T51" fmla="*/ 389 h 662"/>
                <a:gd name="T52" fmla="*/ 47 w 463"/>
                <a:gd name="T53" fmla="*/ 473 h 662"/>
                <a:gd name="T54" fmla="*/ 63 w 463"/>
                <a:gd name="T55" fmla="*/ 500 h 662"/>
                <a:gd name="T56" fmla="*/ 41 w 463"/>
                <a:gd name="T57" fmla="*/ 548 h 662"/>
                <a:gd name="T58" fmla="*/ 25 w 463"/>
                <a:gd name="T59" fmla="*/ 595 h 662"/>
                <a:gd name="T60" fmla="*/ 27 w 463"/>
                <a:gd name="T61" fmla="*/ 628 h 662"/>
                <a:gd name="T62" fmla="*/ 35 w 463"/>
                <a:gd name="T63" fmla="*/ 636 h 662"/>
                <a:gd name="T64" fmla="*/ 36 w 463"/>
                <a:gd name="T65" fmla="*/ 643 h 662"/>
                <a:gd name="T66" fmla="*/ 36 w 463"/>
                <a:gd name="T67" fmla="*/ 644 h 662"/>
                <a:gd name="T68" fmla="*/ 122 w 463"/>
                <a:gd name="T69" fmla="*/ 654 h 662"/>
                <a:gd name="T70" fmla="*/ 148 w 463"/>
                <a:gd name="T71" fmla="*/ 611 h 662"/>
                <a:gd name="T72" fmla="*/ 274 w 463"/>
                <a:gd name="T73" fmla="*/ 466 h 662"/>
                <a:gd name="T74" fmla="*/ 329 w 463"/>
                <a:gd name="T75" fmla="*/ 432 h 662"/>
                <a:gd name="T76" fmla="*/ 308 w 463"/>
                <a:gd name="T77" fmla="*/ 412 h 662"/>
                <a:gd name="T78" fmla="*/ 302 w 463"/>
                <a:gd name="T79" fmla="*/ 389 h 662"/>
                <a:gd name="T80" fmla="*/ 230 w 463"/>
                <a:gd name="T81" fmla="*/ 315 h 662"/>
                <a:gd name="T82" fmla="*/ 160 w 463"/>
                <a:gd name="T83" fmla="*/ 301 h 662"/>
                <a:gd name="T84" fmla="*/ 133 w 463"/>
                <a:gd name="T85" fmla="*/ 263 h 662"/>
                <a:gd name="T86" fmla="*/ 175 w 463"/>
                <a:gd name="T87" fmla="*/ 195 h 662"/>
                <a:gd name="T88" fmla="*/ 186 w 463"/>
                <a:gd name="T89" fmla="*/ 162 h 662"/>
                <a:gd name="T90" fmla="*/ 273 w 463"/>
                <a:gd name="T91" fmla="*/ 177 h 662"/>
                <a:gd name="T92" fmla="*/ 267 w 463"/>
                <a:gd name="T93" fmla="*/ 211 h 662"/>
                <a:gd name="T94" fmla="*/ 315 w 463"/>
                <a:gd name="T95" fmla="*/ 252 h 662"/>
                <a:gd name="T96" fmla="*/ 395 w 463"/>
                <a:gd name="T97" fmla="*/ 321 h 662"/>
                <a:gd name="T98" fmla="*/ 437 w 463"/>
                <a:gd name="T99" fmla="*/ 270 h 662"/>
                <a:gd name="T100" fmla="*/ 443 w 463"/>
                <a:gd name="T101" fmla="*/ 244 h 662"/>
                <a:gd name="T102" fmla="*/ 462 w 463"/>
                <a:gd name="T103" fmla="*/ 230 h 662"/>
                <a:gd name="T104" fmla="*/ 428 w 463"/>
                <a:gd name="T105" fmla="*/ 20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20" name="Freeform 34"/>
            <p:cNvSpPr/>
            <p:nvPr/>
          </p:nvSpPr>
          <p:spPr bwMode="auto">
            <a:xfrm>
              <a:off x="4614386" y="3670300"/>
              <a:ext cx="741363" cy="728663"/>
            </a:xfrm>
            <a:custGeom>
              <a:avLst/>
              <a:gdLst>
                <a:gd name="T0" fmla="*/ 108 w 491"/>
                <a:gd name="T1" fmla="*/ 159 h 483"/>
                <a:gd name="T2" fmla="*/ 4 w 491"/>
                <a:gd name="T3" fmla="*/ 215 h 483"/>
                <a:gd name="T4" fmla="*/ 40 w 491"/>
                <a:gd name="T5" fmla="*/ 293 h 483"/>
                <a:gd name="T6" fmla="*/ 41 w 491"/>
                <a:gd name="T7" fmla="*/ 294 h 483"/>
                <a:gd name="T8" fmla="*/ 88 w 491"/>
                <a:gd name="T9" fmla="*/ 377 h 483"/>
                <a:gd name="T10" fmla="*/ 115 w 491"/>
                <a:gd name="T11" fmla="*/ 383 h 483"/>
                <a:gd name="T12" fmla="*/ 139 w 491"/>
                <a:gd name="T13" fmla="*/ 397 h 483"/>
                <a:gd name="T14" fmla="*/ 280 w 491"/>
                <a:gd name="T15" fmla="*/ 408 h 483"/>
                <a:gd name="T16" fmla="*/ 287 w 491"/>
                <a:gd name="T17" fmla="*/ 457 h 483"/>
                <a:gd name="T18" fmla="*/ 344 w 491"/>
                <a:gd name="T19" fmla="*/ 450 h 483"/>
                <a:gd name="T20" fmla="*/ 375 w 491"/>
                <a:gd name="T21" fmla="*/ 482 h 483"/>
                <a:gd name="T22" fmla="*/ 399 w 491"/>
                <a:gd name="T23" fmla="*/ 460 h 483"/>
                <a:gd name="T24" fmla="*/ 429 w 491"/>
                <a:gd name="T25" fmla="*/ 462 h 483"/>
                <a:gd name="T26" fmla="*/ 458 w 491"/>
                <a:gd name="T27" fmla="*/ 437 h 483"/>
                <a:gd name="T28" fmla="*/ 453 w 491"/>
                <a:gd name="T29" fmla="*/ 430 h 483"/>
                <a:gd name="T30" fmla="*/ 456 w 491"/>
                <a:gd name="T31" fmla="*/ 403 h 483"/>
                <a:gd name="T32" fmla="*/ 402 w 491"/>
                <a:gd name="T33" fmla="*/ 387 h 483"/>
                <a:gd name="T34" fmla="*/ 375 w 491"/>
                <a:gd name="T35" fmla="*/ 345 h 483"/>
                <a:gd name="T36" fmla="*/ 365 w 491"/>
                <a:gd name="T37" fmla="*/ 312 h 483"/>
                <a:gd name="T38" fmla="*/ 392 w 491"/>
                <a:gd name="T39" fmla="*/ 299 h 483"/>
                <a:gd name="T40" fmla="*/ 410 w 491"/>
                <a:gd name="T41" fmla="*/ 269 h 483"/>
                <a:gd name="T42" fmla="*/ 423 w 491"/>
                <a:gd name="T43" fmla="*/ 259 h 483"/>
                <a:gd name="T44" fmla="*/ 421 w 491"/>
                <a:gd name="T45" fmla="*/ 213 h 483"/>
                <a:gd name="T46" fmla="*/ 449 w 491"/>
                <a:gd name="T47" fmla="*/ 219 h 483"/>
                <a:gd name="T48" fmla="*/ 450 w 491"/>
                <a:gd name="T49" fmla="*/ 222 h 483"/>
                <a:gd name="T50" fmla="*/ 491 w 491"/>
                <a:gd name="T51" fmla="*/ 214 h 483"/>
                <a:gd name="T52" fmla="*/ 445 w 491"/>
                <a:gd name="T53" fmla="*/ 180 h 483"/>
                <a:gd name="T54" fmla="*/ 401 w 491"/>
                <a:gd name="T55" fmla="*/ 168 h 483"/>
                <a:gd name="T56" fmla="*/ 400 w 491"/>
                <a:gd name="T57" fmla="*/ 167 h 483"/>
                <a:gd name="T58" fmla="*/ 345 w 491"/>
                <a:gd name="T59" fmla="*/ 127 h 483"/>
                <a:gd name="T60" fmla="*/ 391 w 491"/>
                <a:gd name="T61" fmla="*/ 76 h 483"/>
                <a:gd name="T62" fmla="*/ 373 w 491"/>
                <a:gd name="T63" fmla="*/ 25 h 483"/>
                <a:gd name="T64" fmla="*/ 299 w 491"/>
                <a:gd name="T65" fmla="*/ 38 h 483"/>
                <a:gd name="T66" fmla="*/ 267 w 491"/>
                <a:gd name="T67" fmla="*/ 19 h 483"/>
                <a:gd name="T68" fmla="*/ 252 w 491"/>
                <a:gd name="T69" fmla="*/ 15 h 483"/>
                <a:gd name="T70" fmla="*/ 250 w 491"/>
                <a:gd name="T71" fmla="*/ 8 h 483"/>
                <a:gd name="T72" fmla="*/ 250 w 491"/>
                <a:gd name="T73" fmla="*/ 7 h 483"/>
                <a:gd name="T74" fmla="*/ 249 w 491"/>
                <a:gd name="T75" fmla="*/ 4 h 483"/>
                <a:gd name="T76" fmla="*/ 249 w 491"/>
                <a:gd name="T77" fmla="*/ 0 h 483"/>
                <a:gd name="T78" fmla="*/ 244 w 491"/>
                <a:gd name="T79" fmla="*/ 28 h 483"/>
                <a:gd name="T80" fmla="*/ 241 w 491"/>
                <a:gd name="T81" fmla="*/ 48 h 483"/>
                <a:gd name="T82" fmla="*/ 244 w 491"/>
                <a:gd name="T83" fmla="*/ 89 h 483"/>
                <a:gd name="T84" fmla="*/ 241 w 491"/>
                <a:gd name="T85" fmla="*/ 92 h 483"/>
                <a:gd name="T86" fmla="*/ 229 w 491"/>
                <a:gd name="T87" fmla="*/ 127 h 483"/>
                <a:gd name="T88" fmla="*/ 177 w 491"/>
                <a:gd name="T89" fmla="*/ 144 h 483"/>
                <a:gd name="T90" fmla="*/ 110 w 491"/>
                <a:gd name="T91" fmla="*/ 15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21" name="Freeform 35"/>
            <p:cNvSpPr/>
            <p:nvPr/>
          </p:nvSpPr>
          <p:spPr bwMode="auto">
            <a:xfrm>
              <a:off x="6106649" y="5272456"/>
              <a:ext cx="211138" cy="509588"/>
            </a:xfrm>
            <a:custGeom>
              <a:avLst/>
              <a:gdLst>
                <a:gd name="T0" fmla="*/ 105 w 139"/>
                <a:gd name="T1" fmla="*/ 0 h 338"/>
                <a:gd name="T2" fmla="*/ 32 w 139"/>
                <a:gd name="T3" fmla="*/ 92 h 338"/>
                <a:gd name="T4" fmla="*/ 0 w 139"/>
                <a:gd name="T5" fmla="*/ 143 h 338"/>
                <a:gd name="T6" fmla="*/ 7 w 139"/>
                <a:gd name="T7" fmla="*/ 202 h 338"/>
                <a:gd name="T8" fmla="*/ 7 w 139"/>
                <a:gd name="T9" fmla="*/ 203 h 338"/>
                <a:gd name="T10" fmla="*/ 7 w 139"/>
                <a:gd name="T11" fmla="*/ 203 h 338"/>
                <a:gd name="T12" fmla="*/ 2 w 139"/>
                <a:gd name="T13" fmla="*/ 243 h 338"/>
                <a:gd name="T14" fmla="*/ 5 w 139"/>
                <a:gd name="T15" fmla="*/ 266 h 338"/>
                <a:gd name="T16" fmla="*/ 48 w 139"/>
                <a:gd name="T17" fmla="*/ 294 h 338"/>
                <a:gd name="T18" fmla="*/ 48 w 139"/>
                <a:gd name="T19" fmla="*/ 294 h 338"/>
                <a:gd name="T20" fmla="*/ 49 w 139"/>
                <a:gd name="T21" fmla="*/ 294 h 338"/>
                <a:gd name="T22" fmla="*/ 51 w 139"/>
                <a:gd name="T23" fmla="*/ 298 h 338"/>
                <a:gd name="T24" fmla="*/ 51 w 139"/>
                <a:gd name="T25" fmla="*/ 298 h 338"/>
                <a:gd name="T26" fmla="*/ 67 w 139"/>
                <a:gd name="T27" fmla="*/ 326 h 338"/>
                <a:gd name="T28" fmla="*/ 81 w 139"/>
                <a:gd name="T29" fmla="*/ 338 h 338"/>
                <a:gd name="T30" fmla="*/ 87 w 139"/>
                <a:gd name="T31" fmla="*/ 268 h 338"/>
                <a:gd name="T32" fmla="*/ 87 w 139"/>
                <a:gd name="T33" fmla="*/ 266 h 338"/>
                <a:gd name="T34" fmla="*/ 118 w 139"/>
                <a:gd name="T35" fmla="*/ 192 h 338"/>
                <a:gd name="T36" fmla="*/ 129 w 139"/>
                <a:gd name="T37" fmla="*/ 104 h 338"/>
                <a:gd name="T38" fmla="*/ 129 w 139"/>
                <a:gd name="T39" fmla="*/ 103 h 338"/>
                <a:gd name="T40" fmla="*/ 130 w 139"/>
                <a:gd name="T41" fmla="*/ 102 h 338"/>
                <a:gd name="T42" fmla="*/ 139 w 139"/>
                <a:gd name="T43" fmla="*/ 79 h 338"/>
                <a:gd name="T44" fmla="*/ 132 w 139"/>
                <a:gd name="T45" fmla="*/ 59 h 338"/>
                <a:gd name="T46" fmla="*/ 132 w 139"/>
                <a:gd name="T47" fmla="*/ 58 h 338"/>
                <a:gd name="T48" fmla="*/ 131 w 139"/>
                <a:gd name="T49" fmla="*/ 58 h 338"/>
                <a:gd name="T50" fmla="*/ 129 w 139"/>
                <a:gd name="T51" fmla="*/ 31 h 338"/>
                <a:gd name="T52" fmla="*/ 130 w 139"/>
                <a:gd name="T53" fmla="*/ 30 h 338"/>
                <a:gd name="T54" fmla="*/ 131 w 139"/>
                <a:gd name="T55" fmla="*/ 28 h 338"/>
                <a:gd name="T56" fmla="*/ 136 w 139"/>
                <a:gd name="T57" fmla="*/ 22 h 338"/>
                <a:gd name="T58" fmla="*/ 139 w 139"/>
                <a:gd name="T59" fmla="*/ 15 h 338"/>
                <a:gd name="T60" fmla="*/ 105 w 139"/>
                <a:gd name="T6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  <p:sp>
          <p:nvSpPr>
            <p:cNvPr id="122" name="Freeform 36"/>
            <p:cNvSpPr/>
            <p:nvPr/>
          </p:nvSpPr>
          <p:spPr bwMode="auto">
            <a:xfrm>
              <a:off x="4183348" y="6247121"/>
              <a:ext cx="325438" cy="277813"/>
            </a:xfrm>
            <a:custGeom>
              <a:avLst/>
              <a:gdLst>
                <a:gd name="T0" fmla="*/ 98 w 216"/>
                <a:gd name="T1" fmla="*/ 18 h 184"/>
                <a:gd name="T2" fmla="*/ 95 w 216"/>
                <a:gd name="T3" fmla="*/ 24 h 184"/>
                <a:gd name="T4" fmla="*/ 95 w 216"/>
                <a:gd name="T5" fmla="*/ 25 h 184"/>
                <a:gd name="T6" fmla="*/ 94 w 216"/>
                <a:gd name="T7" fmla="*/ 27 h 184"/>
                <a:gd name="T8" fmla="*/ 50 w 216"/>
                <a:gd name="T9" fmla="*/ 37 h 184"/>
                <a:gd name="T10" fmla="*/ 52 w 216"/>
                <a:gd name="T11" fmla="*/ 43 h 184"/>
                <a:gd name="T12" fmla="*/ 66 w 216"/>
                <a:gd name="T13" fmla="*/ 58 h 184"/>
                <a:gd name="T14" fmla="*/ 62 w 216"/>
                <a:gd name="T15" fmla="*/ 60 h 184"/>
                <a:gd name="T16" fmla="*/ 42 w 216"/>
                <a:gd name="T17" fmla="*/ 70 h 184"/>
                <a:gd name="T18" fmla="*/ 10 w 216"/>
                <a:gd name="T19" fmla="*/ 94 h 184"/>
                <a:gd name="T20" fmla="*/ 18 w 216"/>
                <a:gd name="T21" fmla="*/ 165 h 184"/>
                <a:gd name="T22" fmla="*/ 49 w 216"/>
                <a:gd name="T23" fmla="*/ 168 h 184"/>
                <a:gd name="T24" fmla="*/ 50 w 216"/>
                <a:gd name="T25" fmla="*/ 168 h 184"/>
                <a:gd name="T26" fmla="*/ 50 w 216"/>
                <a:gd name="T27" fmla="*/ 169 h 184"/>
                <a:gd name="T28" fmla="*/ 82 w 216"/>
                <a:gd name="T29" fmla="*/ 184 h 184"/>
                <a:gd name="T30" fmla="*/ 116 w 216"/>
                <a:gd name="T31" fmla="*/ 179 h 184"/>
                <a:gd name="T32" fmla="*/ 165 w 216"/>
                <a:gd name="T33" fmla="*/ 139 h 184"/>
                <a:gd name="T34" fmla="*/ 166 w 216"/>
                <a:gd name="T35" fmla="*/ 139 h 184"/>
                <a:gd name="T36" fmla="*/ 169 w 216"/>
                <a:gd name="T37" fmla="*/ 137 h 184"/>
                <a:gd name="T38" fmla="*/ 183 w 216"/>
                <a:gd name="T39" fmla="*/ 132 h 184"/>
                <a:gd name="T40" fmla="*/ 179 w 216"/>
                <a:gd name="T41" fmla="*/ 88 h 184"/>
                <a:gd name="T42" fmla="*/ 179 w 216"/>
                <a:gd name="T43" fmla="*/ 86 h 184"/>
                <a:gd name="T44" fmla="*/ 198 w 216"/>
                <a:gd name="T45" fmla="*/ 58 h 184"/>
                <a:gd name="T46" fmla="*/ 198 w 216"/>
                <a:gd name="T47" fmla="*/ 57 h 184"/>
                <a:gd name="T48" fmla="*/ 199 w 216"/>
                <a:gd name="T49" fmla="*/ 57 h 184"/>
                <a:gd name="T50" fmla="*/ 214 w 216"/>
                <a:gd name="T51" fmla="*/ 46 h 184"/>
                <a:gd name="T52" fmla="*/ 210 w 216"/>
                <a:gd name="T53" fmla="*/ 12 h 184"/>
                <a:gd name="T54" fmla="*/ 195 w 216"/>
                <a:gd name="T55" fmla="*/ 0 h 184"/>
                <a:gd name="T56" fmla="*/ 197 w 216"/>
                <a:gd name="T57" fmla="*/ 16 h 184"/>
                <a:gd name="T58" fmla="*/ 169 w 216"/>
                <a:gd name="T59" fmla="*/ 11 h 184"/>
                <a:gd name="T60" fmla="*/ 156 w 216"/>
                <a:gd name="T61" fmla="*/ 18 h 184"/>
                <a:gd name="T62" fmla="*/ 155 w 216"/>
                <a:gd name="T63" fmla="*/ 18 h 184"/>
                <a:gd name="T64" fmla="*/ 155 w 216"/>
                <a:gd name="T65" fmla="*/ 18 h 184"/>
                <a:gd name="T66" fmla="*/ 98 w 216"/>
                <a:gd name="T67" fmla="*/ 1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33478" y="1695633"/>
            <a:ext cx="1341891" cy="1351148"/>
            <a:chOff x="639593" y="2275794"/>
            <a:chExt cx="1341891" cy="1351148"/>
          </a:xfrm>
        </p:grpSpPr>
        <p:grpSp>
          <p:nvGrpSpPr>
            <p:cNvPr id="21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22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E74E3E"/>
              </a:solidFill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4138" y="2521971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509" y="3014938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74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范闲</a:t>
              </a:r>
              <a:endParaRPr lang="zh-CN" altLang="en-US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88315" y="321627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000379" y="187123"/>
            <a:ext cx="1341891" cy="1351148"/>
            <a:chOff x="3028406" y="2336983"/>
            <a:chExt cx="1341891" cy="13511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17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E74E3E"/>
              </a:solidFill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3292951" y="3091342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刺客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3322" y="2567436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74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endParaRPr lang="en-US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210692" y="3937751"/>
            <a:ext cx="199214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__init__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  attack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  run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871705" y="2434773"/>
            <a:ext cx="1341891" cy="1351148"/>
            <a:chOff x="5188770" y="2336983"/>
            <a:chExt cx="1341891" cy="1351148"/>
          </a:xfrm>
        </p:grpSpPr>
        <p:grpSp>
          <p:nvGrpSpPr>
            <p:cNvPr id="31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32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E74E3E"/>
              </a:solidFill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形 3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453315" y="2583160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43686" y="3073930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dirty="0">
                  <a:solidFill>
                    <a:srgbClr val="E74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喽啰</a:t>
              </a:r>
              <a:endParaRPr lang="zh-CN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268301" y="2444298"/>
            <a:ext cx="1341891" cy="1351148"/>
            <a:chOff x="7100407" y="2336983"/>
            <a:chExt cx="1341891" cy="1351148"/>
          </a:xfrm>
        </p:grpSpPr>
        <p:grpSp>
          <p:nvGrpSpPr>
            <p:cNvPr id="28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E74E3E"/>
              </a:solidFill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E74E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301702" y="3097078"/>
              <a:ext cx="9404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滕梓荆</a:t>
              </a:r>
              <a:endPara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55323" y="2567436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74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endParaRPr lang="en-US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79110" y="67373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5865" y="451929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8210" y="458216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9632" y="643371"/>
            <a:ext cx="1992145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  cisha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0467" y="5229976"/>
            <a:ext cx="1992145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  cisha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9632" y="5229976"/>
            <a:ext cx="1992145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  cisha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H="1">
            <a:off x="764540" y="755015"/>
            <a:ext cx="7176770" cy="5603875"/>
          </a:xfrm>
          <a:prstGeom prst="line">
            <a:avLst/>
          </a:prstGeom>
          <a:ln w="219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0" grpId="0"/>
      <p:bldP spid="3" grpId="0"/>
      <p:bldP spid="6" grpId="0"/>
      <p:bldP spid="4" grpId="0"/>
      <p:bldP spid="7" grpId="0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564731" y="2231907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32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刺客</a:t>
            </a:r>
            <a:endParaRPr lang="zh-CN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47881" y="1117632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程巨树</a:t>
            </a:r>
            <a:endParaRPr lang="zh-CN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46620" y="413205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小喽啰</a:t>
            </a:r>
            <a:endParaRPr lang="zh-CN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2730" y="3936956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滕梓荆</a:t>
            </a:r>
            <a:endParaRPr lang="zh-CN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63899" y="1108914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范闲</a:t>
            </a:r>
            <a:endParaRPr lang="zh-CN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884815" y="1916568"/>
            <a:ext cx="2251250" cy="114781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63168" y="3711484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914283" y="3636370"/>
            <a:ext cx="1636223" cy="991366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90900" y="2030541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三大特征</a:t>
                </a:r>
                <a:endParaRPr 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882603" y="2302677"/>
            <a:ext cx="1093895" cy="955612"/>
            <a:chOff x="882603" y="2302677"/>
            <a:chExt cx="1093895" cy="955612"/>
          </a:xfrm>
          <a:solidFill>
            <a:srgbClr val="E74E3E"/>
          </a:solidFill>
        </p:grpSpPr>
        <p:sp>
          <p:nvSpPr>
            <p:cNvPr id="31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979316" y="2318898"/>
            <a:ext cx="1229112" cy="958730"/>
            <a:chOff x="2855366" y="2301118"/>
            <a:chExt cx="1229112" cy="958730"/>
          </a:xfrm>
          <a:solidFill>
            <a:srgbClr val="E74E3E"/>
          </a:solidFill>
        </p:grpSpPr>
        <p:sp>
          <p:nvSpPr>
            <p:cNvPr id="42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367401" y="2282771"/>
            <a:ext cx="1001878" cy="994714"/>
            <a:chOff x="7367401" y="2282771"/>
            <a:chExt cx="1001878" cy="994714"/>
          </a:xfrm>
          <a:solidFill>
            <a:srgbClr val="E74E3E"/>
          </a:solidFill>
        </p:grpSpPr>
        <p:sp>
          <p:nvSpPr>
            <p:cNvPr id="47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0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1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846464" y="3332199"/>
            <a:ext cx="8527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5911" y="4420601"/>
            <a:ext cx="1750929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根据行为的不同，分门别类，</a:t>
            </a:r>
            <a:endParaRPr 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创造范闲类，喽啰类和滕梓荆类</a:t>
            </a:r>
            <a:endParaRPr 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78119" y="3395699"/>
            <a:ext cx="8527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</a:t>
            </a:r>
            <a:r>
              <a:rPr lang="en-US" alt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12176" y="4420601"/>
            <a:ext cx="1750929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因为喽啰和滕梓荆有相同的行为和特征，所以抽象统一，隔离变化</a:t>
            </a:r>
            <a:endParaRPr 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444813" y="3332199"/>
            <a:ext cx="8527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en-US" alt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963325" y="4420601"/>
            <a:ext cx="1750929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调用刺客，滕梓荆和喽啰重写，体现自己的个性，最后创建自己的真身</a:t>
            </a:r>
            <a:endParaRPr lang="zh-CN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/>
      <p:bldP spid="65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六大原则</a:t>
                </a:r>
                <a:endParaRPr 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375409" y="930821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</a:t>
            </a:r>
            <a:endParaRPr 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08558" y="25459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112259" y="4091884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组合复用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750" y="1920875"/>
            <a:ext cx="241935" cy="87884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663700" y="3077845"/>
            <a:ext cx="3549650" cy="61976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428750" y="4507865"/>
            <a:ext cx="2245360" cy="8699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352979" y="841123"/>
            <a:ext cx="217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专注做好自己的事，范闲杀，刺客被杀</a:t>
            </a:r>
            <a:endParaRPr lang="zh-CN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4249" y="1696907"/>
            <a:ext cx="217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增加程巨树，不影响范闲</a:t>
            </a:r>
            <a:endParaRPr lang="zh-CN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08600" y="3951605"/>
            <a:ext cx="3300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为范闲和刺客之间搭建桥梁，利用刺客隔离范闲和具体刺客的亲密关系，终于知道为啥要蒙面了</a:t>
            </a:r>
            <a:endParaRPr lang="zh-CN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/>
          <a:srcRect l="48207"/>
          <a:stretch>
            <a:fillRect/>
          </a:stretch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>
          <a:xfrm>
            <a:off x="3539489" y="1696631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555750" y="2266950"/>
            <a:ext cx="1781175" cy="65976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667884" y="5375854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里氏替换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54124" y="584638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23975" y="5084445"/>
            <a:ext cx="3197225" cy="70739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70" y="5171440"/>
            <a:ext cx="621030" cy="67500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57289" y="2545604"/>
            <a:ext cx="2171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范闲杀刺客，而不是一个一个报上名的杀</a:t>
            </a:r>
            <a:endParaRPr lang="zh-CN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350" y="5513070"/>
            <a:ext cx="3081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只要是想刺杀范闲的人，加入刺客，就可以刺杀</a:t>
            </a:r>
            <a:endParaRPr lang="zh-CN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45869" y="5843457"/>
            <a:ext cx="2171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杀与被杀应该之间没有亲密关系，否则反受其乱</a:t>
            </a:r>
            <a:endParaRPr lang="zh-CN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  <p:bldP spid="45" grpId="0"/>
      <p:bldP spid="21" grpId="0"/>
      <p:bldP spid="47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4091940" cy="460375"/>
            <a:chOff x="2425700" y="4391967"/>
            <a:chExt cx="4091940" cy="46037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2631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 smtClean="0">
                  <a:solidFill>
                    <a:srgbClr val="E74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EVERYBODY</a:t>
              </a:r>
              <a:endParaRPr lang="en-US" sz="2400" b="1" spc="300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67427" y="2812140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三大特征</a:t>
            </a:r>
            <a:endParaRPr lang="zh-CN" sz="2800" b="1" spc="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六大原则</a:t>
            </a:r>
            <a:endParaRPr lang="zh-CN" sz="2800" b="1" spc="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都不重要</a:t>
            </a:r>
            <a:endParaRPr lang="zh-CN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12984" y="2486592"/>
            <a:ext cx="7673975" cy="1720986"/>
            <a:chOff x="2408238" y="2568507"/>
            <a:chExt cx="7673975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7673975" cy="1720986"/>
              <a:chOff x="1184275" y="2717410"/>
              <a:chExt cx="7673975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585"/>
                <a:ext cx="567055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审题</a:t>
                </a:r>
                <a:r>
                  <a:rPr lang="en-US" alt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r>
                  <a:rPr lang="en-US" altLang="zh-CN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请根据以下命题写一篇作文。</a:t>
            </a:r>
            <a:endParaRPr 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6525" y="3235852"/>
            <a:ext cx="52070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范闲在澹州被刺客刺杀，一番争斗后，喽啰被杀，滕梓荆被感化，成为范闲的一生挚友。并且把他编写成程序。</a:t>
            </a:r>
            <a:endParaRPr 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6525" y="4362725"/>
            <a:ext cx="52070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3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你会怎么写？</a:t>
            </a:r>
            <a:endParaRPr lang="zh-CN" sz="3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152" y="165357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40637" y="4642009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013622a37161fe5db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075" y="1347470"/>
            <a:ext cx="7433310" cy="416306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5919470" y="5389245"/>
            <a:ext cx="1800225" cy="1381760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同学，流水账派</a:t>
            </a:r>
            <a:endParaRPr lang="zh-CN" altLang="en-US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 flipV="1">
            <a:off x="4531995" y="4529455"/>
            <a:ext cx="1690370" cy="177292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758440" y="5497195"/>
            <a:ext cx="1800225" cy="1381760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同学，分总派</a:t>
            </a:r>
            <a:endParaRPr lang="zh-CN" altLang="en-US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2724150" y="4592320"/>
            <a:ext cx="337185" cy="181800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49190" y="1560508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7811" y="1837507"/>
            <a:ext cx="5207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有一天范闲在澹州闲逛，遇到了刺客</a:t>
            </a:r>
            <a:endParaRPr 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87811" y="3121546"/>
            <a:ext cx="52070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随后，范闲跟刺客争斗，上天入地，终于降服了歹徒</a:t>
            </a:r>
            <a:endParaRPr 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9190" y="2844547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87811" y="4405585"/>
            <a:ext cx="5207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最后，刺客中的一员大将滕梓荆被范闲打败后，因为范闲的一番言论而感化，决定弃暗投明。</a:t>
            </a:r>
            <a:endParaRPr 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9190" y="4128586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1886" y="917392"/>
            <a:ext cx="520700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同学的做法，</a:t>
            </a:r>
            <a:r>
              <a:rPr 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流水账式写作文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055563" y="1989138"/>
            <a:ext cx="0" cy="2987675"/>
          </a:xfrm>
          <a:prstGeom prst="line">
            <a:avLst/>
          </a:prstGeom>
          <a:ln>
            <a:solidFill>
              <a:srgbClr val="E74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08372" y="837907"/>
            <a:ext cx="3306601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name='范闲'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assassinator_list=['腾子荆',['喽啰']*10]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def assassinate()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def run()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def attack()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print("刺客刺杀范闲啦")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print("范闲反击啦")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print("刺客被范闲杀死啦")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print("腾子荆被范闲打败啦")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print("腾子荆被范闲感动啦")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74830955189d48bc9f9fd86c9fb9e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755775"/>
            <a:ext cx="4876800" cy="32156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3075" y="369570"/>
            <a:ext cx="1957705" cy="58356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zh-CN" sz="3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055563" y="1989138"/>
            <a:ext cx="0" cy="2987675"/>
          </a:xfrm>
          <a:prstGeom prst="line">
            <a:avLst/>
          </a:prstGeom>
          <a:ln>
            <a:solidFill>
              <a:srgbClr val="E74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38852" y="1755482"/>
            <a:ext cx="3306601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name='范闲'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assassinator_list=['腾子荆',['喽啰']*10]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def assassinate()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def run()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def attack()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print("刺客刺杀范闲啦")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print("范闲反击啦")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print("刺客被范闲杀死啦")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print("腾子荆被范闲打败啦")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altLang="zh-HK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print("腾子荆被范闲感动啦")</a:t>
            </a:r>
            <a:endParaRPr altLang="zh-HK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74830955189d48bc9f9fd86c9fb9e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4245"/>
            <a:ext cx="4876800" cy="32156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7175" y="93980"/>
            <a:ext cx="7800975" cy="156845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突然老师说卷子印错了，范闲有个毛病要突出一下，每次打完都要说一声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咿呀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，而且北齐暗碟程巨树也要来杀范闲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3200" y="2568575"/>
            <a:ext cx="8737600" cy="1720986"/>
            <a:chOff x="2408238" y="2568507"/>
            <a:chExt cx="8373219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8373219" cy="1720986"/>
              <a:chOff x="1184275" y="2717410"/>
              <a:chExt cx="8373219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519" y="2847585"/>
                <a:ext cx="636997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OO</a:t>
                </a:r>
                <a:r>
                  <a:rPr lang="zh-CN" altLang="en-US" sz="7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同学开心了</a:t>
                </a:r>
                <a:endPara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045278716"/>
  <p:tag name="KSO_WM_UNIT_PLACING_PICTURE_USER_VIEWPORT" val="{&quot;height&quot;:3360,&quot;width&quot;:6000}"/>
</p:tagLst>
</file>

<file path=ppt/tags/tag2.xml><?xml version="1.0" encoding="utf-8"?>
<p:tagLst xmlns:p="http://schemas.openxmlformats.org/presentationml/2006/main">
  <p:tag name="REFSHAPE" val="1044104644"/>
  <p:tag name="KSO_WM_UNIT_PLACING_PICTURE_USER_VIEWPORT" val="{&quot;height&quot;:3090,&quot;width&quot;:5835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WPS 演示</Application>
  <PresentationFormat>全屏显示(4:3)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Adobe 仿宋 Std R</vt:lpstr>
      <vt:lpstr>Calibri</vt:lpstr>
      <vt:lpstr>Arial Unicode MS</vt:lpstr>
      <vt:lpstr>Calibri Light</vt:lpstr>
      <vt:lpstr>PMingLiU</vt:lpstr>
      <vt:lpstr>Segoe Print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HP</cp:lastModifiedBy>
  <cp:revision>133</cp:revision>
  <dcterms:created xsi:type="dcterms:W3CDTF">2015-02-19T23:46:00Z</dcterms:created>
  <dcterms:modified xsi:type="dcterms:W3CDTF">2020-05-23T16:17:48Z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