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8"/>
  </p:notesMasterIdLst>
  <p:sldIdLst>
    <p:sldId id="256" r:id="rId2"/>
    <p:sldId id="257" r:id="rId3"/>
    <p:sldId id="273" r:id="rId4"/>
    <p:sldId id="262" r:id="rId5"/>
    <p:sldId id="27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9"/>
    <p:restoredTop sz="96327"/>
  </p:normalViewPr>
  <p:slideViewPr>
    <p:cSldViewPr snapToGrid="0" snapToObjects="1">
      <p:cViewPr varScale="1">
        <p:scale>
          <a:sx n="145" d="100"/>
          <a:sy n="145" d="100"/>
        </p:scale>
        <p:origin x="200" y="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233AE-BECB-1D4E-A640-46D1966F7CFB}" type="datetimeFigureOut">
              <a:rPr lang="en-VN" smtClean="0"/>
              <a:t>10/04/2022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60443-343F-4B4F-A2DF-42C5E4A32D6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96543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2741-36AF-984D-94C6-AB650C23A956}" type="datetime1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HaiPham - React under the hood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B780-4815-7F4E-B179-6279E1ED4F08}" type="datetime1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HaiPham - React under the hood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816D-9C26-2248-9238-801FE06E623C}" type="datetime1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HaiPham - React under the hood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A54E-38D7-DC46-9A68-0E154AA37963}" type="datetime1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HaiPham - React under the hood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3E9CA88-04AB-6645-AD7C-1860EB6ABD1B}" type="datetime1">
              <a:rPr lang="en-US" smtClean="0"/>
              <a:t>4/10/22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Author: HaiPham - React under the hood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F6A9-CFA8-3A4B-9A9C-59DF6472C46B}" type="datetime1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HaiPham - React under the hood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B426-1B7B-A74D-9A09-0B2E77A2498D}" type="datetime1">
              <a:rPr lang="en-US" smtClean="0"/>
              <a:t>4/10/22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HaiPham - React under the hood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FFBB-01DC-1B41-BB67-D884C4DFFDAF}" type="datetime1">
              <a:rPr lang="en-US" smtClean="0"/>
              <a:t>4/10/22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HaiPham - React under the hood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31CF-6230-9541-B277-6EC6485F9C89}" type="datetime1">
              <a:rPr lang="en-US" smtClean="0"/>
              <a:t>4/10/22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HaiPham - React under the hood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4D23-96D2-1042-B248-0FB4D21B7292}" type="datetime1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HaiPham - React under the hood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9E57-849F-3640-B612-58D0C5016E6A}" type="datetime1">
              <a:rPr lang="en-US" smtClean="0"/>
              <a:t>4/10/22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B1F48FE-82FF-5F4D-B4FE-715538C6E24C}" type="datetime1">
              <a:rPr lang="en-US" smtClean="0"/>
              <a:t>4/10/22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Author: HaiPham - React under the hood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ui.com/" TargetMode="External"/><Relationship Id="rId2" Type="http://schemas.openxmlformats.org/officeDocument/2006/relationships/hyperlink" Target="https://viblo.asia/p/front-end-cung-tim-hieu-ve-ant-design-mot-thu-vien-dac-luc-cua-front-end-1VgZv00M5Aw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6F37-501B-D349-8C9D-BEBEAF582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oding</a:t>
            </a:r>
            <a:b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281FB-A5DC-7C47-9808-65F048960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 dirty="0"/>
              <a:t>Author: HaiPham</a:t>
            </a:r>
          </a:p>
        </p:txBody>
      </p:sp>
    </p:spTree>
    <p:extLst>
      <p:ext uri="{BB962C8B-B14F-4D97-AF65-F5344CB8AC3E}">
        <p14:creationId xmlns:p14="http://schemas.microsoft.com/office/powerpoint/2010/main" val="210806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66D1-FC18-A24C-B91D-8AE26B96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1AEE6-23A5-9F49-9910-53FD298AE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Don’t use data type out of module</a:t>
            </a:r>
          </a:p>
          <a:p>
            <a:r>
              <a:rPr lang="en-VN" dirty="0"/>
              <a:t>Don’t use prefix ‘</a:t>
            </a:r>
            <a:r>
              <a:rPr lang="en-VN" b="1" dirty="0"/>
              <a:t>provider</a:t>
            </a:r>
            <a:r>
              <a:rPr lang="en-VN" dirty="0"/>
              <a:t>’ if you don’t know about it</a:t>
            </a:r>
          </a:p>
          <a:p>
            <a:endParaRPr lang="en-VN" dirty="0"/>
          </a:p>
          <a:p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E4D55-1CDE-5B45-B07A-C05897C2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HaiPham - React under the hood</a:t>
            </a:r>
          </a:p>
        </p:txBody>
      </p:sp>
    </p:spTree>
    <p:extLst>
      <p:ext uri="{BB962C8B-B14F-4D97-AF65-F5344CB8AC3E}">
        <p14:creationId xmlns:p14="http://schemas.microsoft.com/office/powerpoint/2010/main" val="236099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66D1-FC18-A24C-B91D-8AE26B96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1AEE6-23A5-9F49-9910-53FD298AE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Use DI as can as posible</a:t>
            </a:r>
          </a:p>
          <a:p>
            <a:r>
              <a:rPr lang="en-VN" dirty="0"/>
              <a:t>Distinguish between theses term of data “AppData”, “ViewData”, “ModelData”, “DomainData”, “NetworkEntity”, “LocalEntity”</a:t>
            </a:r>
          </a:p>
          <a:p>
            <a:r>
              <a:rPr lang="en-VN" dirty="0"/>
              <a:t>Use builder pattern as you can</a:t>
            </a:r>
          </a:p>
          <a:p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E4D55-1CDE-5B45-B07A-C05897C2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HaiPham - React under the hood</a:t>
            </a:r>
          </a:p>
        </p:txBody>
      </p:sp>
    </p:spTree>
    <p:extLst>
      <p:ext uri="{BB962C8B-B14F-4D97-AF65-F5344CB8AC3E}">
        <p14:creationId xmlns:p14="http://schemas.microsoft.com/office/powerpoint/2010/main" val="77666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22B7-6C20-7144-A780-65D2F92D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VN" dirty="0"/>
              <a:t>Don’t use data type out of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07DB-BBC0-5F45-A8D8-0BC47EE4A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0F6E1-145D-7247-AD33-333DC5F9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HaiPham - React under the hood</a:t>
            </a:r>
          </a:p>
        </p:txBody>
      </p:sp>
    </p:spTree>
    <p:extLst>
      <p:ext uri="{BB962C8B-B14F-4D97-AF65-F5344CB8AC3E}">
        <p14:creationId xmlns:p14="http://schemas.microsoft.com/office/powerpoint/2010/main" val="240312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EA0D-68E1-8D43-9056-A674A017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Referrences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E1C66-E613-0E42-81D7-AD4408AE7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tooltip="Ant Design, một thư viện đắc lực của Front-End"/>
              </a:rPr>
              <a:t>Ant Design</a:t>
            </a:r>
            <a:endParaRPr lang="en-US" dirty="0"/>
          </a:p>
          <a:p>
            <a:r>
              <a:rPr lang="en-US">
                <a:hlinkClick r:id="rId3" tooltip="The React UI library you always wanted"/>
              </a:rPr>
              <a:t>Material-UI (MU) by Google</a:t>
            </a:r>
            <a:endParaRPr lang="en-US"/>
          </a:p>
          <a:p>
            <a:endParaRPr lang="en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9895B-36D5-0B4A-B446-388EB6FE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HaiPham - React under the hood</a:t>
            </a:r>
          </a:p>
        </p:txBody>
      </p:sp>
    </p:spTree>
    <p:extLst>
      <p:ext uri="{BB962C8B-B14F-4D97-AF65-F5344CB8AC3E}">
        <p14:creationId xmlns:p14="http://schemas.microsoft.com/office/powerpoint/2010/main" val="173493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FF1D-55D4-F74C-84DC-2FA780FE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VN" dirty="0"/>
              <a:t>Thank you…!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27009-826D-3848-ACB6-27977E0F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HaiPham - React under the hood</a:t>
            </a:r>
          </a:p>
        </p:txBody>
      </p:sp>
    </p:spTree>
    <p:extLst>
      <p:ext uri="{BB962C8B-B14F-4D97-AF65-F5344CB8AC3E}">
        <p14:creationId xmlns:p14="http://schemas.microsoft.com/office/powerpoint/2010/main" val="2249408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170</TotalTime>
  <Words>125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Coding rule</vt:lpstr>
      <vt:lpstr>Outline</vt:lpstr>
      <vt:lpstr>Outline</vt:lpstr>
      <vt:lpstr>1. Don’t use data type out of module</vt:lpstr>
      <vt:lpstr>Referrences</vt:lpstr>
      <vt:lpstr>Thank you…!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Phạm Thành Hải</dc:creator>
  <cp:lastModifiedBy>Phạm Thành Hải</cp:lastModifiedBy>
  <cp:revision>95</cp:revision>
  <dcterms:created xsi:type="dcterms:W3CDTF">2022-02-19T15:51:48Z</dcterms:created>
  <dcterms:modified xsi:type="dcterms:W3CDTF">2022-04-10T03:54:04Z</dcterms:modified>
</cp:coreProperties>
</file>