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5"/>
  </p:notesMasterIdLst>
  <p:sldIdLst>
    <p:sldId id="256" r:id="rId2"/>
    <p:sldId id="288" r:id="rId3"/>
    <p:sldId id="289" r:id="rId4"/>
    <p:sldId id="315" r:id="rId5"/>
    <p:sldId id="316" r:id="rId6"/>
    <p:sldId id="319" r:id="rId7"/>
    <p:sldId id="317" r:id="rId8"/>
    <p:sldId id="318" r:id="rId9"/>
    <p:sldId id="320" r:id="rId10"/>
    <p:sldId id="321" r:id="rId11"/>
    <p:sldId id="307" r:id="rId12"/>
    <p:sldId id="322" r:id="rId13"/>
    <p:sldId id="324" r:id="rId14"/>
    <p:sldId id="325" r:id="rId15"/>
    <p:sldId id="326" r:id="rId16"/>
    <p:sldId id="328" r:id="rId17"/>
    <p:sldId id="329" r:id="rId18"/>
    <p:sldId id="343" r:id="rId19"/>
    <p:sldId id="330" r:id="rId20"/>
    <p:sldId id="331" r:id="rId21"/>
    <p:sldId id="332" r:id="rId22"/>
    <p:sldId id="338" r:id="rId23"/>
    <p:sldId id="312" r:id="rId24"/>
    <p:sldId id="333" r:id="rId25"/>
    <p:sldId id="334" r:id="rId26"/>
    <p:sldId id="335" r:id="rId27"/>
    <p:sldId id="336" r:id="rId28"/>
    <p:sldId id="339" r:id="rId29"/>
    <p:sldId id="337" r:id="rId30"/>
    <p:sldId id="340" r:id="rId31"/>
    <p:sldId id="341" r:id="rId32"/>
    <p:sldId id="342" r:id="rId33"/>
    <p:sldId id="287" r:id="rId34"/>
  </p:sldIdLst>
  <p:sldSz cx="9144000" cy="5143500" type="screen16x9"/>
  <p:notesSz cx="6858000" cy="9144000"/>
  <p:embeddedFontLst>
    <p:embeddedFont>
      <p:font typeface="Cambria Math" panose="02040503050406030204" pitchFamily="18" charset="0"/>
      <p:regular r:id="rId36"/>
    </p:embeddedFont>
    <p:embeddedFont>
      <p:font typeface="Comfortaa" panose="020B0604020202020204" charset="0"/>
      <p:regular r:id="rId37"/>
      <p:bold r:id="rId38"/>
    </p:embeddedFont>
    <p:embeddedFont>
      <p:font typeface="Consolas" panose="020B0609020204030204" pitchFamily="49"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Oswald" panose="00000500000000000000" pitchFamily="2"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1"/>
    <a:srgbClr val="F3F3F3"/>
    <a:srgbClr val="595959"/>
    <a:srgbClr val="D7ECF8"/>
    <a:srgbClr val="0032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6AB88E-CA0D-4E6C-BBD8-32D15E0BBAAA}">
  <a:tblStyle styleId="{896AB88E-CA0D-4E6C-BBD8-32D15E0BBA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3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25400" cap="rnd">
              <a:solidFill>
                <a:srgbClr val="005CA1"/>
              </a:solidFill>
              <a:round/>
            </a:ln>
            <a:effectLst/>
          </c:spPr>
          <c:marker>
            <c:symbol val="circle"/>
            <c:size val="5"/>
            <c:spPr>
              <a:solidFill>
                <a:srgbClr val="005CA1"/>
              </a:solidFill>
              <a:ln w="25400">
                <a:solidFill>
                  <a:srgbClr val="005CA1"/>
                </a:solidFill>
              </a:ln>
              <a:effectLst/>
            </c:spPr>
          </c:marker>
          <c:xVal>
            <c:numRef>
              <c:f>Sheet1!$A$2:$A$22</c:f>
              <c:numCache>
                <c:formatCode>General</c:formatCod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numCache>
            </c:numRef>
          </c:xVal>
          <c:yVal>
            <c:numRef>
              <c:f>Sheet1!$B$2:$B$22</c:f>
              <c:numCache>
                <c:formatCode>General</c:formatCode>
                <c:ptCount val="21"/>
                <c:pt idx="0">
                  <c:v>7395</c:v>
                </c:pt>
                <c:pt idx="1">
                  <c:v>37642</c:v>
                </c:pt>
                <c:pt idx="2">
                  <c:v>38955</c:v>
                </c:pt>
                <c:pt idx="3">
                  <c:v>28083</c:v>
                </c:pt>
                <c:pt idx="4">
                  <c:v>21793</c:v>
                </c:pt>
                <c:pt idx="5">
                  <c:v>16973</c:v>
                </c:pt>
                <c:pt idx="6">
                  <c:v>16959</c:v>
                </c:pt>
                <c:pt idx="7">
                  <c:v>18413</c:v>
                </c:pt>
                <c:pt idx="8">
                  <c:v>12889</c:v>
                </c:pt>
                <c:pt idx="9">
                  <c:v>9436</c:v>
                </c:pt>
                <c:pt idx="10">
                  <c:v>6791</c:v>
                </c:pt>
                <c:pt idx="11">
                  <c:v>4228</c:v>
                </c:pt>
                <c:pt idx="12">
                  <c:v>1963</c:v>
                </c:pt>
                <c:pt idx="13">
                  <c:v>865</c:v>
                </c:pt>
                <c:pt idx="14">
                  <c:v>407</c:v>
                </c:pt>
                <c:pt idx="15">
                  <c:v>17</c:v>
                </c:pt>
                <c:pt idx="16">
                  <c:v>12</c:v>
                </c:pt>
                <c:pt idx="17">
                  <c:v>16</c:v>
                </c:pt>
                <c:pt idx="18">
                  <c:v>29</c:v>
                </c:pt>
                <c:pt idx="19">
                  <c:v>4</c:v>
                </c:pt>
                <c:pt idx="20">
                  <c:v>3</c:v>
                </c:pt>
              </c:numCache>
            </c:numRef>
          </c:yVal>
          <c:smooth val="1"/>
          <c:extLst>
            <c:ext xmlns:c16="http://schemas.microsoft.com/office/drawing/2014/chart" uri="{C3380CC4-5D6E-409C-BE32-E72D297353CC}">
              <c16:uniqueId val="{00000000-E093-4534-9296-A6DB633833D6}"/>
            </c:ext>
          </c:extLst>
        </c:ser>
        <c:dLbls>
          <c:showLegendKey val="0"/>
          <c:showVal val="0"/>
          <c:showCatName val="0"/>
          <c:showSerName val="0"/>
          <c:showPercent val="0"/>
          <c:showBubbleSize val="0"/>
        </c:dLbls>
        <c:axId val="584126952"/>
        <c:axId val="584124984"/>
      </c:scatterChart>
      <c:valAx>
        <c:axId val="584126952"/>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ontserrat" panose="00000500000000000000" pitchFamily="2" charset="0"/>
                    <a:ea typeface="+mn-ea"/>
                    <a:cs typeface="+mn-cs"/>
                  </a:defRPr>
                </a:pPr>
                <a:r>
                  <a:rPr lang="en-US" sz="1400" b="1" i="0">
                    <a:solidFill>
                      <a:schemeClr val="tx1"/>
                    </a:solidFill>
                    <a:latin typeface="Montserrat" panose="00000500000000000000" pitchFamily="2" charset="0"/>
                  </a:rPr>
                  <a:t>Độ</a:t>
                </a:r>
                <a:r>
                  <a:rPr lang="en-US" sz="1400" b="1" i="0" baseline="0">
                    <a:solidFill>
                      <a:schemeClr val="tx1"/>
                    </a:solidFill>
                    <a:latin typeface="Montserrat" panose="00000500000000000000" pitchFamily="2" charset="0"/>
                  </a:rPr>
                  <a:t> dài từ</a:t>
                </a:r>
                <a:endParaRPr lang="en-US" sz="1400" b="1" i="0">
                  <a:solidFill>
                    <a:schemeClr val="tx1"/>
                  </a:solidFill>
                  <a:latin typeface="Montserrat" panose="00000500000000000000" pitchFamily="2" charset="0"/>
                </a:endParaRPr>
              </a:p>
            </c:rich>
          </c:tx>
          <c:layout>
            <c:manualLayout>
              <c:xMode val="edge"/>
              <c:yMode val="edge"/>
              <c:x val="0.4765356153397492"/>
              <c:y val="0.9164408355205598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ontserrat" panose="00000500000000000000" pitchFamily="2"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ontserrat" panose="00000500000000000000" pitchFamily="2" charset="0"/>
                <a:ea typeface="+mn-ea"/>
                <a:cs typeface="+mn-cs"/>
              </a:defRPr>
            </a:pPr>
            <a:endParaRPr lang="en-US"/>
          </a:p>
        </c:txPr>
        <c:crossAx val="584124984"/>
        <c:crosses val="autoZero"/>
        <c:crossBetween val="midCat"/>
      </c:valAx>
      <c:valAx>
        <c:axId val="584124984"/>
        <c:scaling>
          <c:orientation val="minMax"/>
          <c:max val="400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1">
                    <a:solidFill>
                      <a:schemeClr val="tx1"/>
                    </a:solidFill>
                    <a:latin typeface="Montserrat" panose="00000500000000000000" pitchFamily="2" charset="0"/>
                  </a:rPr>
                  <a:t>Tần</a:t>
                </a:r>
                <a:r>
                  <a:rPr lang="en-US" sz="1400" b="1" baseline="0">
                    <a:solidFill>
                      <a:schemeClr val="tx1"/>
                    </a:solidFill>
                    <a:latin typeface="Montserrat" panose="00000500000000000000" pitchFamily="2" charset="0"/>
                  </a:rPr>
                  <a:t> số</a:t>
                </a:r>
                <a:endParaRPr lang="en-US" sz="1400" b="1">
                  <a:solidFill>
                    <a:schemeClr val="tx1"/>
                  </a:solidFill>
                  <a:latin typeface="Montserrat" panose="00000500000000000000" pitchFamily="2" charset="0"/>
                </a:endParaRPr>
              </a:p>
            </c:rich>
          </c:tx>
          <c:layout>
            <c:manualLayout>
              <c:xMode val="edge"/>
              <c:yMode val="edge"/>
              <c:x val="0"/>
              <c:y val="0.3287139107611548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ontserrat" panose="00000500000000000000" pitchFamily="2" charset="0"/>
                <a:ea typeface="+mn-ea"/>
                <a:cs typeface="+mn-cs"/>
              </a:defRPr>
            </a:pPr>
            <a:endParaRPr lang="en-US"/>
          </a:p>
        </c:txPr>
        <c:crossAx val="5841269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005CA1"/>
            </a:solidFill>
          </c:spPr>
          <c:dPt>
            <c:idx val="0"/>
            <c:bubble3D val="0"/>
            <c:explosion val="4"/>
            <c:spPr>
              <a:solidFill>
                <a:srgbClr val="005CA1"/>
              </a:solidFill>
              <a:ln w="19050">
                <a:solidFill>
                  <a:schemeClr val="lt1"/>
                </a:solidFill>
              </a:ln>
              <a:effectLst/>
            </c:spPr>
            <c:extLst>
              <c:ext xmlns:c16="http://schemas.microsoft.com/office/drawing/2014/chart" uri="{C3380CC4-5D6E-409C-BE32-E72D297353CC}">
                <c16:uniqueId val="{00000002-E932-498F-B3D5-57831F4B4D5E}"/>
              </c:ext>
            </c:extLst>
          </c:dPt>
          <c:dPt>
            <c:idx val="1"/>
            <c:bubble3D val="0"/>
            <c:spPr>
              <a:solidFill>
                <a:srgbClr val="D7ECF8"/>
              </a:solidFill>
              <a:ln w="19050">
                <a:solidFill>
                  <a:schemeClr val="lt1"/>
                </a:solidFill>
              </a:ln>
              <a:effectLst/>
            </c:spPr>
            <c:extLst>
              <c:ext xmlns:c16="http://schemas.microsoft.com/office/drawing/2014/chart" uri="{C3380CC4-5D6E-409C-BE32-E72D297353CC}">
                <c16:uniqueId val="{00000001-E932-498F-B3D5-57831F4B4D5E}"/>
              </c:ext>
            </c:extLst>
          </c:dPt>
          <c:dLbls>
            <c:dLbl>
              <c:idx val="0"/>
              <c:layout>
                <c:manualLayout>
                  <c:x val="-0.23968759113444152"/>
                  <c:y val="6.656423155438903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ontserrat" panose="00000500000000000000" pitchFamily="2" charset="0"/>
                      <a:ea typeface="+mn-ea"/>
                      <a:cs typeface="+mn-cs"/>
                    </a:defRPr>
                  </a:pPr>
                  <a:endParaRPr lang="en-US"/>
                </a:p>
              </c:txPr>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E932-498F-B3D5-57831F4B4D5E}"/>
                </c:ext>
              </c:extLst>
            </c:dLbl>
            <c:dLbl>
              <c:idx val="1"/>
              <c:layout>
                <c:manualLayout>
                  <c:x val="0.25010425780110818"/>
                  <c:y val="-7.114720034995625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latin typeface="Montserrat" panose="00000500000000000000" pitchFamily="2" charset="0"/>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932-498F-B3D5-57831F4B4D5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Stopword</c:v>
                </c:pt>
                <c:pt idx="1">
                  <c:v>Khác</c:v>
                </c:pt>
              </c:strCache>
            </c:strRef>
          </c:cat>
          <c:val>
            <c:numRef>
              <c:f>Sheet1!$B$2:$B$3</c:f>
              <c:numCache>
                <c:formatCode>General</c:formatCode>
                <c:ptCount val="2"/>
                <c:pt idx="0">
                  <c:v>42</c:v>
                </c:pt>
                <c:pt idx="1">
                  <c:v>58</c:v>
                </c:pt>
              </c:numCache>
            </c:numRef>
          </c:val>
          <c:extLst>
            <c:ext xmlns:c16="http://schemas.microsoft.com/office/drawing/2014/chart" uri="{C3380CC4-5D6E-409C-BE32-E72D297353CC}">
              <c16:uniqueId val="{00000000-E932-498F-B3D5-57831F4B4D5E}"/>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496E8-59BC-42CE-8EAB-CDFDD1826589}"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23878C83-1B6F-4057-ACDE-1B92149373F3}">
      <dgm:prSet phldrT="[Text]" custT="1"/>
      <dgm:spPr>
        <a:solidFill>
          <a:schemeClr val="bg1"/>
        </a:solidFill>
        <a:ln>
          <a:noFill/>
        </a:ln>
      </dgm:spPr>
      <dgm:t>
        <a:bodyPr/>
        <a:lstStyle/>
        <a:p>
          <a:pPr>
            <a:lnSpc>
              <a:spcPct val="110000"/>
            </a:lnSpc>
          </a:pPr>
          <a:r>
            <a:rPr lang="en-US" sz="1600" b="1">
              <a:solidFill>
                <a:srgbClr val="005CA1"/>
              </a:solidFill>
              <a:latin typeface="Montserrat" panose="00000500000000000000" pitchFamily="2" charset="0"/>
            </a:rPr>
            <a:t>Tách </a:t>
          </a:r>
          <a:r>
            <a:rPr lang="en-US" sz="1600">
              <a:latin typeface="Montserrat" panose="00000500000000000000" pitchFamily="2" charset="0"/>
            </a:rPr>
            <a:t>token</a:t>
          </a:r>
        </a:p>
      </dgm:t>
    </dgm:pt>
    <dgm:pt modelId="{3A659373-1471-44BB-873E-E498FC8D9993}" type="parTrans" cxnId="{B905456E-6D82-460B-B3C0-274F285DC18E}">
      <dgm:prSet/>
      <dgm:spPr/>
      <dgm:t>
        <a:bodyPr/>
        <a:lstStyle/>
        <a:p>
          <a:pPr>
            <a:lnSpc>
              <a:spcPct val="110000"/>
            </a:lnSpc>
          </a:pPr>
          <a:endParaRPr lang="en-US" sz="1600">
            <a:latin typeface="Montserrat" panose="00000500000000000000" pitchFamily="2" charset="0"/>
          </a:endParaRPr>
        </a:p>
      </dgm:t>
    </dgm:pt>
    <dgm:pt modelId="{89970390-3D3D-49D0-98CE-C884DF570937}" type="sibTrans" cxnId="{B905456E-6D82-460B-B3C0-274F285DC18E}">
      <dgm:prSet/>
      <dgm:spPr/>
      <dgm:t>
        <a:bodyPr/>
        <a:lstStyle/>
        <a:p>
          <a:pPr>
            <a:lnSpc>
              <a:spcPct val="110000"/>
            </a:lnSpc>
          </a:pPr>
          <a:endParaRPr lang="en-US" sz="1600">
            <a:latin typeface="Montserrat" panose="00000500000000000000" pitchFamily="2" charset="0"/>
          </a:endParaRPr>
        </a:p>
      </dgm:t>
    </dgm:pt>
    <dgm:pt modelId="{3757C6CF-1511-4554-8BC7-325C6705C359}">
      <dgm:prSet phldrT="[Text]" custT="1"/>
      <dgm:spPr>
        <a:solidFill>
          <a:schemeClr val="bg1"/>
        </a:solidFill>
        <a:ln>
          <a:noFill/>
        </a:ln>
      </dgm:spPr>
      <dgm:t>
        <a:bodyPr/>
        <a:lstStyle/>
        <a:p>
          <a:pPr>
            <a:lnSpc>
              <a:spcPct val="110000"/>
            </a:lnSpc>
          </a:pPr>
          <a:r>
            <a:rPr lang="en-US" sz="1600">
              <a:solidFill>
                <a:srgbClr val="595959"/>
              </a:solidFill>
              <a:latin typeface="Montserrat" panose="00000500000000000000" pitchFamily="2" charset="0"/>
            </a:rPr>
            <a:t>Loại bỏ </a:t>
          </a:r>
          <a:r>
            <a:rPr lang="en-US" sz="1600" b="1">
              <a:solidFill>
                <a:srgbClr val="595959"/>
              </a:solidFill>
              <a:latin typeface="Montserrat" panose="00000500000000000000" pitchFamily="2" charset="0"/>
            </a:rPr>
            <a:t>stop word</a:t>
          </a:r>
        </a:p>
      </dgm:t>
    </dgm:pt>
    <dgm:pt modelId="{C1A3F8CA-39D0-4A06-8563-4FDD3A5C92E7}" type="parTrans" cxnId="{4EC5B799-0386-4456-8D00-A99FD2AF709F}">
      <dgm:prSet/>
      <dgm:spPr/>
      <dgm:t>
        <a:bodyPr/>
        <a:lstStyle/>
        <a:p>
          <a:pPr>
            <a:lnSpc>
              <a:spcPct val="110000"/>
            </a:lnSpc>
          </a:pPr>
          <a:endParaRPr lang="en-US" sz="1600">
            <a:latin typeface="Montserrat" panose="00000500000000000000" pitchFamily="2" charset="0"/>
          </a:endParaRPr>
        </a:p>
      </dgm:t>
    </dgm:pt>
    <dgm:pt modelId="{A80D391F-115C-4251-A39C-F0BE1ED6A18F}" type="sibTrans" cxnId="{4EC5B799-0386-4456-8D00-A99FD2AF709F}">
      <dgm:prSet/>
      <dgm:spPr/>
      <dgm:t>
        <a:bodyPr/>
        <a:lstStyle/>
        <a:p>
          <a:pPr>
            <a:lnSpc>
              <a:spcPct val="110000"/>
            </a:lnSpc>
          </a:pPr>
          <a:endParaRPr lang="en-US" sz="1600">
            <a:latin typeface="Montserrat" panose="00000500000000000000" pitchFamily="2" charset="0"/>
          </a:endParaRPr>
        </a:p>
      </dgm:t>
    </dgm:pt>
    <dgm:pt modelId="{0B9210FA-1907-462A-BBAB-D4763F240E56}">
      <dgm:prSet phldrT="[Text]" custT="1"/>
      <dgm:spPr>
        <a:solidFill>
          <a:schemeClr val="bg1"/>
        </a:solidFill>
        <a:ln>
          <a:noFill/>
        </a:ln>
      </dgm:spPr>
      <dgm:t>
        <a:bodyPr/>
        <a:lstStyle/>
        <a:p>
          <a:pPr>
            <a:lnSpc>
              <a:spcPct val="110000"/>
            </a:lnSpc>
          </a:pPr>
          <a:r>
            <a:rPr lang="en-US" sz="1600" b="1">
              <a:solidFill>
                <a:srgbClr val="595959"/>
              </a:solidFill>
              <a:latin typeface="Montserrat" panose="00000500000000000000" pitchFamily="2" charset="0"/>
            </a:rPr>
            <a:t>Chuẩn hóa </a:t>
          </a:r>
          <a:r>
            <a:rPr lang="en-US" sz="1600">
              <a:solidFill>
                <a:srgbClr val="595959"/>
              </a:solidFill>
              <a:latin typeface="Montserrat" panose="00000500000000000000" pitchFamily="2" charset="0"/>
            </a:rPr>
            <a:t>token</a:t>
          </a:r>
        </a:p>
      </dgm:t>
    </dgm:pt>
    <dgm:pt modelId="{3B089B3D-B2F8-494A-A2D7-7A8013ADE0F7}" type="parTrans" cxnId="{3B5522F8-EC6F-42F9-B7E0-B0526994A4C9}">
      <dgm:prSet/>
      <dgm:spPr/>
      <dgm:t>
        <a:bodyPr/>
        <a:lstStyle/>
        <a:p>
          <a:pPr>
            <a:lnSpc>
              <a:spcPct val="110000"/>
            </a:lnSpc>
          </a:pPr>
          <a:endParaRPr lang="en-US" sz="1600">
            <a:latin typeface="Montserrat" panose="00000500000000000000" pitchFamily="2" charset="0"/>
          </a:endParaRPr>
        </a:p>
      </dgm:t>
    </dgm:pt>
    <dgm:pt modelId="{C6E19D50-3EED-4955-8390-6CC3200F93C3}" type="sibTrans" cxnId="{3B5522F8-EC6F-42F9-B7E0-B0526994A4C9}">
      <dgm:prSet/>
      <dgm:spPr/>
      <dgm:t>
        <a:bodyPr/>
        <a:lstStyle/>
        <a:p>
          <a:pPr>
            <a:lnSpc>
              <a:spcPct val="110000"/>
            </a:lnSpc>
          </a:pPr>
          <a:endParaRPr lang="en-US" sz="1600">
            <a:latin typeface="Montserrat" panose="00000500000000000000" pitchFamily="2" charset="0"/>
          </a:endParaRPr>
        </a:p>
      </dgm:t>
    </dgm:pt>
    <dgm:pt modelId="{95B50FCD-A2E7-4AB3-8F22-1E48C0DA65E2}">
      <dgm:prSet phldrT="[Text]" custT="1"/>
      <dgm:spPr>
        <a:solidFill>
          <a:schemeClr val="bg1"/>
        </a:solidFill>
        <a:ln>
          <a:noFill/>
        </a:ln>
      </dgm:spPr>
      <dgm:t>
        <a:bodyPr/>
        <a:lstStyle/>
        <a:p>
          <a:pPr>
            <a:lnSpc>
              <a:spcPct val="110000"/>
            </a:lnSpc>
          </a:pPr>
          <a:r>
            <a:rPr lang="en-US" sz="1600">
              <a:solidFill>
                <a:srgbClr val="595959"/>
              </a:solidFill>
              <a:latin typeface="Montserrat" panose="00000500000000000000" pitchFamily="2" charset="0"/>
            </a:rPr>
            <a:t>Loại bỏ token </a:t>
          </a:r>
          <a:r>
            <a:rPr lang="en-US" sz="1600" b="1">
              <a:solidFill>
                <a:srgbClr val="595959"/>
              </a:solidFill>
              <a:latin typeface="Montserrat" panose="00000500000000000000" pitchFamily="2" charset="0"/>
            </a:rPr>
            <a:t>&lt; 3</a:t>
          </a:r>
        </a:p>
      </dgm:t>
    </dgm:pt>
    <dgm:pt modelId="{429A7E80-C38C-4666-8B75-C51C9CC3B605}" type="sibTrans" cxnId="{675BE64A-694B-4896-8769-8D1B8F102348}">
      <dgm:prSet/>
      <dgm:spPr/>
      <dgm:t>
        <a:bodyPr/>
        <a:lstStyle/>
        <a:p>
          <a:pPr>
            <a:lnSpc>
              <a:spcPct val="110000"/>
            </a:lnSpc>
          </a:pPr>
          <a:endParaRPr lang="en-US" sz="1600">
            <a:latin typeface="Montserrat" panose="00000500000000000000" pitchFamily="2" charset="0"/>
          </a:endParaRPr>
        </a:p>
      </dgm:t>
    </dgm:pt>
    <dgm:pt modelId="{CC737D6F-9805-46D9-94F4-C0B55D27536C}" type="parTrans" cxnId="{675BE64A-694B-4896-8769-8D1B8F102348}">
      <dgm:prSet/>
      <dgm:spPr/>
      <dgm:t>
        <a:bodyPr/>
        <a:lstStyle/>
        <a:p>
          <a:pPr>
            <a:lnSpc>
              <a:spcPct val="110000"/>
            </a:lnSpc>
          </a:pPr>
          <a:endParaRPr lang="en-US" sz="1600">
            <a:latin typeface="Montserrat" panose="00000500000000000000" pitchFamily="2" charset="0"/>
          </a:endParaRPr>
        </a:p>
      </dgm:t>
    </dgm:pt>
    <dgm:pt modelId="{1C6E9C13-B29B-450B-8755-9703324E5594}" type="pres">
      <dgm:prSet presAssocID="{05E496E8-59BC-42CE-8EAB-CDFDD1826589}" presName="Name0" presStyleCnt="0">
        <dgm:presLayoutVars>
          <dgm:chMax val="11"/>
          <dgm:chPref val="11"/>
          <dgm:dir/>
          <dgm:resizeHandles/>
        </dgm:presLayoutVars>
      </dgm:prSet>
      <dgm:spPr/>
    </dgm:pt>
    <dgm:pt modelId="{FCBA36FE-225A-425E-8B07-9902491B5670}" type="pres">
      <dgm:prSet presAssocID="{95B50FCD-A2E7-4AB3-8F22-1E48C0DA65E2}" presName="Accent4" presStyleCnt="0"/>
      <dgm:spPr/>
    </dgm:pt>
    <dgm:pt modelId="{A3061AFC-0174-4F55-8456-59CD8338F58F}" type="pres">
      <dgm:prSet presAssocID="{95B50FCD-A2E7-4AB3-8F22-1E48C0DA65E2}" presName="Accent" presStyleLbl="node1" presStyleIdx="0" presStyleCnt="4"/>
      <dgm:spPr>
        <a:solidFill>
          <a:schemeClr val="tx1">
            <a:lumMod val="50000"/>
            <a:lumOff val="50000"/>
          </a:schemeClr>
        </a:solidFill>
      </dgm:spPr>
    </dgm:pt>
    <dgm:pt modelId="{60665396-6D22-4BDC-838A-2F640BC9361D}" type="pres">
      <dgm:prSet presAssocID="{95B50FCD-A2E7-4AB3-8F22-1E48C0DA65E2}" presName="ParentBackground4" presStyleCnt="0"/>
      <dgm:spPr/>
    </dgm:pt>
    <dgm:pt modelId="{964DC2F8-065F-48F3-B5E0-D761422A82B9}" type="pres">
      <dgm:prSet presAssocID="{95B50FCD-A2E7-4AB3-8F22-1E48C0DA65E2}" presName="ParentBackground" presStyleLbl="fgAcc1" presStyleIdx="0" presStyleCnt="4"/>
      <dgm:spPr/>
    </dgm:pt>
    <dgm:pt modelId="{26F59902-EA1A-4E9A-A513-2613F5511E91}" type="pres">
      <dgm:prSet presAssocID="{95B50FCD-A2E7-4AB3-8F22-1E48C0DA65E2}" presName="Parent4" presStyleLbl="revTx" presStyleIdx="0" presStyleCnt="0">
        <dgm:presLayoutVars>
          <dgm:chMax val="1"/>
          <dgm:chPref val="1"/>
          <dgm:bulletEnabled val="1"/>
        </dgm:presLayoutVars>
      </dgm:prSet>
      <dgm:spPr/>
    </dgm:pt>
    <dgm:pt modelId="{F8DA15BF-CDE2-4B54-9A00-B9D9ADD9AC08}" type="pres">
      <dgm:prSet presAssocID="{0B9210FA-1907-462A-BBAB-D4763F240E56}" presName="Accent3" presStyleCnt="0"/>
      <dgm:spPr/>
    </dgm:pt>
    <dgm:pt modelId="{BBBBBE1C-EFD5-42B9-8B01-7B6AC614D4DB}" type="pres">
      <dgm:prSet presAssocID="{0B9210FA-1907-462A-BBAB-D4763F240E56}" presName="Accent" presStyleLbl="node1" presStyleIdx="1" presStyleCnt="4"/>
      <dgm:spPr>
        <a:solidFill>
          <a:schemeClr val="tx1">
            <a:lumMod val="50000"/>
            <a:lumOff val="50000"/>
          </a:schemeClr>
        </a:solidFill>
      </dgm:spPr>
    </dgm:pt>
    <dgm:pt modelId="{E5155A3F-5F2D-43F6-A547-747CD6F015C6}" type="pres">
      <dgm:prSet presAssocID="{0B9210FA-1907-462A-BBAB-D4763F240E56}" presName="ParentBackground3" presStyleCnt="0"/>
      <dgm:spPr/>
    </dgm:pt>
    <dgm:pt modelId="{7F841D92-DF67-4D3A-B628-33F26CCE7543}" type="pres">
      <dgm:prSet presAssocID="{0B9210FA-1907-462A-BBAB-D4763F240E56}" presName="ParentBackground" presStyleLbl="fgAcc1" presStyleIdx="1" presStyleCnt="4"/>
      <dgm:spPr/>
    </dgm:pt>
    <dgm:pt modelId="{A061E32E-2D8D-4666-AE22-396BDD56238E}" type="pres">
      <dgm:prSet presAssocID="{0B9210FA-1907-462A-BBAB-D4763F240E56}" presName="Parent3" presStyleLbl="revTx" presStyleIdx="0" presStyleCnt="0">
        <dgm:presLayoutVars>
          <dgm:chMax val="1"/>
          <dgm:chPref val="1"/>
          <dgm:bulletEnabled val="1"/>
        </dgm:presLayoutVars>
      </dgm:prSet>
      <dgm:spPr/>
    </dgm:pt>
    <dgm:pt modelId="{6E4AD2DB-BEAF-407B-8FB4-B433ED8E3927}" type="pres">
      <dgm:prSet presAssocID="{3757C6CF-1511-4554-8BC7-325C6705C359}" presName="Accent2" presStyleCnt="0"/>
      <dgm:spPr/>
    </dgm:pt>
    <dgm:pt modelId="{AEED737B-987E-4917-A72E-77428AA8683D}" type="pres">
      <dgm:prSet presAssocID="{3757C6CF-1511-4554-8BC7-325C6705C359}" presName="Accent" presStyleLbl="node1" presStyleIdx="2" presStyleCnt="4"/>
      <dgm:spPr>
        <a:solidFill>
          <a:schemeClr val="tx1">
            <a:lumMod val="50000"/>
            <a:lumOff val="50000"/>
          </a:schemeClr>
        </a:solidFill>
      </dgm:spPr>
    </dgm:pt>
    <dgm:pt modelId="{FD08F308-8A4A-4DF3-A4A0-EB974E8227A9}" type="pres">
      <dgm:prSet presAssocID="{3757C6CF-1511-4554-8BC7-325C6705C359}" presName="ParentBackground2" presStyleCnt="0"/>
      <dgm:spPr/>
    </dgm:pt>
    <dgm:pt modelId="{0DDC65E1-155F-4330-8395-45D941A73407}" type="pres">
      <dgm:prSet presAssocID="{3757C6CF-1511-4554-8BC7-325C6705C359}" presName="ParentBackground" presStyleLbl="fgAcc1" presStyleIdx="2" presStyleCnt="4"/>
      <dgm:spPr/>
    </dgm:pt>
    <dgm:pt modelId="{4C332759-2B65-4D29-A7F3-762418A8FB7B}" type="pres">
      <dgm:prSet presAssocID="{3757C6CF-1511-4554-8BC7-325C6705C359}" presName="Parent2" presStyleLbl="revTx" presStyleIdx="0" presStyleCnt="0">
        <dgm:presLayoutVars>
          <dgm:chMax val="1"/>
          <dgm:chPref val="1"/>
          <dgm:bulletEnabled val="1"/>
        </dgm:presLayoutVars>
      </dgm:prSet>
      <dgm:spPr/>
    </dgm:pt>
    <dgm:pt modelId="{622FF831-C96B-4EBD-8636-389B7D488F3C}" type="pres">
      <dgm:prSet presAssocID="{23878C83-1B6F-4057-ACDE-1B92149373F3}" presName="Accent1" presStyleCnt="0"/>
      <dgm:spPr/>
    </dgm:pt>
    <dgm:pt modelId="{535D5850-8CA2-4E31-9125-8B7A5937C37D}" type="pres">
      <dgm:prSet presAssocID="{23878C83-1B6F-4057-ACDE-1B92149373F3}" presName="Accent" presStyleLbl="node1" presStyleIdx="3" presStyleCnt="4"/>
      <dgm:spPr>
        <a:solidFill>
          <a:srgbClr val="005CA1"/>
        </a:solidFill>
      </dgm:spPr>
    </dgm:pt>
    <dgm:pt modelId="{4CD4D7B8-63EC-44D0-9CAE-F7FC61140E84}" type="pres">
      <dgm:prSet presAssocID="{23878C83-1B6F-4057-ACDE-1B92149373F3}" presName="ParentBackground1" presStyleCnt="0"/>
      <dgm:spPr/>
    </dgm:pt>
    <dgm:pt modelId="{12BBD8A1-FE51-459C-A80D-5A798E3B540B}" type="pres">
      <dgm:prSet presAssocID="{23878C83-1B6F-4057-ACDE-1B92149373F3}" presName="ParentBackground" presStyleLbl="fgAcc1" presStyleIdx="3" presStyleCnt="4"/>
      <dgm:spPr/>
    </dgm:pt>
    <dgm:pt modelId="{7B2D7906-AEE0-443A-ACBF-5F06D75B0B79}" type="pres">
      <dgm:prSet presAssocID="{23878C83-1B6F-4057-ACDE-1B92149373F3}" presName="Parent1" presStyleLbl="revTx" presStyleIdx="0" presStyleCnt="0">
        <dgm:presLayoutVars>
          <dgm:chMax val="1"/>
          <dgm:chPref val="1"/>
          <dgm:bulletEnabled val="1"/>
        </dgm:presLayoutVars>
      </dgm:prSet>
      <dgm:spPr/>
    </dgm:pt>
  </dgm:ptLst>
  <dgm:cxnLst>
    <dgm:cxn modelId="{AD393908-0782-4ACF-A59F-269ADC766982}" type="presOf" srcId="{95B50FCD-A2E7-4AB3-8F22-1E48C0DA65E2}" destId="{964DC2F8-065F-48F3-B5E0-D761422A82B9}" srcOrd="0" destOrd="0" presId="urn:microsoft.com/office/officeart/2011/layout/CircleProcess"/>
    <dgm:cxn modelId="{3ABB1F0C-3311-49CA-BC30-C06977A6A30F}" type="presOf" srcId="{0B9210FA-1907-462A-BBAB-D4763F240E56}" destId="{A061E32E-2D8D-4666-AE22-396BDD56238E}" srcOrd="1" destOrd="0" presId="urn:microsoft.com/office/officeart/2011/layout/CircleProcess"/>
    <dgm:cxn modelId="{3B2ABC0E-8A8C-4BF2-B91E-BF1BE76905E3}" type="presOf" srcId="{95B50FCD-A2E7-4AB3-8F22-1E48C0DA65E2}" destId="{26F59902-EA1A-4E9A-A513-2613F5511E91}" srcOrd="1" destOrd="0" presId="urn:microsoft.com/office/officeart/2011/layout/CircleProcess"/>
    <dgm:cxn modelId="{133C6014-B8E6-445E-B44D-B3BA5E54163A}" type="presOf" srcId="{3757C6CF-1511-4554-8BC7-325C6705C359}" destId="{4C332759-2B65-4D29-A7F3-762418A8FB7B}" srcOrd="1" destOrd="0" presId="urn:microsoft.com/office/officeart/2011/layout/CircleProcess"/>
    <dgm:cxn modelId="{6BD98C1D-9104-4807-98DE-E2A6E73261C3}" type="presOf" srcId="{0B9210FA-1907-462A-BBAB-D4763F240E56}" destId="{7F841D92-DF67-4D3A-B628-33F26CCE7543}" srcOrd="0" destOrd="0" presId="urn:microsoft.com/office/officeart/2011/layout/CircleProcess"/>
    <dgm:cxn modelId="{675BE64A-694B-4896-8769-8D1B8F102348}" srcId="{05E496E8-59BC-42CE-8EAB-CDFDD1826589}" destId="{95B50FCD-A2E7-4AB3-8F22-1E48C0DA65E2}" srcOrd="3" destOrd="0" parTransId="{CC737D6F-9805-46D9-94F4-C0B55D27536C}" sibTransId="{429A7E80-C38C-4666-8B75-C51C9CC3B605}"/>
    <dgm:cxn modelId="{B905456E-6D82-460B-B3C0-274F285DC18E}" srcId="{05E496E8-59BC-42CE-8EAB-CDFDD1826589}" destId="{23878C83-1B6F-4057-ACDE-1B92149373F3}" srcOrd="0" destOrd="0" parTransId="{3A659373-1471-44BB-873E-E498FC8D9993}" sibTransId="{89970390-3D3D-49D0-98CE-C884DF570937}"/>
    <dgm:cxn modelId="{AE31CC53-B6AA-4D46-88FB-983510BE6199}" type="presOf" srcId="{23878C83-1B6F-4057-ACDE-1B92149373F3}" destId="{7B2D7906-AEE0-443A-ACBF-5F06D75B0B79}" srcOrd="1" destOrd="0" presId="urn:microsoft.com/office/officeart/2011/layout/CircleProcess"/>
    <dgm:cxn modelId="{85CB918D-DBDE-4861-8A7B-E6DAB50BA789}" type="presOf" srcId="{3757C6CF-1511-4554-8BC7-325C6705C359}" destId="{0DDC65E1-155F-4330-8395-45D941A73407}" srcOrd="0" destOrd="0" presId="urn:microsoft.com/office/officeart/2011/layout/CircleProcess"/>
    <dgm:cxn modelId="{1CBA9F92-AEBE-48F5-AFEC-131A13ADC497}" type="presOf" srcId="{05E496E8-59BC-42CE-8EAB-CDFDD1826589}" destId="{1C6E9C13-B29B-450B-8755-9703324E5594}" srcOrd="0" destOrd="0" presId="urn:microsoft.com/office/officeart/2011/layout/CircleProcess"/>
    <dgm:cxn modelId="{4EC5B799-0386-4456-8D00-A99FD2AF709F}" srcId="{05E496E8-59BC-42CE-8EAB-CDFDD1826589}" destId="{3757C6CF-1511-4554-8BC7-325C6705C359}" srcOrd="1" destOrd="0" parTransId="{C1A3F8CA-39D0-4A06-8563-4FDD3A5C92E7}" sibTransId="{A80D391F-115C-4251-A39C-F0BE1ED6A18F}"/>
    <dgm:cxn modelId="{481BBAB7-07A8-4F41-B37C-CA7801B4675C}" type="presOf" srcId="{23878C83-1B6F-4057-ACDE-1B92149373F3}" destId="{12BBD8A1-FE51-459C-A80D-5A798E3B540B}" srcOrd="0" destOrd="0" presId="urn:microsoft.com/office/officeart/2011/layout/CircleProcess"/>
    <dgm:cxn modelId="{3B5522F8-EC6F-42F9-B7E0-B0526994A4C9}" srcId="{05E496E8-59BC-42CE-8EAB-CDFDD1826589}" destId="{0B9210FA-1907-462A-BBAB-D4763F240E56}" srcOrd="2" destOrd="0" parTransId="{3B089B3D-B2F8-494A-A2D7-7A8013ADE0F7}" sibTransId="{C6E19D50-3EED-4955-8390-6CC3200F93C3}"/>
    <dgm:cxn modelId="{0DC8B03F-D1B7-465C-8081-BECF0C1FB7CD}" type="presParOf" srcId="{1C6E9C13-B29B-450B-8755-9703324E5594}" destId="{FCBA36FE-225A-425E-8B07-9902491B5670}" srcOrd="0" destOrd="0" presId="urn:microsoft.com/office/officeart/2011/layout/CircleProcess"/>
    <dgm:cxn modelId="{C96DD34F-8EC9-4174-929C-08A88D12E2AD}" type="presParOf" srcId="{FCBA36FE-225A-425E-8B07-9902491B5670}" destId="{A3061AFC-0174-4F55-8456-59CD8338F58F}" srcOrd="0" destOrd="0" presId="urn:microsoft.com/office/officeart/2011/layout/CircleProcess"/>
    <dgm:cxn modelId="{58AEB99A-E33D-4840-881D-B780945D5703}" type="presParOf" srcId="{1C6E9C13-B29B-450B-8755-9703324E5594}" destId="{60665396-6D22-4BDC-838A-2F640BC9361D}" srcOrd="1" destOrd="0" presId="urn:microsoft.com/office/officeart/2011/layout/CircleProcess"/>
    <dgm:cxn modelId="{20281FAB-4874-4BAF-BBB4-88DB436E9A6C}" type="presParOf" srcId="{60665396-6D22-4BDC-838A-2F640BC9361D}" destId="{964DC2F8-065F-48F3-B5E0-D761422A82B9}" srcOrd="0" destOrd="0" presId="urn:microsoft.com/office/officeart/2011/layout/CircleProcess"/>
    <dgm:cxn modelId="{A3DE2896-4052-4304-95FB-5E13D61C9FC3}" type="presParOf" srcId="{1C6E9C13-B29B-450B-8755-9703324E5594}" destId="{26F59902-EA1A-4E9A-A513-2613F5511E91}" srcOrd="2" destOrd="0" presId="urn:microsoft.com/office/officeart/2011/layout/CircleProcess"/>
    <dgm:cxn modelId="{9C26491B-32A5-40A8-889C-6DE1A5E13E36}" type="presParOf" srcId="{1C6E9C13-B29B-450B-8755-9703324E5594}" destId="{F8DA15BF-CDE2-4B54-9A00-B9D9ADD9AC08}" srcOrd="3" destOrd="0" presId="urn:microsoft.com/office/officeart/2011/layout/CircleProcess"/>
    <dgm:cxn modelId="{4241F68B-6D82-4CCE-8094-6E0B17AFB640}" type="presParOf" srcId="{F8DA15BF-CDE2-4B54-9A00-B9D9ADD9AC08}" destId="{BBBBBE1C-EFD5-42B9-8B01-7B6AC614D4DB}" srcOrd="0" destOrd="0" presId="urn:microsoft.com/office/officeart/2011/layout/CircleProcess"/>
    <dgm:cxn modelId="{7AA58E4D-C5D1-439A-97C9-96551C6C300A}" type="presParOf" srcId="{1C6E9C13-B29B-450B-8755-9703324E5594}" destId="{E5155A3F-5F2D-43F6-A547-747CD6F015C6}" srcOrd="4" destOrd="0" presId="urn:microsoft.com/office/officeart/2011/layout/CircleProcess"/>
    <dgm:cxn modelId="{886580F3-25BA-4262-A209-2F35F3A2C736}" type="presParOf" srcId="{E5155A3F-5F2D-43F6-A547-747CD6F015C6}" destId="{7F841D92-DF67-4D3A-B628-33F26CCE7543}" srcOrd="0" destOrd="0" presId="urn:microsoft.com/office/officeart/2011/layout/CircleProcess"/>
    <dgm:cxn modelId="{C4258AEF-3C0F-4E6A-B044-3D9D4D860BA3}" type="presParOf" srcId="{1C6E9C13-B29B-450B-8755-9703324E5594}" destId="{A061E32E-2D8D-4666-AE22-396BDD56238E}" srcOrd="5" destOrd="0" presId="urn:microsoft.com/office/officeart/2011/layout/CircleProcess"/>
    <dgm:cxn modelId="{2591511F-0D74-43C8-88D4-9CB2AB9D7039}" type="presParOf" srcId="{1C6E9C13-B29B-450B-8755-9703324E5594}" destId="{6E4AD2DB-BEAF-407B-8FB4-B433ED8E3927}" srcOrd="6" destOrd="0" presId="urn:microsoft.com/office/officeart/2011/layout/CircleProcess"/>
    <dgm:cxn modelId="{A0FD2E8D-7E7A-4608-A16E-5E32EB44631D}" type="presParOf" srcId="{6E4AD2DB-BEAF-407B-8FB4-B433ED8E3927}" destId="{AEED737B-987E-4917-A72E-77428AA8683D}" srcOrd="0" destOrd="0" presId="urn:microsoft.com/office/officeart/2011/layout/CircleProcess"/>
    <dgm:cxn modelId="{862A021E-D325-4A70-9AAB-FD31F81C4709}" type="presParOf" srcId="{1C6E9C13-B29B-450B-8755-9703324E5594}" destId="{FD08F308-8A4A-4DF3-A4A0-EB974E8227A9}" srcOrd="7" destOrd="0" presId="urn:microsoft.com/office/officeart/2011/layout/CircleProcess"/>
    <dgm:cxn modelId="{688C0B3D-3DFA-48BD-B167-EE656737DEC5}" type="presParOf" srcId="{FD08F308-8A4A-4DF3-A4A0-EB974E8227A9}" destId="{0DDC65E1-155F-4330-8395-45D941A73407}" srcOrd="0" destOrd="0" presId="urn:microsoft.com/office/officeart/2011/layout/CircleProcess"/>
    <dgm:cxn modelId="{86EA8700-451A-4CB7-A23B-F3D38A57B2EC}" type="presParOf" srcId="{1C6E9C13-B29B-450B-8755-9703324E5594}" destId="{4C332759-2B65-4D29-A7F3-762418A8FB7B}" srcOrd="8" destOrd="0" presId="urn:microsoft.com/office/officeart/2011/layout/CircleProcess"/>
    <dgm:cxn modelId="{5F00A5FF-5BBE-4E7C-9BDA-2199512A02F6}" type="presParOf" srcId="{1C6E9C13-B29B-450B-8755-9703324E5594}" destId="{622FF831-C96B-4EBD-8636-389B7D488F3C}" srcOrd="9" destOrd="0" presId="urn:microsoft.com/office/officeart/2011/layout/CircleProcess"/>
    <dgm:cxn modelId="{4D6A73BC-3875-48BB-AEC4-95DC62F327A3}" type="presParOf" srcId="{622FF831-C96B-4EBD-8636-389B7D488F3C}" destId="{535D5850-8CA2-4E31-9125-8B7A5937C37D}" srcOrd="0" destOrd="0" presId="urn:microsoft.com/office/officeart/2011/layout/CircleProcess"/>
    <dgm:cxn modelId="{B83B3FDB-DEF3-4A46-982A-925378989D67}" type="presParOf" srcId="{1C6E9C13-B29B-450B-8755-9703324E5594}" destId="{4CD4D7B8-63EC-44D0-9CAE-F7FC61140E84}" srcOrd="10" destOrd="0" presId="urn:microsoft.com/office/officeart/2011/layout/CircleProcess"/>
    <dgm:cxn modelId="{EC194045-0FF2-4750-A48C-0E3D3D4A45F5}" type="presParOf" srcId="{4CD4D7B8-63EC-44D0-9CAE-F7FC61140E84}" destId="{12BBD8A1-FE51-459C-A80D-5A798E3B540B}" srcOrd="0" destOrd="0" presId="urn:microsoft.com/office/officeart/2011/layout/CircleProcess"/>
    <dgm:cxn modelId="{80E424AB-E324-4C3D-82E1-4CFBA03829E1}" type="presParOf" srcId="{1C6E9C13-B29B-450B-8755-9703324E5594}" destId="{7B2D7906-AEE0-443A-ACBF-5F06D75B0B79}"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496E8-59BC-42CE-8EAB-CDFDD1826589}"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23878C83-1B6F-4057-ACDE-1B92149373F3}">
      <dgm:prSet phldrT="[Text]" custT="1"/>
      <dgm:spPr>
        <a:solidFill>
          <a:schemeClr val="bg1"/>
        </a:solidFill>
        <a:ln>
          <a:noFill/>
        </a:ln>
      </dgm:spPr>
      <dgm:t>
        <a:bodyPr/>
        <a:lstStyle/>
        <a:p>
          <a:pPr>
            <a:lnSpc>
              <a:spcPct val="110000"/>
            </a:lnSpc>
          </a:pPr>
          <a:r>
            <a:rPr lang="en-US" sz="1600" b="1">
              <a:solidFill>
                <a:schemeClr val="tx1">
                  <a:lumMod val="50000"/>
                  <a:lumOff val="50000"/>
                </a:schemeClr>
              </a:solidFill>
              <a:latin typeface="Montserrat" panose="00000500000000000000" pitchFamily="2" charset="0"/>
            </a:rPr>
            <a:t>Tách </a:t>
          </a:r>
          <a:r>
            <a:rPr lang="en-US" sz="1600">
              <a:solidFill>
                <a:schemeClr val="tx1">
                  <a:lumMod val="50000"/>
                  <a:lumOff val="50000"/>
                </a:schemeClr>
              </a:solidFill>
              <a:latin typeface="Montserrat" panose="00000500000000000000" pitchFamily="2" charset="0"/>
            </a:rPr>
            <a:t>token</a:t>
          </a:r>
        </a:p>
      </dgm:t>
    </dgm:pt>
    <dgm:pt modelId="{3A659373-1471-44BB-873E-E498FC8D9993}" type="parTrans" cxnId="{B905456E-6D82-460B-B3C0-274F285DC18E}">
      <dgm:prSet/>
      <dgm:spPr/>
      <dgm:t>
        <a:bodyPr/>
        <a:lstStyle/>
        <a:p>
          <a:pPr>
            <a:lnSpc>
              <a:spcPct val="110000"/>
            </a:lnSpc>
          </a:pPr>
          <a:endParaRPr lang="en-US" sz="1600">
            <a:latin typeface="Montserrat" panose="00000500000000000000" pitchFamily="2" charset="0"/>
          </a:endParaRPr>
        </a:p>
      </dgm:t>
    </dgm:pt>
    <dgm:pt modelId="{89970390-3D3D-49D0-98CE-C884DF570937}" type="sibTrans" cxnId="{B905456E-6D82-460B-B3C0-274F285DC18E}">
      <dgm:prSet/>
      <dgm:spPr/>
      <dgm:t>
        <a:bodyPr/>
        <a:lstStyle/>
        <a:p>
          <a:pPr>
            <a:lnSpc>
              <a:spcPct val="110000"/>
            </a:lnSpc>
          </a:pPr>
          <a:endParaRPr lang="en-US" sz="1600">
            <a:latin typeface="Montserrat" panose="00000500000000000000" pitchFamily="2" charset="0"/>
          </a:endParaRPr>
        </a:p>
      </dgm:t>
    </dgm:pt>
    <dgm:pt modelId="{3757C6CF-1511-4554-8BC7-325C6705C359}">
      <dgm:prSet phldrT="[Text]" custT="1"/>
      <dgm:spPr>
        <a:solidFill>
          <a:schemeClr val="bg1"/>
        </a:solidFill>
        <a:ln>
          <a:noFill/>
        </a:ln>
      </dgm:spPr>
      <dgm:t>
        <a:bodyPr/>
        <a:lstStyle/>
        <a:p>
          <a:pPr>
            <a:lnSpc>
              <a:spcPct val="110000"/>
            </a:lnSpc>
          </a:pPr>
          <a:r>
            <a:rPr lang="en-US" sz="1600">
              <a:solidFill>
                <a:schemeClr val="tx1"/>
              </a:solidFill>
              <a:latin typeface="Montserrat" panose="00000500000000000000" pitchFamily="2" charset="0"/>
            </a:rPr>
            <a:t>Loại bỏ </a:t>
          </a:r>
          <a:r>
            <a:rPr lang="en-US" sz="1600" b="1">
              <a:solidFill>
                <a:srgbClr val="005CA1"/>
              </a:solidFill>
              <a:latin typeface="Montserrat" panose="00000500000000000000" pitchFamily="2" charset="0"/>
            </a:rPr>
            <a:t>stop word</a:t>
          </a:r>
        </a:p>
      </dgm:t>
    </dgm:pt>
    <dgm:pt modelId="{C1A3F8CA-39D0-4A06-8563-4FDD3A5C92E7}" type="parTrans" cxnId="{4EC5B799-0386-4456-8D00-A99FD2AF709F}">
      <dgm:prSet/>
      <dgm:spPr/>
      <dgm:t>
        <a:bodyPr/>
        <a:lstStyle/>
        <a:p>
          <a:pPr>
            <a:lnSpc>
              <a:spcPct val="110000"/>
            </a:lnSpc>
          </a:pPr>
          <a:endParaRPr lang="en-US" sz="1600">
            <a:latin typeface="Montserrat" panose="00000500000000000000" pitchFamily="2" charset="0"/>
          </a:endParaRPr>
        </a:p>
      </dgm:t>
    </dgm:pt>
    <dgm:pt modelId="{A80D391F-115C-4251-A39C-F0BE1ED6A18F}" type="sibTrans" cxnId="{4EC5B799-0386-4456-8D00-A99FD2AF709F}">
      <dgm:prSet/>
      <dgm:spPr/>
      <dgm:t>
        <a:bodyPr/>
        <a:lstStyle/>
        <a:p>
          <a:pPr>
            <a:lnSpc>
              <a:spcPct val="110000"/>
            </a:lnSpc>
          </a:pPr>
          <a:endParaRPr lang="en-US" sz="1600">
            <a:latin typeface="Montserrat" panose="00000500000000000000" pitchFamily="2" charset="0"/>
          </a:endParaRPr>
        </a:p>
      </dgm:t>
    </dgm:pt>
    <dgm:pt modelId="{0B9210FA-1907-462A-BBAB-D4763F240E56}">
      <dgm:prSet phldrT="[Text]" custT="1"/>
      <dgm:spPr>
        <a:solidFill>
          <a:schemeClr val="bg1"/>
        </a:solidFill>
        <a:ln>
          <a:noFill/>
        </a:ln>
      </dgm:spPr>
      <dgm:t>
        <a:bodyPr/>
        <a:lstStyle/>
        <a:p>
          <a:pPr>
            <a:lnSpc>
              <a:spcPct val="110000"/>
            </a:lnSpc>
          </a:pPr>
          <a:r>
            <a:rPr lang="en-US" sz="1600" b="1">
              <a:solidFill>
                <a:srgbClr val="595959"/>
              </a:solidFill>
              <a:latin typeface="Montserrat" panose="00000500000000000000" pitchFamily="2" charset="0"/>
            </a:rPr>
            <a:t>Chuẩn hóa </a:t>
          </a:r>
          <a:r>
            <a:rPr lang="en-US" sz="1600">
              <a:solidFill>
                <a:srgbClr val="595959"/>
              </a:solidFill>
              <a:latin typeface="Montserrat" panose="00000500000000000000" pitchFamily="2" charset="0"/>
            </a:rPr>
            <a:t>token</a:t>
          </a:r>
        </a:p>
      </dgm:t>
    </dgm:pt>
    <dgm:pt modelId="{3B089B3D-B2F8-494A-A2D7-7A8013ADE0F7}" type="parTrans" cxnId="{3B5522F8-EC6F-42F9-B7E0-B0526994A4C9}">
      <dgm:prSet/>
      <dgm:spPr/>
      <dgm:t>
        <a:bodyPr/>
        <a:lstStyle/>
        <a:p>
          <a:pPr>
            <a:lnSpc>
              <a:spcPct val="110000"/>
            </a:lnSpc>
          </a:pPr>
          <a:endParaRPr lang="en-US" sz="1600">
            <a:latin typeface="Montserrat" panose="00000500000000000000" pitchFamily="2" charset="0"/>
          </a:endParaRPr>
        </a:p>
      </dgm:t>
    </dgm:pt>
    <dgm:pt modelId="{C6E19D50-3EED-4955-8390-6CC3200F93C3}" type="sibTrans" cxnId="{3B5522F8-EC6F-42F9-B7E0-B0526994A4C9}">
      <dgm:prSet/>
      <dgm:spPr/>
      <dgm:t>
        <a:bodyPr/>
        <a:lstStyle/>
        <a:p>
          <a:pPr>
            <a:lnSpc>
              <a:spcPct val="110000"/>
            </a:lnSpc>
          </a:pPr>
          <a:endParaRPr lang="en-US" sz="1600">
            <a:latin typeface="Montserrat" panose="00000500000000000000" pitchFamily="2" charset="0"/>
          </a:endParaRPr>
        </a:p>
      </dgm:t>
    </dgm:pt>
    <dgm:pt modelId="{95B50FCD-A2E7-4AB3-8F22-1E48C0DA65E2}">
      <dgm:prSet phldrT="[Text]" custT="1"/>
      <dgm:spPr>
        <a:solidFill>
          <a:schemeClr val="bg1"/>
        </a:solidFill>
        <a:ln>
          <a:noFill/>
        </a:ln>
      </dgm:spPr>
      <dgm:t>
        <a:bodyPr/>
        <a:lstStyle/>
        <a:p>
          <a:pPr>
            <a:lnSpc>
              <a:spcPct val="110000"/>
            </a:lnSpc>
          </a:pPr>
          <a:r>
            <a:rPr lang="en-US" sz="1600">
              <a:solidFill>
                <a:srgbClr val="595959"/>
              </a:solidFill>
              <a:latin typeface="Montserrat" panose="00000500000000000000" pitchFamily="2" charset="0"/>
            </a:rPr>
            <a:t>Loại bỏ token </a:t>
          </a:r>
          <a:r>
            <a:rPr lang="en-US" sz="1600" b="1">
              <a:solidFill>
                <a:srgbClr val="595959"/>
              </a:solidFill>
              <a:latin typeface="Montserrat" panose="00000500000000000000" pitchFamily="2" charset="0"/>
            </a:rPr>
            <a:t>&lt; 3</a:t>
          </a:r>
        </a:p>
      </dgm:t>
    </dgm:pt>
    <dgm:pt modelId="{429A7E80-C38C-4666-8B75-C51C9CC3B605}" type="sibTrans" cxnId="{675BE64A-694B-4896-8769-8D1B8F102348}">
      <dgm:prSet/>
      <dgm:spPr/>
      <dgm:t>
        <a:bodyPr/>
        <a:lstStyle/>
        <a:p>
          <a:pPr>
            <a:lnSpc>
              <a:spcPct val="110000"/>
            </a:lnSpc>
          </a:pPr>
          <a:endParaRPr lang="en-US" sz="1600">
            <a:latin typeface="Montserrat" panose="00000500000000000000" pitchFamily="2" charset="0"/>
          </a:endParaRPr>
        </a:p>
      </dgm:t>
    </dgm:pt>
    <dgm:pt modelId="{CC737D6F-9805-46D9-94F4-C0B55D27536C}" type="parTrans" cxnId="{675BE64A-694B-4896-8769-8D1B8F102348}">
      <dgm:prSet/>
      <dgm:spPr/>
      <dgm:t>
        <a:bodyPr/>
        <a:lstStyle/>
        <a:p>
          <a:pPr>
            <a:lnSpc>
              <a:spcPct val="110000"/>
            </a:lnSpc>
          </a:pPr>
          <a:endParaRPr lang="en-US" sz="1600">
            <a:latin typeface="Montserrat" panose="00000500000000000000" pitchFamily="2" charset="0"/>
          </a:endParaRPr>
        </a:p>
      </dgm:t>
    </dgm:pt>
    <dgm:pt modelId="{1C6E9C13-B29B-450B-8755-9703324E5594}" type="pres">
      <dgm:prSet presAssocID="{05E496E8-59BC-42CE-8EAB-CDFDD1826589}" presName="Name0" presStyleCnt="0">
        <dgm:presLayoutVars>
          <dgm:chMax val="11"/>
          <dgm:chPref val="11"/>
          <dgm:dir/>
          <dgm:resizeHandles/>
        </dgm:presLayoutVars>
      </dgm:prSet>
      <dgm:spPr/>
    </dgm:pt>
    <dgm:pt modelId="{FCBA36FE-225A-425E-8B07-9902491B5670}" type="pres">
      <dgm:prSet presAssocID="{95B50FCD-A2E7-4AB3-8F22-1E48C0DA65E2}" presName="Accent4" presStyleCnt="0"/>
      <dgm:spPr/>
    </dgm:pt>
    <dgm:pt modelId="{A3061AFC-0174-4F55-8456-59CD8338F58F}" type="pres">
      <dgm:prSet presAssocID="{95B50FCD-A2E7-4AB3-8F22-1E48C0DA65E2}" presName="Accent" presStyleLbl="node1" presStyleIdx="0" presStyleCnt="4"/>
      <dgm:spPr>
        <a:solidFill>
          <a:schemeClr val="tx1">
            <a:lumMod val="50000"/>
            <a:lumOff val="50000"/>
          </a:schemeClr>
        </a:solidFill>
      </dgm:spPr>
    </dgm:pt>
    <dgm:pt modelId="{60665396-6D22-4BDC-838A-2F640BC9361D}" type="pres">
      <dgm:prSet presAssocID="{95B50FCD-A2E7-4AB3-8F22-1E48C0DA65E2}" presName="ParentBackground4" presStyleCnt="0"/>
      <dgm:spPr/>
    </dgm:pt>
    <dgm:pt modelId="{964DC2F8-065F-48F3-B5E0-D761422A82B9}" type="pres">
      <dgm:prSet presAssocID="{95B50FCD-A2E7-4AB3-8F22-1E48C0DA65E2}" presName="ParentBackground" presStyleLbl="fgAcc1" presStyleIdx="0" presStyleCnt="4"/>
      <dgm:spPr/>
    </dgm:pt>
    <dgm:pt modelId="{26F59902-EA1A-4E9A-A513-2613F5511E91}" type="pres">
      <dgm:prSet presAssocID="{95B50FCD-A2E7-4AB3-8F22-1E48C0DA65E2}" presName="Parent4" presStyleLbl="revTx" presStyleIdx="0" presStyleCnt="0">
        <dgm:presLayoutVars>
          <dgm:chMax val="1"/>
          <dgm:chPref val="1"/>
          <dgm:bulletEnabled val="1"/>
        </dgm:presLayoutVars>
      </dgm:prSet>
      <dgm:spPr/>
    </dgm:pt>
    <dgm:pt modelId="{F8DA15BF-CDE2-4B54-9A00-B9D9ADD9AC08}" type="pres">
      <dgm:prSet presAssocID="{0B9210FA-1907-462A-BBAB-D4763F240E56}" presName="Accent3" presStyleCnt="0"/>
      <dgm:spPr/>
    </dgm:pt>
    <dgm:pt modelId="{BBBBBE1C-EFD5-42B9-8B01-7B6AC614D4DB}" type="pres">
      <dgm:prSet presAssocID="{0B9210FA-1907-462A-BBAB-D4763F240E56}" presName="Accent" presStyleLbl="node1" presStyleIdx="1" presStyleCnt="4"/>
      <dgm:spPr>
        <a:solidFill>
          <a:schemeClr val="tx1">
            <a:lumMod val="50000"/>
            <a:lumOff val="50000"/>
          </a:schemeClr>
        </a:solidFill>
      </dgm:spPr>
    </dgm:pt>
    <dgm:pt modelId="{E5155A3F-5F2D-43F6-A547-747CD6F015C6}" type="pres">
      <dgm:prSet presAssocID="{0B9210FA-1907-462A-BBAB-D4763F240E56}" presName="ParentBackground3" presStyleCnt="0"/>
      <dgm:spPr/>
    </dgm:pt>
    <dgm:pt modelId="{7F841D92-DF67-4D3A-B628-33F26CCE7543}" type="pres">
      <dgm:prSet presAssocID="{0B9210FA-1907-462A-BBAB-D4763F240E56}" presName="ParentBackground" presStyleLbl="fgAcc1" presStyleIdx="1" presStyleCnt="4"/>
      <dgm:spPr/>
    </dgm:pt>
    <dgm:pt modelId="{A061E32E-2D8D-4666-AE22-396BDD56238E}" type="pres">
      <dgm:prSet presAssocID="{0B9210FA-1907-462A-BBAB-D4763F240E56}" presName="Parent3" presStyleLbl="revTx" presStyleIdx="0" presStyleCnt="0">
        <dgm:presLayoutVars>
          <dgm:chMax val="1"/>
          <dgm:chPref val="1"/>
          <dgm:bulletEnabled val="1"/>
        </dgm:presLayoutVars>
      </dgm:prSet>
      <dgm:spPr/>
    </dgm:pt>
    <dgm:pt modelId="{6E4AD2DB-BEAF-407B-8FB4-B433ED8E3927}" type="pres">
      <dgm:prSet presAssocID="{3757C6CF-1511-4554-8BC7-325C6705C359}" presName="Accent2" presStyleCnt="0"/>
      <dgm:spPr/>
    </dgm:pt>
    <dgm:pt modelId="{AEED737B-987E-4917-A72E-77428AA8683D}" type="pres">
      <dgm:prSet presAssocID="{3757C6CF-1511-4554-8BC7-325C6705C359}" presName="Accent" presStyleLbl="node1" presStyleIdx="2" presStyleCnt="4"/>
      <dgm:spPr>
        <a:solidFill>
          <a:srgbClr val="005CA1"/>
        </a:solidFill>
      </dgm:spPr>
    </dgm:pt>
    <dgm:pt modelId="{FD08F308-8A4A-4DF3-A4A0-EB974E8227A9}" type="pres">
      <dgm:prSet presAssocID="{3757C6CF-1511-4554-8BC7-325C6705C359}" presName="ParentBackground2" presStyleCnt="0"/>
      <dgm:spPr/>
    </dgm:pt>
    <dgm:pt modelId="{0DDC65E1-155F-4330-8395-45D941A73407}" type="pres">
      <dgm:prSet presAssocID="{3757C6CF-1511-4554-8BC7-325C6705C359}" presName="ParentBackground" presStyleLbl="fgAcc1" presStyleIdx="2" presStyleCnt="4"/>
      <dgm:spPr/>
    </dgm:pt>
    <dgm:pt modelId="{4C332759-2B65-4D29-A7F3-762418A8FB7B}" type="pres">
      <dgm:prSet presAssocID="{3757C6CF-1511-4554-8BC7-325C6705C359}" presName="Parent2" presStyleLbl="revTx" presStyleIdx="0" presStyleCnt="0">
        <dgm:presLayoutVars>
          <dgm:chMax val="1"/>
          <dgm:chPref val="1"/>
          <dgm:bulletEnabled val="1"/>
        </dgm:presLayoutVars>
      </dgm:prSet>
      <dgm:spPr/>
    </dgm:pt>
    <dgm:pt modelId="{622FF831-C96B-4EBD-8636-389B7D488F3C}" type="pres">
      <dgm:prSet presAssocID="{23878C83-1B6F-4057-ACDE-1B92149373F3}" presName="Accent1" presStyleCnt="0"/>
      <dgm:spPr/>
    </dgm:pt>
    <dgm:pt modelId="{535D5850-8CA2-4E31-9125-8B7A5937C37D}" type="pres">
      <dgm:prSet presAssocID="{23878C83-1B6F-4057-ACDE-1B92149373F3}" presName="Accent" presStyleLbl="node1" presStyleIdx="3" presStyleCnt="4"/>
      <dgm:spPr>
        <a:solidFill>
          <a:schemeClr val="tx1">
            <a:lumMod val="50000"/>
            <a:lumOff val="50000"/>
          </a:schemeClr>
        </a:solidFill>
      </dgm:spPr>
    </dgm:pt>
    <dgm:pt modelId="{4CD4D7B8-63EC-44D0-9CAE-F7FC61140E84}" type="pres">
      <dgm:prSet presAssocID="{23878C83-1B6F-4057-ACDE-1B92149373F3}" presName="ParentBackground1" presStyleCnt="0"/>
      <dgm:spPr/>
    </dgm:pt>
    <dgm:pt modelId="{12BBD8A1-FE51-459C-A80D-5A798E3B540B}" type="pres">
      <dgm:prSet presAssocID="{23878C83-1B6F-4057-ACDE-1B92149373F3}" presName="ParentBackground" presStyleLbl="fgAcc1" presStyleIdx="3" presStyleCnt="4"/>
      <dgm:spPr/>
    </dgm:pt>
    <dgm:pt modelId="{7B2D7906-AEE0-443A-ACBF-5F06D75B0B79}" type="pres">
      <dgm:prSet presAssocID="{23878C83-1B6F-4057-ACDE-1B92149373F3}" presName="Parent1" presStyleLbl="revTx" presStyleIdx="0" presStyleCnt="0">
        <dgm:presLayoutVars>
          <dgm:chMax val="1"/>
          <dgm:chPref val="1"/>
          <dgm:bulletEnabled val="1"/>
        </dgm:presLayoutVars>
      </dgm:prSet>
      <dgm:spPr/>
    </dgm:pt>
  </dgm:ptLst>
  <dgm:cxnLst>
    <dgm:cxn modelId="{AD393908-0782-4ACF-A59F-269ADC766982}" type="presOf" srcId="{95B50FCD-A2E7-4AB3-8F22-1E48C0DA65E2}" destId="{964DC2F8-065F-48F3-B5E0-D761422A82B9}" srcOrd="0" destOrd="0" presId="urn:microsoft.com/office/officeart/2011/layout/CircleProcess"/>
    <dgm:cxn modelId="{3ABB1F0C-3311-49CA-BC30-C06977A6A30F}" type="presOf" srcId="{0B9210FA-1907-462A-BBAB-D4763F240E56}" destId="{A061E32E-2D8D-4666-AE22-396BDD56238E}" srcOrd="1" destOrd="0" presId="urn:microsoft.com/office/officeart/2011/layout/CircleProcess"/>
    <dgm:cxn modelId="{3B2ABC0E-8A8C-4BF2-B91E-BF1BE76905E3}" type="presOf" srcId="{95B50FCD-A2E7-4AB3-8F22-1E48C0DA65E2}" destId="{26F59902-EA1A-4E9A-A513-2613F5511E91}" srcOrd="1" destOrd="0" presId="urn:microsoft.com/office/officeart/2011/layout/CircleProcess"/>
    <dgm:cxn modelId="{133C6014-B8E6-445E-B44D-B3BA5E54163A}" type="presOf" srcId="{3757C6CF-1511-4554-8BC7-325C6705C359}" destId="{4C332759-2B65-4D29-A7F3-762418A8FB7B}" srcOrd="1" destOrd="0" presId="urn:microsoft.com/office/officeart/2011/layout/CircleProcess"/>
    <dgm:cxn modelId="{6BD98C1D-9104-4807-98DE-E2A6E73261C3}" type="presOf" srcId="{0B9210FA-1907-462A-BBAB-D4763F240E56}" destId="{7F841D92-DF67-4D3A-B628-33F26CCE7543}" srcOrd="0" destOrd="0" presId="urn:microsoft.com/office/officeart/2011/layout/CircleProcess"/>
    <dgm:cxn modelId="{675BE64A-694B-4896-8769-8D1B8F102348}" srcId="{05E496E8-59BC-42CE-8EAB-CDFDD1826589}" destId="{95B50FCD-A2E7-4AB3-8F22-1E48C0DA65E2}" srcOrd="3" destOrd="0" parTransId="{CC737D6F-9805-46D9-94F4-C0B55D27536C}" sibTransId="{429A7E80-C38C-4666-8B75-C51C9CC3B605}"/>
    <dgm:cxn modelId="{B905456E-6D82-460B-B3C0-274F285DC18E}" srcId="{05E496E8-59BC-42CE-8EAB-CDFDD1826589}" destId="{23878C83-1B6F-4057-ACDE-1B92149373F3}" srcOrd="0" destOrd="0" parTransId="{3A659373-1471-44BB-873E-E498FC8D9993}" sibTransId="{89970390-3D3D-49D0-98CE-C884DF570937}"/>
    <dgm:cxn modelId="{AE31CC53-B6AA-4D46-88FB-983510BE6199}" type="presOf" srcId="{23878C83-1B6F-4057-ACDE-1B92149373F3}" destId="{7B2D7906-AEE0-443A-ACBF-5F06D75B0B79}" srcOrd="1" destOrd="0" presId="urn:microsoft.com/office/officeart/2011/layout/CircleProcess"/>
    <dgm:cxn modelId="{85CB918D-DBDE-4861-8A7B-E6DAB50BA789}" type="presOf" srcId="{3757C6CF-1511-4554-8BC7-325C6705C359}" destId="{0DDC65E1-155F-4330-8395-45D941A73407}" srcOrd="0" destOrd="0" presId="urn:microsoft.com/office/officeart/2011/layout/CircleProcess"/>
    <dgm:cxn modelId="{1CBA9F92-AEBE-48F5-AFEC-131A13ADC497}" type="presOf" srcId="{05E496E8-59BC-42CE-8EAB-CDFDD1826589}" destId="{1C6E9C13-B29B-450B-8755-9703324E5594}" srcOrd="0" destOrd="0" presId="urn:microsoft.com/office/officeart/2011/layout/CircleProcess"/>
    <dgm:cxn modelId="{4EC5B799-0386-4456-8D00-A99FD2AF709F}" srcId="{05E496E8-59BC-42CE-8EAB-CDFDD1826589}" destId="{3757C6CF-1511-4554-8BC7-325C6705C359}" srcOrd="1" destOrd="0" parTransId="{C1A3F8CA-39D0-4A06-8563-4FDD3A5C92E7}" sibTransId="{A80D391F-115C-4251-A39C-F0BE1ED6A18F}"/>
    <dgm:cxn modelId="{481BBAB7-07A8-4F41-B37C-CA7801B4675C}" type="presOf" srcId="{23878C83-1B6F-4057-ACDE-1B92149373F3}" destId="{12BBD8A1-FE51-459C-A80D-5A798E3B540B}" srcOrd="0" destOrd="0" presId="urn:microsoft.com/office/officeart/2011/layout/CircleProcess"/>
    <dgm:cxn modelId="{3B5522F8-EC6F-42F9-B7E0-B0526994A4C9}" srcId="{05E496E8-59BC-42CE-8EAB-CDFDD1826589}" destId="{0B9210FA-1907-462A-BBAB-D4763F240E56}" srcOrd="2" destOrd="0" parTransId="{3B089B3D-B2F8-494A-A2D7-7A8013ADE0F7}" sibTransId="{C6E19D50-3EED-4955-8390-6CC3200F93C3}"/>
    <dgm:cxn modelId="{0DC8B03F-D1B7-465C-8081-BECF0C1FB7CD}" type="presParOf" srcId="{1C6E9C13-B29B-450B-8755-9703324E5594}" destId="{FCBA36FE-225A-425E-8B07-9902491B5670}" srcOrd="0" destOrd="0" presId="urn:microsoft.com/office/officeart/2011/layout/CircleProcess"/>
    <dgm:cxn modelId="{C96DD34F-8EC9-4174-929C-08A88D12E2AD}" type="presParOf" srcId="{FCBA36FE-225A-425E-8B07-9902491B5670}" destId="{A3061AFC-0174-4F55-8456-59CD8338F58F}" srcOrd="0" destOrd="0" presId="urn:microsoft.com/office/officeart/2011/layout/CircleProcess"/>
    <dgm:cxn modelId="{58AEB99A-E33D-4840-881D-B780945D5703}" type="presParOf" srcId="{1C6E9C13-B29B-450B-8755-9703324E5594}" destId="{60665396-6D22-4BDC-838A-2F640BC9361D}" srcOrd="1" destOrd="0" presId="urn:microsoft.com/office/officeart/2011/layout/CircleProcess"/>
    <dgm:cxn modelId="{20281FAB-4874-4BAF-BBB4-88DB436E9A6C}" type="presParOf" srcId="{60665396-6D22-4BDC-838A-2F640BC9361D}" destId="{964DC2F8-065F-48F3-B5E0-D761422A82B9}" srcOrd="0" destOrd="0" presId="urn:microsoft.com/office/officeart/2011/layout/CircleProcess"/>
    <dgm:cxn modelId="{A3DE2896-4052-4304-95FB-5E13D61C9FC3}" type="presParOf" srcId="{1C6E9C13-B29B-450B-8755-9703324E5594}" destId="{26F59902-EA1A-4E9A-A513-2613F5511E91}" srcOrd="2" destOrd="0" presId="urn:microsoft.com/office/officeart/2011/layout/CircleProcess"/>
    <dgm:cxn modelId="{9C26491B-32A5-40A8-889C-6DE1A5E13E36}" type="presParOf" srcId="{1C6E9C13-B29B-450B-8755-9703324E5594}" destId="{F8DA15BF-CDE2-4B54-9A00-B9D9ADD9AC08}" srcOrd="3" destOrd="0" presId="urn:microsoft.com/office/officeart/2011/layout/CircleProcess"/>
    <dgm:cxn modelId="{4241F68B-6D82-4CCE-8094-6E0B17AFB640}" type="presParOf" srcId="{F8DA15BF-CDE2-4B54-9A00-B9D9ADD9AC08}" destId="{BBBBBE1C-EFD5-42B9-8B01-7B6AC614D4DB}" srcOrd="0" destOrd="0" presId="urn:microsoft.com/office/officeart/2011/layout/CircleProcess"/>
    <dgm:cxn modelId="{7AA58E4D-C5D1-439A-97C9-96551C6C300A}" type="presParOf" srcId="{1C6E9C13-B29B-450B-8755-9703324E5594}" destId="{E5155A3F-5F2D-43F6-A547-747CD6F015C6}" srcOrd="4" destOrd="0" presId="urn:microsoft.com/office/officeart/2011/layout/CircleProcess"/>
    <dgm:cxn modelId="{886580F3-25BA-4262-A209-2F35F3A2C736}" type="presParOf" srcId="{E5155A3F-5F2D-43F6-A547-747CD6F015C6}" destId="{7F841D92-DF67-4D3A-B628-33F26CCE7543}" srcOrd="0" destOrd="0" presId="urn:microsoft.com/office/officeart/2011/layout/CircleProcess"/>
    <dgm:cxn modelId="{C4258AEF-3C0F-4E6A-B044-3D9D4D860BA3}" type="presParOf" srcId="{1C6E9C13-B29B-450B-8755-9703324E5594}" destId="{A061E32E-2D8D-4666-AE22-396BDD56238E}" srcOrd="5" destOrd="0" presId="urn:microsoft.com/office/officeart/2011/layout/CircleProcess"/>
    <dgm:cxn modelId="{2591511F-0D74-43C8-88D4-9CB2AB9D7039}" type="presParOf" srcId="{1C6E9C13-B29B-450B-8755-9703324E5594}" destId="{6E4AD2DB-BEAF-407B-8FB4-B433ED8E3927}" srcOrd="6" destOrd="0" presId="urn:microsoft.com/office/officeart/2011/layout/CircleProcess"/>
    <dgm:cxn modelId="{A0FD2E8D-7E7A-4608-A16E-5E32EB44631D}" type="presParOf" srcId="{6E4AD2DB-BEAF-407B-8FB4-B433ED8E3927}" destId="{AEED737B-987E-4917-A72E-77428AA8683D}" srcOrd="0" destOrd="0" presId="urn:microsoft.com/office/officeart/2011/layout/CircleProcess"/>
    <dgm:cxn modelId="{862A021E-D325-4A70-9AAB-FD31F81C4709}" type="presParOf" srcId="{1C6E9C13-B29B-450B-8755-9703324E5594}" destId="{FD08F308-8A4A-4DF3-A4A0-EB974E8227A9}" srcOrd="7" destOrd="0" presId="urn:microsoft.com/office/officeart/2011/layout/CircleProcess"/>
    <dgm:cxn modelId="{688C0B3D-3DFA-48BD-B167-EE656737DEC5}" type="presParOf" srcId="{FD08F308-8A4A-4DF3-A4A0-EB974E8227A9}" destId="{0DDC65E1-155F-4330-8395-45D941A73407}" srcOrd="0" destOrd="0" presId="urn:microsoft.com/office/officeart/2011/layout/CircleProcess"/>
    <dgm:cxn modelId="{86EA8700-451A-4CB7-A23B-F3D38A57B2EC}" type="presParOf" srcId="{1C6E9C13-B29B-450B-8755-9703324E5594}" destId="{4C332759-2B65-4D29-A7F3-762418A8FB7B}" srcOrd="8" destOrd="0" presId="urn:microsoft.com/office/officeart/2011/layout/CircleProcess"/>
    <dgm:cxn modelId="{5F00A5FF-5BBE-4E7C-9BDA-2199512A02F6}" type="presParOf" srcId="{1C6E9C13-B29B-450B-8755-9703324E5594}" destId="{622FF831-C96B-4EBD-8636-389B7D488F3C}" srcOrd="9" destOrd="0" presId="urn:microsoft.com/office/officeart/2011/layout/CircleProcess"/>
    <dgm:cxn modelId="{4D6A73BC-3875-48BB-AEC4-95DC62F327A3}" type="presParOf" srcId="{622FF831-C96B-4EBD-8636-389B7D488F3C}" destId="{535D5850-8CA2-4E31-9125-8B7A5937C37D}" srcOrd="0" destOrd="0" presId="urn:microsoft.com/office/officeart/2011/layout/CircleProcess"/>
    <dgm:cxn modelId="{B83B3FDB-DEF3-4A46-982A-925378989D67}" type="presParOf" srcId="{1C6E9C13-B29B-450B-8755-9703324E5594}" destId="{4CD4D7B8-63EC-44D0-9CAE-F7FC61140E84}" srcOrd="10" destOrd="0" presId="urn:microsoft.com/office/officeart/2011/layout/CircleProcess"/>
    <dgm:cxn modelId="{EC194045-0FF2-4750-A48C-0E3D3D4A45F5}" type="presParOf" srcId="{4CD4D7B8-63EC-44D0-9CAE-F7FC61140E84}" destId="{12BBD8A1-FE51-459C-A80D-5A798E3B540B}" srcOrd="0" destOrd="0" presId="urn:microsoft.com/office/officeart/2011/layout/CircleProcess"/>
    <dgm:cxn modelId="{80E424AB-E324-4C3D-82E1-4CFBA03829E1}" type="presParOf" srcId="{1C6E9C13-B29B-450B-8755-9703324E5594}" destId="{7B2D7906-AEE0-443A-ACBF-5F06D75B0B79}"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496E8-59BC-42CE-8EAB-CDFDD1826589}"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23878C83-1B6F-4057-ACDE-1B92149373F3}">
      <dgm:prSet phldrT="[Text]" custT="1"/>
      <dgm:spPr>
        <a:solidFill>
          <a:schemeClr val="bg1"/>
        </a:solidFill>
        <a:ln>
          <a:noFill/>
        </a:ln>
      </dgm:spPr>
      <dgm:t>
        <a:bodyPr/>
        <a:lstStyle/>
        <a:p>
          <a:pPr>
            <a:lnSpc>
              <a:spcPct val="110000"/>
            </a:lnSpc>
          </a:pPr>
          <a:r>
            <a:rPr lang="en-US" sz="1600" b="1">
              <a:solidFill>
                <a:schemeClr val="tx1">
                  <a:lumMod val="50000"/>
                  <a:lumOff val="50000"/>
                </a:schemeClr>
              </a:solidFill>
              <a:latin typeface="Montserrat" panose="00000500000000000000" pitchFamily="2" charset="0"/>
            </a:rPr>
            <a:t>Tách </a:t>
          </a:r>
          <a:r>
            <a:rPr lang="en-US" sz="1600">
              <a:solidFill>
                <a:schemeClr val="tx1">
                  <a:lumMod val="50000"/>
                  <a:lumOff val="50000"/>
                </a:schemeClr>
              </a:solidFill>
              <a:latin typeface="Montserrat" panose="00000500000000000000" pitchFamily="2" charset="0"/>
            </a:rPr>
            <a:t>token</a:t>
          </a:r>
        </a:p>
      </dgm:t>
    </dgm:pt>
    <dgm:pt modelId="{3A659373-1471-44BB-873E-E498FC8D9993}" type="parTrans" cxnId="{B905456E-6D82-460B-B3C0-274F285DC18E}">
      <dgm:prSet/>
      <dgm:spPr/>
      <dgm:t>
        <a:bodyPr/>
        <a:lstStyle/>
        <a:p>
          <a:pPr>
            <a:lnSpc>
              <a:spcPct val="110000"/>
            </a:lnSpc>
          </a:pPr>
          <a:endParaRPr lang="en-US" sz="1600">
            <a:latin typeface="Montserrat" panose="00000500000000000000" pitchFamily="2" charset="0"/>
          </a:endParaRPr>
        </a:p>
      </dgm:t>
    </dgm:pt>
    <dgm:pt modelId="{89970390-3D3D-49D0-98CE-C884DF570937}" type="sibTrans" cxnId="{B905456E-6D82-460B-B3C0-274F285DC18E}">
      <dgm:prSet/>
      <dgm:spPr/>
      <dgm:t>
        <a:bodyPr/>
        <a:lstStyle/>
        <a:p>
          <a:pPr>
            <a:lnSpc>
              <a:spcPct val="110000"/>
            </a:lnSpc>
          </a:pPr>
          <a:endParaRPr lang="en-US" sz="1600">
            <a:latin typeface="Montserrat" panose="00000500000000000000" pitchFamily="2" charset="0"/>
          </a:endParaRPr>
        </a:p>
      </dgm:t>
    </dgm:pt>
    <dgm:pt modelId="{3757C6CF-1511-4554-8BC7-325C6705C359}">
      <dgm:prSet phldrT="[Text]" custT="1"/>
      <dgm:spPr>
        <a:solidFill>
          <a:schemeClr val="bg1"/>
        </a:solidFill>
        <a:ln>
          <a:noFill/>
        </a:ln>
      </dgm:spPr>
      <dgm:t>
        <a:bodyPr/>
        <a:lstStyle/>
        <a:p>
          <a:pPr>
            <a:lnSpc>
              <a:spcPct val="110000"/>
            </a:lnSpc>
          </a:pPr>
          <a:r>
            <a:rPr lang="en-US" sz="1600">
              <a:solidFill>
                <a:schemeClr val="tx1">
                  <a:lumMod val="50000"/>
                  <a:lumOff val="50000"/>
                </a:schemeClr>
              </a:solidFill>
              <a:latin typeface="Montserrat" panose="00000500000000000000" pitchFamily="2" charset="0"/>
            </a:rPr>
            <a:t>Loại bỏ </a:t>
          </a:r>
          <a:r>
            <a:rPr lang="en-US" sz="1600" b="1">
              <a:solidFill>
                <a:schemeClr val="tx1">
                  <a:lumMod val="50000"/>
                  <a:lumOff val="50000"/>
                </a:schemeClr>
              </a:solidFill>
              <a:latin typeface="Montserrat" panose="00000500000000000000" pitchFamily="2" charset="0"/>
            </a:rPr>
            <a:t>stop word</a:t>
          </a:r>
        </a:p>
      </dgm:t>
    </dgm:pt>
    <dgm:pt modelId="{C1A3F8CA-39D0-4A06-8563-4FDD3A5C92E7}" type="parTrans" cxnId="{4EC5B799-0386-4456-8D00-A99FD2AF709F}">
      <dgm:prSet/>
      <dgm:spPr/>
      <dgm:t>
        <a:bodyPr/>
        <a:lstStyle/>
        <a:p>
          <a:pPr>
            <a:lnSpc>
              <a:spcPct val="110000"/>
            </a:lnSpc>
          </a:pPr>
          <a:endParaRPr lang="en-US" sz="1600">
            <a:latin typeface="Montserrat" panose="00000500000000000000" pitchFamily="2" charset="0"/>
          </a:endParaRPr>
        </a:p>
      </dgm:t>
    </dgm:pt>
    <dgm:pt modelId="{A80D391F-115C-4251-A39C-F0BE1ED6A18F}" type="sibTrans" cxnId="{4EC5B799-0386-4456-8D00-A99FD2AF709F}">
      <dgm:prSet/>
      <dgm:spPr/>
      <dgm:t>
        <a:bodyPr/>
        <a:lstStyle/>
        <a:p>
          <a:pPr>
            <a:lnSpc>
              <a:spcPct val="110000"/>
            </a:lnSpc>
          </a:pPr>
          <a:endParaRPr lang="en-US" sz="1600">
            <a:latin typeface="Montserrat" panose="00000500000000000000" pitchFamily="2" charset="0"/>
          </a:endParaRPr>
        </a:p>
      </dgm:t>
    </dgm:pt>
    <dgm:pt modelId="{0B9210FA-1907-462A-BBAB-D4763F240E56}">
      <dgm:prSet phldrT="[Text]" custT="1"/>
      <dgm:spPr>
        <a:solidFill>
          <a:schemeClr val="bg1"/>
        </a:solidFill>
        <a:ln>
          <a:noFill/>
        </a:ln>
      </dgm:spPr>
      <dgm:t>
        <a:bodyPr/>
        <a:lstStyle/>
        <a:p>
          <a:pPr>
            <a:lnSpc>
              <a:spcPct val="110000"/>
            </a:lnSpc>
          </a:pPr>
          <a:r>
            <a:rPr lang="en-US" sz="1600" b="1">
              <a:solidFill>
                <a:srgbClr val="005CA1"/>
              </a:solidFill>
              <a:latin typeface="Montserrat" panose="00000500000000000000" pitchFamily="2" charset="0"/>
            </a:rPr>
            <a:t>Chuẩn hóa </a:t>
          </a:r>
          <a:r>
            <a:rPr lang="en-US" sz="1600">
              <a:solidFill>
                <a:schemeClr val="tx1"/>
              </a:solidFill>
              <a:latin typeface="Montserrat" panose="00000500000000000000" pitchFamily="2" charset="0"/>
            </a:rPr>
            <a:t>token</a:t>
          </a:r>
        </a:p>
      </dgm:t>
    </dgm:pt>
    <dgm:pt modelId="{3B089B3D-B2F8-494A-A2D7-7A8013ADE0F7}" type="parTrans" cxnId="{3B5522F8-EC6F-42F9-B7E0-B0526994A4C9}">
      <dgm:prSet/>
      <dgm:spPr/>
      <dgm:t>
        <a:bodyPr/>
        <a:lstStyle/>
        <a:p>
          <a:pPr>
            <a:lnSpc>
              <a:spcPct val="110000"/>
            </a:lnSpc>
          </a:pPr>
          <a:endParaRPr lang="en-US" sz="1600">
            <a:latin typeface="Montserrat" panose="00000500000000000000" pitchFamily="2" charset="0"/>
          </a:endParaRPr>
        </a:p>
      </dgm:t>
    </dgm:pt>
    <dgm:pt modelId="{C6E19D50-3EED-4955-8390-6CC3200F93C3}" type="sibTrans" cxnId="{3B5522F8-EC6F-42F9-B7E0-B0526994A4C9}">
      <dgm:prSet/>
      <dgm:spPr/>
      <dgm:t>
        <a:bodyPr/>
        <a:lstStyle/>
        <a:p>
          <a:pPr>
            <a:lnSpc>
              <a:spcPct val="110000"/>
            </a:lnSpc>
          </a:pPr>
          <a:endParaRPr lang="en-US" sz="1600">
            <a:latin typeface="Montserrat" panose="00000500000000000000" pitchFamily="2" charset="0"/>
          </a:endParaRPr>
        </a:p>
      </dgm:t>
    </dgm:pt>
    <dgm:pt modelId="{95B50FCD-A2E7-4AB3-8F22-1E48C0DA65E2}">
      <dgm:prSet phldrT="[Text]" custT="1"/>
      <dgm:spPr>
        <a:solidFill>
          <a:schemeClr val="bg1"/>
        </a:solidFill>
        <a:ln>
          <a:noFill/>
        </a:ln>
      </dgm:spPr>
      <dgm:t>
        <a:bodyPr/>
        <a:lstStyle/>
        <a:p>
          <a:pPr>
            <a:lnSpc>
              <a:spcPct val="110000"/>
            </a:lnSpc>
          </a:pPr>
          <a:r>
            <a:rPr lang="en-US" sz="1600">
              <a:solidFill>
                <a:srgbClr val="595959"/>
              </a:solidFill>
              <a:latin typeface="Montserrat" panose="00000500000000000000" pitchFamily="2" charset="0"/>
            </a:rPr>
            <a:t>Loại bỏ token </a:t>
          </a:r>
          <a:r>
            <a:rPr lang="en-US" sz="1600" b="1">
              <a:solidFill>
                <a:srgbClr val="595959"/>
              </a:solidFill>
              <a:latin typeface="Montserrat" panose="00000500000000000000" pitchFamily="2" charset="0"/>
            </a:rPr>
            <a:t>&lt; 3</a:t>
          </a:r>
        </a:p>
      </dgm:t>
    </dgm:pt>
    <dgm:pt modelId="{429A7E80-C38C-4666-8B75-C51C9CC3B605}" type="sibTrans" cxnId="{675BE64A-694B-4896-8769-8D1B8F102348}">
      <dgm:prSet/>
      <dgm:spPr/>
      <dgm:t>
        <a:bodyPr/>
        <a:lstStyle/>
        <a:p>
          <a:pPr>
            <a:lnSpc>
              <a:spcPct val="110000"/>
            </a:lnSpc>
          </a:pPr>
          <a:endParaRPr lang="en-US" sz="1600">
            <a:latin typeface="Montserrat" panose="00000500000000000000" pitchFamily="2" charset="0"/>
          </a:endParaRPr>
        </a:p>
      </dgm:t>
    </dgm:pt>
    <dgm:pt modelId="{CC737D6F-9805-46D9-94F4-C0B55D27536C}" type="parTrans" cxnId="{675BE64A-694B-4896-8769-8D1B8F102348}">
      <dgm:prSet/>
      <dgm:spPr/>
      <dgm:t>
        <a:bodyPr/>
        <a:lstStyle/>
        <a:p>
          <a:pPr>
            <a:lnSpc>
              <a:spcPct val="110000"/>
            </a:lnSpc>
          </a:pPr>
          <a:endParaRPr lang="en-US" sz="1600">
            <a:latin typeface="Montserrat" panose="00000500000000000000" pitchFamily="2" charset="0"/>
          </a:endParaRPr>
        </a:p>
      </dgm:t>
    </dgm:pt>
    <dgm:pt modelId="{1C6E9C13-B29B-450B-8755-9703324E5594}" type="pres">
      <dgm:prSet presAssocID="{05E496E8-59BC-42CE-8EAB-CDFDD1826589}" presName="Name0" presStyleCnt="0">
        <dgm:presLayoutVars>
          <dgm:chMax val="11"/>
          <dgm:chPref val="11"/>
          <dgm:dir/>
          <dgm:resizeHandles/>
        </dgm:presLayoutVars>
      </dgm:prSet>
      <dgm:spPr/>
    </dgm:pt>
    <dgm:pt modelId="{FCBA36FE-225A-425E-8B07-9902491B5670}" type="pres">
      <dgm:prSet presAssocID="{95B50FCD-A2E7-4AB3-8F22-1E48C0DA65E2}" presName="Accent4" presStyleCnt="0"/>
      <dgm:spPr/>
    </dgm:pt>
    <dgm:pt modelId="{A3061AFC-0174-4F55-8456-59CD8338F58F}" type="pres">
      <dgm:prSet presAssocID="{95B50FCD-A2E7-4AB3-8F22-1E48C0DA65E2}" presName="Accent" presStyleLbl="node1" presStyleIdx="0" presStyleCnt="4"/>
      <dgm:spPr>
        <a:solidFill>
          <a:schemeClr val="tx1">
            <a:lumMod val="50000"/>
            <a:lumOff val="50000"/>
          </a:schemeClr>
        </a:solidFill>
      </dgm:spPr>
    </dgm:pt>
    <dgm:pt modelId="{60665396-6D22-4BDC-838A-2F640BC9361D}" type="pres">
      <dgm:prSet presAssocID="{95B50FCD-A2E7-4AB3-8F22-1E48C0DA65E2}" presName="ParentBackground4" presStyleCnt="0"/>
      <dgm:spPr/>
    </dgm:pt>
    <dgm:pt modelId="{964DC2F8-065F-48F3-B5E0-D761422A82B9}" type="pres">
      <dgm:prSet presAssocID="{95B50FCD-A2E7-4AB3-8F22-1E48C0DA65E2}" presName="ParentBackground" presStyleLbl="fgAcc1" presStyleIdx="0" presStyleCnt="4"/>
      <dgm:spPr/>
    </dgm:pt>
    <dgm:pt modelId="{26F59902-EA1A-4E9A-A513-2613F5511E91}" type="pres">
      <dgm:prSet presAssocID="{95B50FCD-A2E7-4AB3-8F22-1E48C0DA65E2}" presName="Parent4" presStyleLbl="revTx" presStyleIdx="0" presStyleCnt="0">
        <dgm:presLayoutVars>
          <dgm:chMax val="1"/>
          <dgm:chPref val="1"/>
          <dgm:bulletEnabled val="1"/>
        </dgm:presLayoutVars>
      </dgm:prSet>
      <dgm:spPr/>
    </dgm:pt>
    <dgm:pt modelId="{F8DA15BF-CDE2-4B54-9A00-B9D9ADD9AC08}" type="pres">
      <dgm:prSet presAssocID="{0B9210FA-1907-462A-BBAB-D4763F240E56}" presName="Accent3" presStyleCnt="0"/>
      <dgm:spPr/>
    </dgm:pt>
    <dgm:pt modelId="{BBBBBE1C-EFD5-42B9-8B01-7B6AC614D4DB}" type="pres">
      <dgm:prSet presAssocID="{0B9210FA-1907-462A-BBAB-D4763F240E56}" presName="Accent" presStyleLbl="node1" presStyleIdx="1" presStyleCnt="4"/>
      <dgm:spPr>
        <a:solidFill>
          <a:srgbClr val="005CA1"/>
        </a:solidFill>
      </dgm:spPr>
    </dgm:pt>
    <dgm:pt modelId="{E5155A3F-5F2D-43F6-A547-747CD6F015C6}" type="pres">
      <dgm:prSet presAssocID="{0B9210FA-1907-462A-BBAB-D4763F240E56}" presName="ParentBackground3" presStyleCnt="0"/>
      <dgm:spPr/>
    </dgm:pt>
    <dgm:pt modelId="{7F841D92-DF67-4D3A-B628-33F26CCE7543}" type="pres">
      <dgm:prSet presAssocID="{0B9210FA-1907-462A-BBAB-D4763F240E56}" presName="ParentBackground" presStyleLbl="fgAcc1" presStyleIdx="1" presStyleCnt="4"/>
      <dgm:spPr/>
    </dgm:pt>
    <dgm:pt modelId="{A061E32E-2D8D-4666-AE22-396BDD56238E}" type="pres">
      <dgm:prSet presAssocID="{0B9210FA-1907-462A-BBAB-D4763F240E56}" presName="Parent3" presStyleLbl="revTx" presStyleIdx="0" presStyleCnt="0">
        <dgm:presLayoutVars>
          <dgm:chMax val="1"/>
          <dgm:chPref val="1"/>
          <dgm:bulletEnabled val="1"/>
        </dgm:presLayoutVars>
      </dgm:prSet>
      <dgm:spPr/>
    </dgm:pt>
    <dgm:pt modelId="{6E4AD2DB-BEAF-407B-8FB4-B433ED8E3927}" type="pres">
      <dgm:prSet presAssocID="{3757C6CF-1511-4554-8BC7-325C6705C359}" presName="Accent2" presStyleCnt="0"/>
      <dgm:spPr/>
    </dgm:pt>
    <dgm:pt modelId="{AEED737B-987E-4917-A72E-77428AA8683D}" type="pres">
      <dgm:prSet presAssocID="{3757C6CF-1511-4554-8BC7-325C6705C359}" presName="Accent" presStyleLbl="node1" presStyleIdx="2" presStyleCnt="4"/>
      <dgm:spPr>
        <a:solidFill>
          <a:schemeClr val="tx1">
            <a:lumMod val="50000"/>
            <a:lumOff val="50000"/>
          </a:schemeClr>
        </a:solidFill>
      </dgm:spPr>
    </dgm:pt>
    <dgm:pt modelId="{FD08F308-8A4A-4DF3-A4A0-EB974E8227A9}" type="pres">
      <dgm:prSet presAssocID="{3757C6CF-1511-4554-8BC7-325C6705C359}" presName="ParentBackground2" presStyleCnt="0"/>
      <dgm:spPr/>
    </dgm:pt>
    <dgm:pt modelId="{0DDC65E1-155F-4330-8395-45D941A73407}" type="pres">
      <dgm:prSet presAssocID="{3757C6CF-1511-4554-8BC7-325C6705C359}" presName="ParentBackground" presStyleLbl="fgAcc1" presStyleIdx="2" presStyleCnt="4"/>
      <dgm:spPr/>
    </dgm:pt>
    <dgm:pt modelId="{4C332759-2B65-4D29-A7F3-762418A8FB7B}" type="pres">
      <dgm:prSet presAssocID="{3757C6CF-1511-4554-8BC7-325C6705C359}" presName="Parent2" presStyleLbl="revTx" presStyleIdx="0" presStyleCnt="0">
        <dgm:presLayoutVars>
          <dgm:chMax val="1"/>
          <dgm:chPref val="1"/>
          <dgm:bulletEnabled val="1"/>
        </dgm:presLayoutVars>
      </dgm:prSet>
      <dgm:spPr/>
    </dgm:pt>
    <dgm:pt modelId="{622FF831-C96B-4EBD-8636-389B7D488F3C}" type="pres">
      <dgm:prSet presAssocID="{23878C83-1B6F-4057-ACDE-1B92149373F3}" presName="Accent1" presStyleCnt="0"/>
      <dgm:spPr/>
    </dgm:pt>
    <dgm:pt modelId="{535D5850-8CA2-4E31-9125-8B7A5937C37D}" type="pres">
      <dgm:prSet presAssocID="{23878C83-1B6F-4057-ACDE-1B92149373F3}" presName="Accent" presStyleLbl="node1" presStyleIdx="3" presStyleCnt="4"/>
      <dgm:spPr>
        <a:solidFill>
          <a:schemeClr val="tx1">
            <a:lumMod val="50000"/>
            <a:lumOff val="50000"/>
          </a:schemeClr>
        </a:solidFill>
      </dgm:spPr>
    </dgm:pt>
    <dgm:pt modelId="{4CD4D7B8-63EC-44D0-9CAE-F7FC61140E84}" type="pres">
      <dgm:prSet presAssocID="{23878C83-1B6F-4057-ACDE-1B92149373F3}" presName="ParentBackground1" presStyleCnt="0"/>
      <dgm:spPr/>
    </dgm:pt>
    <dgm:pt modelId="{12BBD8A1-FE51-459C-A80D-5A798E3B540B}" type="pres">
      <dgm:prSet presAssocID="{23878C83-1B6F-4057-ACDE-1B92149373F3}" presName="ParentBackground" presStyleLbl="fgAcc1" presStyleIdx="3" presStyleCnt="4"/>
      <dgm:spPr/>
    </dgm:pt>
    <dgm:pt modelId="{7B2D7906-AEE0-443A-ACBF-5F06D75B0B79}" type="pres">
      <dgm:prSet presAssocID="{23878C83-1B6F-4057-ACDE-1B92149373F3}" presName="Parent1" presStyleLbl="revTx" presStyleIdx="0" presStyleCnt="0">
        <dgm:presLayoutVars>
          <dgm:chMax val="1"/>
          <dgm:chPref val="1"/>
          <dgm:bulletEnabled val="1"/>
        </dgm:presLayoutVars>
      </dgm:prSet>
      <dgm:spPr/>
    </dgm:pt>
  </dgm:ptLst>
  <dgm:cxnLst>
    <dgm:cxn modelId="{AD393908-0782-4ACF-A59F-269ADC766982}" type="presOf" srcId="{95B50FCD-A2E7-4AB3-8F22-1E48C0DA65E2}" destId="{964DC2F8-065F-48F3-B5E0-D761422A82B9}" srcOrd="0" destOrd="0" presId="urn:microsoft.com/office/officeart/2011/layout/CircleProcess"/>
    <dgm:cxn modelId="{3ABB1F0C-3311-49CA-BC30-C06977A6A30F}" type="presOf" srcId="{0B9210FA-1907-462A-BBAB-D4763F240E56}" destId="{A061E32E-2D8D-4666-AE22-396BDD56238E}" srcOrd="1" destOrd="0" presId="urn:microsoft.com/office/officeart/2011/layout/CircleProcess"/>
    <dgm:cxn modelId="{3B2ABC0E-8A8C-4BF2-B91E-BF1BE76905E3}" type="presOf" srcId="{95B50FCD-A2E7-4AB3-8F22-1E48C0DA65E2}" destId="{26F59902-EA1A-4E9A-A513-2613F5511E91}" srcOrd="1" destOrd="0" presId="urn:microsoft.com/office/officeart/2011/layout/CircleProcess"/>
    <dgm:cxn modelId="{133C6014-B8E6-445E-B44D-B3BA5E54163A}" type="presOf" srcId="{3757C6CF-1511-4554-8BC7-325C6705C359}" destId="{4C332759-2B65-4D29-A7F3-762418A8FB7B}" srcOrd="1" destOrd="0" presId="urn:microsoft.com/office/officeart/2011/layout/CircleProcess"/>
    <dgm:cxn modelId="{6BD98C1D-9104-4807-98DE-E2A6E73261C3}" type="presOf" srcId="{0B9210FA-1907-462A-BBAB-D4763F240E56}" destId="{7F841D92-DF67-4D3A-B628-33F26CCE7543}" srcOrd="0" destOrd="0" presId="urn:microsoft.com/office/officeart/2011/layout/CircleProcess"/>
    <dgm:cxn modelId="{675BE64A-694B-4896-8769-8D1B8F102348}" srcId="{05E496E8-59BC-42CE-8EAB-CDFDD1826589}" destId="{95B50FCD-A2E7-4AB3-8F22-1E48C0DA65E2}" srcOrd="3" destOrd="0" parTransId="{CC737D6F-9805-46D9-94F4-C0B55D27536C}" sibTransId="{429A7E80-C38C-4666-8B75-C51C9CC3B605}"/>
    <dgm:cxn modelId="{B905456E-6D82-460B-B3C0-274F285DC18E}" srcId="{05E496E8-59BC-42CE-8EAB-CDFDD1826589}" destId="{23878C83-1B6F-4057-ACDE-1B92149373F3}" srcOrd="0" destOrd="0" parTransId="{3A659373-1471-44BB-873E-E498FC8D9993}" sibTransId="{89970390-3D3D-49D0-98CE-C884DF570937}"/>
    <dgm:cxn modelId="{AE31CC53-B6AA-4D46-88FB-983510BE6199}" type="presOf" srcId="{23878C83-1B6F-4057-ACDE-1B92149373F3}" destId="{7B2D7906-AEE0-443A-ACBF-5F06D75B0B79}" srcOrd="1" destOrd="0" presId="urn:microsoft.com/office/officeart/2011/layout/CircleProcess"/>
    <dgm:cxn modelId="{85CB918D-DBDE-4861-8A7B-E6DAB50BA789}" type="presOf" srcId="{3757C6CF-1511-4554-8BC7-325C6705C359}" destId="{0DDC65E1-155F-4330-8395-45D941A73407}" srcOrd="0" destOrd="0" presId="urn:microsoft.com/office/officeart/2011/layout/CircleProcess"/>
    <dgm:cxn modelId="{1CBA9F92-AEBE-48F5-AFEC-131A13ADC497}" type="presOf" srcId="{05E496E8-59BC-42CE-8EAB-CDFDD1826589}" destId="{1C6E9C13-B29B-450B-8755-9703324E5594}" srcOrd="0" destOrd="0" presId="urn:microsoft.com/office/officeart/2011/layout/CircleProcess"/>
    <dgm:cxn modelId="{4EC5B799-0386-4456-8D00-A99FD2AF709F}" srcId="{05E496E8-59BC-42CE-8EAB-CDFDD1826589}" destId="{3757C6CF-1511-4554-8BC7-325C6705C359}" srcOrd="1" destOrd="0" parTransId="{C1A3F8CA-39D0-4A06-8563-4FDD3A5C92E7}" sibTransId="{A80D391F-115C-4251-A39C-F0BE1ED6A18F}"/>
    <dgm:cxn modelId="{481BBAB7-07A8-4F41-B37C-CA7801B4675C}" type="presOf" srcId="{23878C83-1B6F-4057-ACDE-1B92149373F3}" destId="{12BBD8A1-FE51-459C-A80D-5A798E3B540B}" srcOrd="0" destOrd="0" presId="urn:microsoft.com/office/officeart/2011/layout/CircleProcess"/>
    <dgm:cxn modelId="{3B5522F8-EC6F-42F9-B7E0-B0526994A4C9}" srcId="{05E496E8-59BC-42CE-8EAB-CDFDD1826589}" destId="{0B9210FA-1907-462A-BBAB-D4763F240E56}" srcOrd="2" destOrd="0" parTransId="{3B089B3D-B2F8-494A-A2D7-7A8013ADE0F7}" sibTransId="{C6E19D50-3EED-4955-8390-6CC3200F93C3}"/>
    <dgm:cxn modelId="{0DC8B03F-D1B7-465C-8081-BECF0C1FB7CD}" type="presParOf" srcId="{1C6E9C13-B29B-450B-8755-9703324E5594}" destId="{FCBA36FE-225A-425E-8B07-9902491B5670}" srcOrd="0" destOrd="0" presId="urn:microsoft.com/office/officeart/2011/layout/CircleProcess"/>
    <dgm:cxn modelId="{C96DD34F-8EC9-4174-929C-08A88D12E2AD}" type="presParOf" srcId="{FCBA36FE-225A-425E-8B07-9902491B5670}" destId="{A3061AFC-0174-4F55-8456-59CD8338F58F}" srcOrd="0" destOrd="0" presId="urn:microsoft.com/office/officeart/2011/layout/CircleProcess"/>
    <dgm:cxn modelId="{58AEB99A-E33D-4840-881D-B780945D5703}" type="presParOf" srcId="{1C6E9C13-B29B-450B-8755-9703324E5594}" destId="{60665396-6D22-4BDC-838A-2F640BC9361D}" srcOrd="1" destOrd="0" presId="urn:microsoft.com/office/officeart/2011/layout/CircleProcess"/>
    <dgm:cxn modelId="{20281FAB-4874-4BAF-BBB4-88DB436E9A6C}" type="presParOf" srcId="{60665396-6D22-4BDC-838A-2F640BC9361D}" destId="{964DC2F8-065F-48F3-B5E0-D761422A82B9}" srcOrd="0" destOrd="0" presId="urn:microsoft.com/office/officeart/2011/layout/CircleProcess"/>
    <dgm:cxn modelId="{A3DE2896-4052-4304-95FB-5E13D61C9FC3}" type="presParOf" srcId="{1C6E9C13-B29B-450B-8755-9703324E5594}" destId="{26F59902-EA1A-4E9A-A513-2613F5511E91}" srcOrd="2" destOrd="0" presId="urn:microsoft.com/office/officeart/2011/layout/CircleProcess"/>
    <dgm:cxn modelId="{9C26491B-32A5-40A8-889C-6DE1A5E13E36}" type="presParOf" srcId="{1C6E9C13-B29B-450B-8755-9703324E5594}" destId="{F8DA15BF-CDE2-4B54-9A00-B9D9ADD9AC08}" srcOrd="3" destOrd="0" presId="urn:microsoft.com/office/officeart/2011/layout/CircleProcess"/>
    <dgm:cxn modelId="{4241F68B-6D82-4CCE-8094-6E0B17AFB640}" type="presParOf" srcId="{F8DA15BF-CDE2-4B54-9A00-B9D9ADD9AC08}" destId="{BBBBBE1C-EFD5-42B9-8B01-7B6AC614D4DB}" srcOrd="0" destOrd="0" presId="urn:microsoft.com/office/officeart/2011/layout/CircleProcess"/>
    <dgm:cxn modelId="{7AA58E4D-C5D1-439A-97C9-96551C6C300A}" type="presParOf" srcId="{1C6E9C13-B29B-450B-8755-9703324E5594}" destId="{E5155A3F-5F2D-43F6-A547-747CD6F015C6}" srcOrd="4" destOrd="0" presId="urn:microsoft.com/office/officeart/2011/layout/CircleProcess"/>
    <dgm:cxn modelId="{886580F3-25BA-4262-A209-2F35F3A2C736}" type="presParOf" srcId="{E5155A3F-5F2D-43F6-A547-747CD6F015C6}" destId="{7F841D92-DF67-4D3A-B628-33F26CCE7543}" srcOrd="0" destOrd="0" presId="urn:microsoft.com/office/officeart/2011/layout/CircleProcess"/>
    <dgm:cxn modelId="{C4258AEF-3C0F-4E6A-B044-3D9D4D860BA3}" type="presParOf" srcId="{1C6E9C13-B29B-450B-8755-9703324E5594}" destId="{A061E32E-2D8D-4666-AE22-396BDD56238E}" srcOrd="5" destOrd="0" presId="urn:microsoft.com/office/officeart/2011/layout/CircleProcess"/>
    <dgm:cxn modelId="{2591511F-0D74-43C8-88D4-9CB2AB9D7039}" type="presParOf" srcId="{1C6E9C13-B29B-450B-8755-9703324E5594}" destId="{6E4AD2DB-BEAF-407B-8FB4-B433ED8E3927}" srcOrd="6" destOrd="0" presId="urn:microsoft.com/office/officeart/2011/layout/CircleProcess"/>
    <dgm:cxn modelId="{A0FD2E8D-7E7A-4608-A16E-5E32EB44631D}" type="presParOf" srcId="{6E4AD2DB-BEAF-407B-8FB4-B433ED8E3927}" destId="{AEED737B-987E-4917-A72E-77428AA8683D}" srcOrd="0" destOrd="0" presId="urn:microsoft.com/office/officeart/2011/layout/CircleProcess"/>
    <dgm:cxn modelId="{862A021E-D325-4A70-9AAB-FD31F81C4709}" type="presParOf" srcId="{1C6E9C13-B29B-450B-8755-9703324E5594}" destId="{FD08F308-8A4A-4DF3-A4A0-EB974E8227A9}" srcOrd="7" destOrd="0" presId="urn:microsoft.com/office/officeart/2011/layout/CircleProcess"/>
    <dgm:cxn modelId="{688C0B3D-3DFA-48BD-B167-EE656737DEC5}" type="presParOf" srcId="{FD08F308-8A4A-4DF3-A4A0-EB974E8227A9}" destId="{0DDC65E1-155F-4330-8395-45D941A73407}" srcOrd="0" destOrd="0" presId="urn:microsoft.com/office/officeart/2011/layout/CircleProcess"/>
    <dgm:cxn modelId="{86EA8700-451A-4CB7-A23B-F3D38A57B2EC}" type="presParOf" srcId="{1C6E9C13-B29B-450B-8755-9703324E5594}" destId="{4C332759-2B65-4D29-A7F3-762418A8FB7B}" srcOrd="8" destOrd="0" presId="urn:microsoft.com/office/officeart/2011/layout/CircleProcess"/>
    <dgm:cxn modelId="{5F00A5FF-5BBE-4E7C-9BDA-2199512A02F6}" type="presParOf" srcId="{1C6E9C13-B29B-450B-8755-9703324E5594}" destId="{622FF831-C96B-4EBD-8636-389B7D488F3C}" srcOrd="9" destOrd="0" presId="urn:microsoft.com/office/officeart/2011/layout/CircleProcess"/>
    <dgm:cxn modelId="{4D6A73BC-3875-48BB-AEC4-95DC62F327A3}" type="presParOf" srcId="{622FF831-C96B-4EBD-8636-389B7D488F3C}" destId="{535D5850-8CA2-4E31-9125-8B7A5937C37D}" srcOrd="0" destOrd="0" presId="urn:microsoft.com/office/officeart/2011/layout/CircleProcess"/>
    <dgm:cxn modelId="{B83B3FDB-DEF3-4A46-982A-925378989D67}" type="presParOf" srcId="{1C6E9C13-B29B-450B-8755-9703324E5594}" destId="{4CD4D7B8-63EC-44D0-9CAE-F7FC61140E84}" srcOrd="10" destOrd="0" presId="urn:microsoft.com/office/officeart/2011/layout/CircleProcess"/>
    <dgm:cxn modelId="{EC194045-0FF2-4750-A48C-0E3D3D4A45F5}" type="presParOf" srcId="{4CD4D7B8-63EC-44D0-9CAE-F7FC61140E84}" destId="{12BBD8A1-FE51-459C-A80D-5A798E3B540B}" srcOrd="0" destOrd="0" presId="urn:microsoft.com/office/officeart/2011/layout/CircleProcess"/>
    <dgm:cxn modelId="{80E424AB-E324-4C3D-82E1-4CFBA03829E1}" type="presParOf" srcId="{1C6E9C13-B29B-450B-8755-9703324E5594}" destId="{7B2D7906-AEE0-443A-ACBF-5F06D75B0B79}"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E496E8-59BC-42CE-8EAB-CDFDD1826589}"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23878C83-1B6F-4057-ACDE-1B92149373F3}">
      <dgm:prSet phldrT="[Text]" custT="1"/>
      <dgm:spPr>
        <a:solidFill>
          <a:schemeClr val="bg1"/>
        </a:solidFill>
        <a:ln>
          <a:noFill/>
        </a:ln>
      </dgm:spPr>
      <dgm:t>
        <a:bodyPr/>
        <a:lstStyle/>
        <a:p>
          <a:pPr>
            <a:lnSpc>
              <a:spcPct val="110000"/>
            </a:lnSpc>
          </a:pPr>
          <a:r>
            <a:rPr lang="en-US" sz="1600" b="1">
              <a:solidFill>
                <a:schemeClr val="tx1">
                  <a:lumMod val="50000"/>
                  <a:lumOff val="50000"/>
                </a:schemeClr>
              </a:solidFill>
              <a:latin typeface="Montserrat" panose="00000500000000000000" pitchFamily="2" charset="0"/>
            </a:rPr>
            <a:t>Tách </a:t>
          </a:r>
          <a:r>
            <a:rPr lang="en-US" sz="1600">
              <a:solidFill>
                <a:schemeClr val="tx1">
                  <a:lumMod val="50000"/>
                  <a:lumOff val="50000"/>
                </a:schemeClr>
              </a:solidFill>
              <a:latin typeface="Montserrat" panose="00000500000000000000" pitchFamily="2" charset="0"/>
            </a:rPr>
            <a:t>token</a:t>
          </a:r>
        </a:p>
      </dgm:t>
    </dgm:pt>
    <dgm:pt modelId="{3A659373-1471-44BB-873E-E498FC8D9993}" type="parTrans" cxnId="{B905456E-6D82-460B-B3C0-274F285DC18E}">
      <dgm:prSet/>
      <dgm:spPr/>
      <dgm:t>
        <a:bodyPr/>
        <a:lstStyle/>
        <a:p>
          <a:pPr>
            <a:lnSpc>
              <a:spcPct val="110000"/>
            </a:lnSpc>
          </a:pPr>
          <a:endParaRPr lang="en-US" sz="1600">
            <a:latin typeface="Montserrat" panose="00000500000000000000" pitchFamily="2" charset="0"/>
          </a:endParaRPr>
        </a:p>
      </dgm:t>
    </dgm:pt>
    <dgm:pt modelId="{89970390-3D3D-49D0-98CE-C884DF570937}" type="sibTrans" cxnId="{B905456E-6D82-460B-B3C0-274F285DC18E}">
      <dgm:prSet/>
      <dgm:spPr/>
      <dgm:t>
        <a:bodyPr/>
        <a:lstStyle/>
        <a:p>
          <a:pPr>
            <a:lnSpc>
              <a:spcPct val="110000"/>
            </a:lnSpc>
          </a:pPr>
          <a:endParaRPr lang="en-US" sz="1600">
            <a:latin typeface="Montserrat" panose="00000500000000000000" pitchFamily="2" charset="0"/>
          </a:endParaRPr>
        </a:p>
      </dgm:t>
    </dgm:pt>
    <dgm:pt modelId="{3757C6CF-1511-4554-8BC7-325C6705C359}">
      <dgm:prSet phldrT="[Text]" custT="1"/>
      <dgm:spPr>
        <a:solidFill>
          <a:schemeClr val="bg1"/>
        </a:solidFill>
        <a:ln>
          <a:noFill/>
        </a:ln>
      </dgm:spPr>
      <dgm:t>
        <a:bodyPr/>
        <a:lstStyle/>
        <a:p>
          <a:pPr>
            <a:lnSpc>
              <a:spcPct val="110000"/>
            </a:lnSpc>
          </a:pPr>
          <a:r>
            <a:rPr lang="en-US" sz="1600">
              <a:solidFill>
                <a:schemeClr val="tx1">
                  <a:lumMod val="50000"/>
                  <a:lumOff val="50000"/>
                </a:schemeClr>
              </a:solidFill>
              <a:latin typeface="Montserrat" panose="00000500000000000000" pitchFamily="2" charset="0"/>
            </a:rPr>
            <a:t>Loại bỏ </a:t>
          </a:r>
          <a:r>
            <a:rPr lang="en-US" sz="1600" b="1">
              <a:solidFill>
                <a:schemeClr val="tx1">
                  <a:lumMod val="50000"/>
                  <a:lumOff val="50000"/>
                </a:schemeClr>
              </a:solidFill>
              <a:latin typeface="Montserrat" panose="00000500000000000000" pitchFamily="2" charset="0"/>
            </a:rPr>
            <a:t>stop word</a:t>
          </a:r>
        </a:p>
      </dgm:t>
    </dgm:pt>
    <dgm:pt modelId="{C1A3F8CA-39D0-4A06-8563-4FDD3A5C92E7}" type="parTrans" cxnId="{4EC5B799-0386-4456-8D00-A99FD2AF709F}">
      <dgm:prSet/>
      <dgm:spPr/>
      <dgm:t>
        <a:bodyPr/>
        <a:lstStyle/>
        <a:p>
          <a:pPr>
            <a:lnSpc>
              <a:spcPct val="110000"/>
            </a:lnSpc>
          </a:pPr>
          <a:endParaRPr lang="en-US" sz="1600">
            <a:latin typeface="Montserrat" panose="00000500000000000000" pitchFamily="2" charset="0"/>
          </a:endParaRPr>
        </a:p>
      </dgm:t>
    </dgm:pt>
    <dgm:pt modelId="{A80D391F-115C-4251-A39C-F0BE1ED6A18F}" type="sibTrans" cxnId="{4EC5B799-0386-4456-8D00-A99FD2AF709F}">
      <dgm:prSet/>
      <dgm:spPr/>
      <dgm:t>
        <a:bodyPr/>
        <a:lstStyle/>
        <a:p>
          <a:pPr>
            <a:lnSpc>
              <a:spcPct val="110000"/>
            </a:lnSpc>
          </a:pPr>
          <a:endParaRPr lang="en-US" sz="1600">
            <a:latin typeface="Montserrat" panose="00000500000000000000" pitchFamily="2" charset="0"/>
          </a:endParaRPr>
        </a:p>
      </dgm:t>
    </dgm:pt>
    <dgm:pt modelId="{0B9210FA-1907-462A-BBAB-D4763F240E56}">
      <dgm:prSet phldrT="[Text]" custT="1"/>
      <dgm:spPr>
        <a:solidFill>
          <a:schemeClr val="bg1"/>
        </a:solidFill>
        <a:ln>
          <a:noFill/>
        </a:ln>
      </dgm:spPr>
      <dgm:t>
        <a:bodyPr/>
        <a:lstStyle/>
        <a:p>
          <a:pPr>
            <a:lnSpc>
              <a:spcPct val="110000"/>
            </a:lnSpc>
          </a:pPr>
          <a:r>
            <a:rPr lang="en-US" sz="1600" b="1">
              <a:solidFill>
                <a:srgbClr val="005CA1"/>
              </a:solidFill>
              <a:latin typeface="Montserrat" panose="00000500000000000000" pitchFamily="2" charset="0"/>
            </a:rPr>
            <a:t>Chuẩn hóa </a:t>
          </a:r>
          <a:r>
            <a:rPr lang="en-US" sz="1600">
              <a:solidFill>
                <a:schemeClr val="tx1"/>
              </a:solidFill>
              <a:latin typeface="Montserrat" panose="00000500000000000000" pitchFamily="2" charset="0"/>
            </a:rPr>
            <a:t>token</a:t>
          </a:r>
        </a:p>
      </dgm:t>
    </dgm:pt>
    <dgm:pt modelId="{3B089B3D-B2F8-494A-A2D7-7A8013ADE0F7}" type="parTrans" cxnId="{3B5522F8-EC6F-42F9-B7E0-B0526994A4C9}">
      <dgm:prSet/>
      <dgm:spPr/>
      <dgm:t>
        <a:bodyPr/>
        <a:lstStyle/>
        <a:p>
          <a:pPr>
            <a:lnSpc>
              <a:spcPct val="110000"/>
            </a:lnSpc>
          </a:pPr>
          <a:endParaRPr lang="en-US" sz="1600">
            <a:latin typeface="Montserrat" panose="00000500000000000000" pitchFamily="2" charset="0"/>
          </a:endParaRPr>
        </a:p>
      </dgm:t>
    </dgm:pt>
    <dgm:pt modelId="{C6E19D50-3EED-4955-8390-6CC3200F93C3}" type="sibTrans" cxnId="{3B5522F8-EC6F-42F9-B7E0-B0526994A4C9}">
      <dgm:prSet/>
      <dgm:spPr/>
      <dgm:t>
        <a:bodyPr/>
        <a:lstStyle/>
        <a:p>
          <a:pPr>
            <a:lnSpc>
              <a:spcPct val="110000"/>
            </a:lnSpc>
          </a:pPr>
          <a:endParaRPr lang="en-US" sz="1600">
            <a:latin typeface="Montserrat" panose="00000500000000000000" pitchFamily="2" charset="0"/>
          </a:endParaRPr>
        </a:p>
      </dgm:t>
    </dgm:pt>
    <dgm:pt modelId="{95B50FCD-A2E7-4AB3-8F22-1E48C0DA65E2}">
      <dgm:prSet phldrT="[Text]" custT="1"/>
      <dgm:spPr>
        <a:solidFill>
          <a:schemeClr val="bg1"/>
        </a:solidFill>
        <a:ln>
          <a:noFill/>
        </a:ln>
      </dgm:spPr>
      <dgm:t>
        <a:bodyPr/>
        <a:lstStyle/>
        <a:p>
          <a:pPr>
            <a:lnSpc>
              <a:spcPct val="110000"/>
            </a:lnSpc>
          </a:pPr>
          <a:r>
            <a:rPr lang="en-US" sz="1600">
              <a:solidFill>
                <a:srgbClr val="595959"/>
              </a:solidFill>
              <a:latin typeface="Montserrat" panose="00000500000000000000" pitchFamily="2" charset="0"/>
            </a:rPr>
            <a:t>Loại bỏ token </a:t>
          </a:r>
          <a:r>
            <a:rPr lang="en-US" sz="1600" b="1">
              <a:solidFill>
                <a:srgbClr val="595959"/>
              </a:solidFill>
              <a:latin typeface="Montserrat" panose="00000500000000000000" pitchFamily="2" charset="0"/>
            </a:rPr>
            <a:t>&lt; 3</a:t>
          </a:r>
        </a:p>
      </dgm:t>
    </dgm:pt>
    <dgm:pt modelId="{429A7E80-C38C-4666-8B75-C51C9CC3B605}" type="sibTrans" cxnId="{675BE64A-694B-4896-8769-8D1B8F102348}">
      <dgm:prSet/>
      <dgm:spPr/>
      <dgm:t>
        <a:bodyPr/>
        <a:lstStyle/>
        <a:p>
          <a:pPr>
            <a:lnSpc>
              <a:spcPct val="110000"/>
            </a:lnSpc>
          </a:pPr>
          <a:endParaRPr lang="en-US" sz="1600">
            <a:latin typeface="Montserrat" panose="00000500000000000000" pitchFamily="2" charset="0"/>
          </a:endParaRPr>
        </a:p>
      </dgm:t>
    </dgm:pt>
    <dgm:pt modelId="{CC737D6F-9805-46D9-94F4-C0B55D27536C}" type="parTrans" cxnId="{675BE64A-694B-4896-8769-8D1B8F102348}">
      <dgm:prSet/>
      <dgm:spPr/>
      <dgm:t>
        <a:bodyPr/>
        <a:lstStyle/>
        <a:p>
          <a:pPr>
            <a:lnSpc>
              <a:spcPct val="110000"/>
            </a:lnSpc>
          </a:pPr>
          <a:endParaRPr lang="en-US" sz="1600">
            <a:latin typeface="Montserrat" panose="00000500000000000000" pitchFamily="2" charset="0"/>
          </a:endParaRPr>
        </a:p>
      </dgm:t>
    </dgm:pt>
    <dgm:pt modelId="{1C6E9C13-B29B-450B-8755-9703324E5594}" type="pres">
      <dgm:prSet presAssocID="{05E496E8-59BC-42CE-8EAB-CDFDD1826589}" presName="Name0" presStyleCnt="0">
        <dgm:presLayoutVars>
          <dgm:chMax val="11"/>
          <dgm:chPref val="11"/>
          <dgm:dir/>
          <dgm:resizeHandles/>
        </dgm:presLayoutVars>
      </dgm:prSet>
      <dgm:spPr/>
    </dgm:pt>
    <dgm:pt modelId="{FCBA36FE-225A-425E-8B07-9902491B5670}" type="pres">
      <dgm:prSet presAssocID="{95B50FCD-A2E7-4AB3-8F22-1E48C0DA65E2}" presName="Accent4" presStyleCnt="0"/>
      <dgm:spPr/>
    </dgm:pt>
    <dgm:pt modelId="{A3061AFC-0174-4F55-8456-59CD8338F58F}" type="pres">
      <dgm:prSet presAssocID="{95B50FCD-A2E7-4AB3-8F22-1E48C0DA65E2}" presName="Accent" presStyleLbl="node1" presStyleIdx="0" presStyleCnt="4"/>
      <dgm:spPr>
        <a:solidFill>
          <a:schemeClr val="tx1">
            <a:lumMod val="50000"/>
            <a:lumOff val="50000"/>
          </a:schemeClr>
        </a:solidFill>
      </dgm:spPr>
    </dgm:pt>
    <dgm:pt modelId="{60665396-6D22-4BDC-838A-2F640BC9361D}" type="pres">
      <dgm:prSet presAssocID="{95B50FCD-A2E7-4AB3-8F22-1E48C0DA65E2}" presName="ParentBackground4" presStyleCnt="0"/>
      <dgm:spPr/>
    </dgm:pt>
    <dgm:pt modelId="{964DC2F8-065F-48F3-B5E0-D761422A82B9}" type="pres">
      <dgm:prSet presAssocID="{95B50FCD-A2E7-4AB3-8F22-1E48C0DA65E2}" presName="ParentBackground" presStyleLbl="fgAcc1" presStyleIdx="0" presStyleCnt="4"/>
      <dgm:spPr/>
    </dgm:pt>
    <dgm:pt modelId="{26F59902-EA1A-4E9A-A513-2613F5511E91}" type="pres">
      <dgm:prSet presAssocID="{95B50FCD-A2E7-4AB3-8F22-1E48C0DA65E2}" presName="Parent4" presStyleLbl="revTx" presStyleIdx="0" presStyleCnt="0">
        <dgm:presLayoutVars>
          <dgm:chMax val="1"/>
          <dgm:chPref val="1"/>
          <dgm:bulletEnabled val="1"/>
        </dgm:presLayoutVars>
      </dgm:prSet>
      <dgm:spPr/>
    </dgm:pt>
    <dgm:pt modelId="{F8DA15BF-CDE2-4B54-9A00-B9D9ADD9AC08}" type="pres">
      <dgm:prSet presAssocID="{0B9210FA-1907-462A-BBAB-D4763F240E56}" presName="Accent3" presStyleCnt="0"/>
      <dgm:spPr/>
    </dgm:pt>
    <dgm:pt modelId="{BBBBBE1C-EFD5-42B9-8B01-7B6AC614D4DB}" type="pres">
      <dgm:prSet presAssocID="{0B9210FA-1907-462A-BBAB-D4763F240E56}" presName="Accent" presStyleLbl="node1" presStyleIdx="1" presStyleCnt="4"/>
      <dgm:spPr>
        <a:solidFill>
          <a:srgbClr val="005CA1"/>
        </a:solidFill>
      </dgm:spPr>
    </dgm:pt>
    <dgm:pt modelId="{E5155A3F-5F2D-43F6-A547-747CD6F015C6}" type="pres">
      <dgm:prSet presAssocID="{0B9210FA-1907-462A-BBAB-D4763F240E56}" presName="ParentBackground3" presStyleCnt="0"/>
      <dgm:spPr/>
    </dgm:pt>
    <dgm:pt modelId="{7F841D92-DF67-4D3A-B628-33F26CCE7543}" type="pres">
      <dgm:prSet presAssocID="{0B9210FA-1907-462A-BBAB-D4763F240E56}" presName="ParentBackground" presStyleLbl="fgAcc1" presStyleIdx="1" presStyleCnt="4"/>
      <dgm:spPr/>
    </dgm:pt>
    <dgm:pt modelId="{A061E32E-2D8D-4666-AE22-396BDD56238E}" type="pres">
      <dgm:prSet presAssocID="{0B9210FA-1907-462A-BBAB-D4763F240E56}" presName="Parent3" presStyleLbl="revTx" presStyleIdx="0" presStyleCnt="0">
        <dgm:presLayoutVars>
          <dgm:chMax val="1"/>
          <dgm:chPref val="1"/>
          <dgm:bulletEnabled val="1"/>
        </dgm:presLayoutVars>
      </dgm:prSet>
      <dgm:spPr/>
    </dgm:pt>
    <dgm:pt modelId="{6E4AD2DB-BEAF-407B-8FB4-B433ED8E3927}" type="pres">
      <dgm:prSet presAssocID="{3757C6CF-1511-4554-8BC7-325C6705C359}" presName="Accent2" presStyleCnt="0"/>
      <dgm:spPr/>
    </dgm:pt>
    <dgm:pt modelId="{AEED737B-987E-4917-A72E-77428AA8683D}" type="pres">
      <dgm:prSet presAssocID="{3757C6CF-1511-4554-8BC7-325C6705C359}" presName="Accent" presStyleLbl="node1" presStyleIdx="2" presStyleCnt="4"/>
      <dgm:spPr>
        <a:solidFill>
          <a:schemeClr val="tx1">
            <a:lumMod val="50000"/>
            <a:lumOff val="50000"/>
          </a:schemeClr>
        </a:solidFill>
      </dgm:spPr>
    </dgm:pt>
    <dgm:pt modelId="{FD08F308-8A4A-4DF3-A4A0-EB974E8227A9}" type="pres">
      <dgm:prSet presAssocID="{3757C6CF-1511-4554-8BC7-325C6705C359}" presName="ParentBackground2" presStyleCnt="0"/>
      <dgm:spPr/>
    </dgm:pt>
    <dgm:pt modelId="{0DDC65E1-155F-4330-8395-45D941A73407}" type="pres">
      <dgm:prSet presAssocID="{3757C6CF-1511-4554-8BC7-325C6705C359}" presName="ParentBackground" presStyleLbl="fgAcc1" presStyleIdx="2" presStyleCnt="4"/>
      <dgm:spPr/>
    </dgm:pt>
    <dgm:pt modelId="{4C332759-2B65-4D29-A7F3-762418A8FB7B}" type="pres">
      <dgm:prSet presAssocID="{3757C6CF-1511-4554-8BC7-325C6705C359}" presName="Parent2" presStyleLbl="revTx" presStyleIdx="0" presStyleCnt="0">
        <dgm:presLayoutVars>
          <dgm:chMax val="1"/>
          <dgm:chPref val="1"/>
          <dgm:bulletEnabled val="1"/>
        </dgm:presLayoutVars>
      </dgm:prSet>
      <dgm:spPr/>
    </dgm:pt>
    <dgm:pt modelId="{622FF831-C96B-4EBD-8636-389B7D488F3C}" type="pres">
      <dgm:prSet presAssocID="{23878C83-1B6F-4057-ACDE-1B92149373F3}" presName="Accent1" presStyleCnt="0"/>
      <dgm:spPr/>
    </dgm:pt>
    <dgm:pt modelId="{535D5850-8CA2-4E31-9125-8B7A5937C37D}" type="pres">
      <dgm:prSet presAssocID="{23878C83-1B6F-4057-ACDE-1B92149373F3}" presName="Accent" presStyleLbl="node1" presStyleIdx="3" presStyleCnt="4"/>
      <dgm:spPr>
        <a:solidFill>
          <a:schemeClr val="tx1">
            <a:lumMod val="50000"/>
            <a:lumOff val="50000"/>
          </a:schemeClr>
        </a:solidFill>
      </dgm:spPr>
    </dgm:pt>
    <dgm:pt modelId="{4CD4D7B8-63EC-44D0-9CAE-F7FC61140E84}" type="pres">
      <dgm:prSet presAssocID="{23878C83-1B6F-4057-ACDE-1B92149373F3}" presName="ParentBackground1" presStyleCnt="0"/>
      <dgm:spPr/>
    </dgm:pt>
    <dgm:pt modelId="{12BBD8A1-FE51-459C-A80D-5A798E3B540B}" type="pres">
      <dgm:prSet presAssocID="{23878C83-1B6F-4057-ACDE-1B92149373F3}" presName="ParentBackground" presStyleLbl="fgAcc1" presStyleIdx="3" presStyleCnt="4"/>
      <dgm:spPr/>
    </dgm:pt>
    <dgm:pt modelId="{7B2D7906-AEE0-443A-ACBF-5F06D75B0B79}" type="pres">
      <dgm:prSet presAssocID="{23878C83-1B6F-4057-ACDE-1B92149373F3}" presName="Parent1" presStyleLbl="revTx" presStyleIdx="0" presStyleCnt="0">
        <dgm:presLayoutVars>
          <dgm:chMax val="1"/>
          <dgm:chPref val="1"/>
          <dgm:bulletEnabled val="1"/>
        </dgm:presLayoutVars>
      </dgm:prSet>
      <dgm:spPr/>
    </dgm:pt>
  </dgm:ptLst>
  <dgm:cxnLst>
    <dgm:cxn modelId="{AD393908-0782-4ACF-A59F-269ADC766982}" type="presOf" srcId="{95B50FCD-A2E7-4AB3-8F22-1E48C0DA65E2}" destId="{964DC2F8-065F-48F3-B5E0-D761422A82B9}" srcOrd="0" destOrd="0" presId="urn:microsoft.com/office/officeart/2011/layout/CircleProcess"/>
    <dgm:cxn modelId="{3ABB1F0C-3311-49CA-BC30-C06977A6A30F}" type="presOf" srcId="{0B9210FA-1907-462A-BBAB-D4763F240E56}" destId="{A061E32E-2D8D-4666-AE22-396BDD56238E}" srcOrd="1" destOrd="0" presId="urn:microsoft.com/office/officeart/2011/layout/CircleProcess"/>
    <dgm:cxn modelId="{3B2ABC0E-8A8C-4BF2-B91E-BF1BE76905E3}" type="presOf" srcId="{95B50FCD-A2E7-4AB3-8F22-1E48C0DA65E2}" destId="{26F59902-EA1A-4E9A-A513-2613F5511E91}" srcOrd="1" destOrd="0" presId="urn:microsoft.com/office/officeart/2011/layout/CircleProcess"/>
    <dgm:cxn modelId="{133C6014-B8E6-445E-B44D-B3BA5E54163A}" type="presOf" srcId="{3757C6CF-1511-4554-8BC7-325C6705C359}" destId="{4C332759-2B65-4D29-A7F3-762418A8FB7B}" srcOrd="1" destOrd="0" presId="urn:microsoft.com/office/officeart/2011/layout/CircleProcess"/>
    <dgm:cxn modelId="{6BD98C1D-9104-4807-98DE-E2A6E73261C3}" type="presOf" srcId="{0B9210FA-1907-462A-BBAB-D4763F240E56}" destId="{7F841D92-DF67-4D3A-B628-33F26CCE7543}" srcOrd="0" destOrd="0" presId="urn:microsoft.com/office/officeart/2011/layout/CircleProcess"/>
    <dgm:cxn modelId="{675BE64A-694B-4896-8769-8D1B8F102348}" srcId="{05E496E8-59BC-42CE-8EAB-CDFDD1826589}" destId="{95B50FCD-A2E7-4AB3-8F22-1E48C0DA65E2}" srcOrd="3" destOrd="0" parTransId="{CC737D6F-9805-46D9-94F4-C0B55D27536C}" sibTransId="{429A7E80-C38C-4666-8B75-C51C9CC3B605}"/>
    <dgm:cxn modelId="{B905456E-6D82-460B-B3C0-274F285DC18E}" srcId="{05E496E8-59BC-42CE-8EAB-CDFDD1826589}" destId="{23878C83-1B6F-4057-ACDE-1B92149373F3}" srcOrd="0" destOrd="0" parTransId="{3A659373-1471-44BB-873E-E498FC8D9993}" sibTransId="{89970390-3D3D-49D0-98CE-C884DF570937}"/>
    <dgm:cxn modelId="{AE31CC53-B6AA-4D46-88FB-983510BE6199}" type="presOf" srcId="{23878C83-1B6F-4057-ACDE-1B92149373F3}" destId="{7B2D7906-AEE0-443A-ACBF-5F06D75B0B79}" srcOrd="1" destOrd="0" presId="urn:microsoft.com/office/officeart/2011/layout/CircleProcess"/>
    <dgm:cxn modelId="{85CB918D-DBDE-4861-8A7B-E6DAB50BA789}" type="presOf" srcId="{3757C6CF-1511-4554-8BC7-325C6705C359}" destId="{0DDC65E1-155F-4330-8395-45D941A73407}" srcOrd="0" destOrd="0" presId="urn:microsoft.com/office/officeart/2011/layout/CircleProcess"/>
    <dgm:cxn modelId="{1CBA9F92-AEBE-48F5-AFEC-131A13ADC497}" type="presOf" srcId="{05E496E8-59BC-42CE-8EAB-CDFDD1826589}" destId="{1C6E9C13-B29B-450B-8755-9703324E5594}" srcOrd="0" destOrd="0" presId="urn:microsoft.com/office/officeart/2011/layout/CircleProcess"/>
    <dgm:cxn modelId="{4EC5B799-0386-4456-8D00-A99FD2AF709F}" srcId="{05E496E8-59BC-42CE-8EAB-CDFDD1826589}" destId="{3757C6CF-1511-4554-8BC7-325C6705C359}" srcOrd="1" destOrd="0" parTransId="{C1A3F8CA-39D0-4A06-8563-4FDD3A5C92E7}" sibTransId="{A80D391F-115C-4251-A39C-F0BE1ED6A18F}"/>
    <dgm:cxn modelId="{481BBAB7-07A8-4F41-B37C-CA7801B4675C}" type="presOf" srcId="{23878C83-1B6F-4057-ACDE-1B92149373F3}" destId="{12BBD8A1-FE51-459C-A80D-5A798E3B540B}" srcOrd="0" destOrd="0" presId="urn:microsoft.com/office/officeart/2011/layout/CircleProcess"/>
    <dgm:cxn modelId="{3B5522F8-EC6F-42F9-B7E0-B0526994A4C9}" srcId="{05E496E8-59BC-42CE-8EAB-CDFDD1826589}" destId="{0B9210FA-1907-462A-BBAB-D4763F240E56}" srcOrd="2" destOrd="0" parTransId="{3B089B3D-B2F8-494A-A2D7-7A8013ADE0F7}" sibTransId="{C6E19D50-3EED-4955-8390-6CC3200F93C3}"/>
    <dgm:cxn modelId="{0DC8B03F-D1B7-465C-8081-BECF0C1FB7CD}" type="presParOf" srcId="{1C6E9C13-B29B-450B-8755-9703324E5594}" destId="{FCBA36FE-225A-425E-8B07-9902491B5670}" srcOrd="0" destOrd="0" presId="urn:microsoft.com/office/officeart/2011/layout/CircleProcess"/>
    <dgm:cxn modelId="{C96DD34F-8EC9-4174-929C-08A88D12E2AD}" type="presParOf" srcId="{FCBA36FE-225A-425E-8B07-9902491B5670}" destId="{A3061AFC-0174-4F55-8456-59CD8338F58F}" srcOrd="0" destOrd="0" presId="urn:microsoft.com/office/officeart/2011/layout/CircleProcess"/>
    <dgm:cxn modelId="{58AEB99A-E33D-4840-881D-B780945D5703}" type="presParOf" srcId="{1C6E9C13-B29B-450B-8755-9703324E5594}" destId="{60665396-6D22-4BDC-838A-2F640BC9361D}" srcOrd="1" destOrd="0" presId="urn:microsoft.com/office/officeart/2011/layout/CircleProcess"/>
    <dgm:cxn modelId="{20281FAB-4874-4BAF-BBB4-88DB436E9A6C}" type="presParOf" srcId="{60665396-6D22-4BDC-838A-2F640BC9361D}" destId="{964DC2F8-065F-48F3-B5E0-D761422A82B9}" srcOrd="0" destOrd="0" presId="urn:microsoft.com/office/officeart/2011/layout/CircleProcess"/>
    <dgm:cxn modelId="{A3DE2896-4052-4304-95FB-5E13D61C9FC3}" type="presParOf" srcId="{1C6E9C13-B29B-450B-8755-9703324E5594}" destId="{26F59902-EA1A-4E9A-A513-2613F5511E91}" srcOrd="2" destOrd="0" presId="urn:microsoft.com/office/officeart/2011/layout/CircleProcess"/>
    <dgm:cxn modelId="{9C26491B-32A5-40A8-889C-6DE1A5E13E36}" type="presParOf" srcId="{1C6E9C13-B29B-450B-8755-9703324E5594}" destId="{F8DA15BF-CDE2-4B54-9A00-B9D9ADD9AC08}" srcOrd="3" destOrd="0" presId="urn:microsoft.com/office/officeart/2011/layout/CircleProcess"/>
    <dgm:cxn modelId="{4241F68B-6D82-4CCE-8094-6E0B17AFB640}" type="presParOf" srcId="{F8DA15BF-CDE2-4B54-9A00-B9D9ADD9AC08}" destId="{BBBBBE1C-EFD5-42B9-8B01-7B6AC614D4DB}" srcOrd="0" destOrd="0" presId="urn:microsoft.com/office/officeart/2011/layout/CircleProcess"/>
    <dgm:cxn modelId="{7AA58E4D-C5D1-439A-97C9-96551C6C300A}" type="presParOf" srcId="{1C6E9C13-B29B-450B-8755-9703324E5594}" destId="{E5155A3F-5F2D-43F6-A547-747CD6F015C6}" srcOrd="4" destOrd="0" presId="urn:microsoft.com/office/officeart/2011/layout/CircleProcess"/>
    <dgm:cxn modelId="{886580F3-25BA-4262-A209-2F35F3A2C736}" type="presParOf" srcId="{E5155A3F-5F2D-43F6-A547-747CD6F015C6}" destId="{7F841D92-DF67-4D3A-B628-33F26CCE7543}" srcOrd="0" destOrd="0" presId="urn:microsoft.com/office/officeart/2011/layout/CircleProcess"/>
    <dgm:cxn modelId="{C4258AEF-3C0F-4E6A-B044-3D9D4D860BA3}" type="presParOf" srcId="{1C6E9C13-B29B-450B-8755-9703324E5594}" destId="{A061E32E-2D8D-4666-AE22-396BDD56238E}" srcOrd="5" destOrd="0" presId="urn:microsoft.com/office/officeart/2011/layout/CircleProcess"/>
    <dgm:cxn modelId="{2591511F-0D74-43C8-88D4-9CB2AB9D7039}" type="presParOf" srcId="{1C6E9C13-B29B-450B-8755-9703324E5594}" destId="{6E4AD2DB-BEAF-407B-8FB4-B433ED8E3927}" srcOrd="6" destOrd="0" presId="urn:microsoft.com/office/officeart/2011/layout/CircleProcess"/>
    <dgm:cxn modelId="{A0FD2E8D-7E7A-4608-A16E-5E32EB44631D}" type="presParOf" srcId="{6E4AD2DB-BEAF-407B-8FB4-B433ED8E3927}" destId="{AEED737B-987E-4917-A72E-77428AA8683D}" srcOrd="0" destOrd="0" presId="urn:microsoft.com/office/officeart/2011/layout/CircleProcess"/>
    <dgm:cxn modelId="{862A021E-D325-4A70-9AAB-FD31F81C4709}" type="presParOf" srcId="{1C6E9C13-B29B-450B-8755-9703324E5594}" destId="{FD08F308-8A4A-4DF3-A4A0-EB974E8227A9}" srcOrd="7" destOrd="0" presId="urn:microsoft.com/office/officeart/2011/layout/CircleProcess"/>
    <dgm:cxn modelId="{688C0B3D-3DFA-48BD-B167-EE656737DEC5}" type="presParOf" srcId="{FD08F308-8A4A-4DF3-A4A0-EB974E8227A9}" destId="{0DDC65E1-155F-4330-8395-45D941A73407}" srcOrd="0" destOrd="0" presId="urn:microsoft.com/office/officeart/2011/layout/CircleProcess"/>
    <dgm:cxn modelId="{86EA8700-451A-4CB7-A23B-F3D38A57B2EC}" type="presParOf" srcId="{1C6E9C13-B29B-450B-8755-9703324E5594}" destId="{4C332759-2B65-4D29-A7F3-762418A8FB7B}" srcOrd="8" destOrd="0" presId="urn:microsoft.com/office/officeart/2011/layout/CircleProcess"/>
    <dgm:cxn modelId="{5F00A5FF-5BBE-4E7C-9BDA-2199512A02F6}" type="presParOf" srcId="{1C6E9C13-B29B-450B-8755-9703324E5594}" destId="{622FF831-C96B-4EBD-8636-389B7D488F3C}" srcOrd="9" destOrd="0" presId="urn:microsoft.com/office/officeart/2011/layout/CircleProcess"/>
    <dgm:cxn modelId="{4D6A73BC-3875-48BB-AEC4-95DC62F327A3}" type="presParOf" srcId="{622FF831-C96B-4EBD-8636-389B7D488F3C}" destId="{535D5850-8CA2-4E31-9125-8B7A5937C37D}" srcOrd="0" destOrd="0" presId="urn:microsoft.com/office/officeart/2011/layout/CircleProcess"/>
    <dgm:cxn modelId="{B83B3FDB-DEF3-4A46-982A-925378989D67}" type="presParOf" srcId="{1C6E9C13-B29B-450B-8755-9703324E5594}" destId="{4CD4D7B8-63EC-44D0-9CAE-F7FC61140E84}" srcOrd="10" destOrd="0" presId="urn:microsoft.com/office/officeart/2011/layout/CircleProcess"/>
    <dgm:cxn modelId="{EC194045-0FF2-4750-A48C-0E3D3D4A45F5}" type="presParOf" srcId="{4CD4D7B8-63EC-44D0-9CAE-F7FC61140E84}" destId="{12BBD8A1-FE51-459C-A80D-5A798E3B540B}" srcOrd="0" destOrd="0" presId="urn:microsoft.com/office/officeart/2011/layout/CircleProcess"/>
    <dgm:cxn modelId="{80E424AB-E324-4C3D-82E1-4CFBA03829E1}" type="presParOf" srcId="{1C6E9C13-B29B-450B-8755-9703324E5594}" destId="{7B2D7906-AEE0-443A-ACBF-5F06D75B0B79}"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E496E8-59BC-42CE-8EAB-CDFDD1826589}"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23878C83-1B6F-4057-ACDE-1B92149373F3}">
      <dgm:prSet phldrT="[Text]" custT="1"/>
      <dgm:spPr>
        <a:solidFill>
          <a:schemeClr val="bg1"/>
        </a:solidFill>
        <a:ln>
          <a:noFill/>
        </a:ln>
      </dgm:spPr>
      <dgm:t>
        <a:bodyPr/>
        <a:lstStyle/>
        <a:p>
          <a:pPr>
            <a:lnSpc>
              <a:spcPct val="110000"/>
            </a:lnSpc>
          </a:pPr>
          <a:r>
            <a:rPr lang="en-US" sz="1600" b="1">
              <a:solidFill>
                <a:schemeClr val="tx1">
                  <a:lumMod val="50000"/>
                  <a:lumOff val="50000"/>
                </a:schemeClr>
              </a:solidFill>
              <a:latin typeface="Montserrat" panose="00000500000000000000" pitchFamily="2" charset="0"/>
            </a:rPr>
            <a:t>Tách </a:t>
          </a:r>
          <a:r>
            <a:rPr lang="en-US" sz="1600">
              <a:solidFill>
                <a:schemeClr val="tx1">
                  <a:lumMod val="50000"/>
                  <a:lumOff val="50000"/>
                </a:schemeClr>
              </a:solidFill>
              <a:latin typeface="Montserrat" panose="00000500000000000000" pitchFamily="2" charset="0"/>
            </a:rPr>
            <a:t>token</a:t>
          </a:r>
        </a:p>
      </dgm:t>
    </dgm:pt>
    <dgm:pt modelId="{3A659373-1471-44BB-873E-E498FC8D9993}" type="parTrans" cxnId="{B905456E-6D82-460B-B3C0-274F285DC18E}">
      <dgm:prSet/>
      <dgm:spPr/>
      <dgm:t>
        <a:bodyPr/>
        <a:lstStyle/>
        <a:p>
          <a:pPr>
            <a:lnSpc>
              <a:spcPct val="110000"/>
            </a:lnSpc>
          </a:pPr>
          <a:endParaRPr lang="en-US" sz="1600">
            <a:latin typeface="Montserrat" panose="00000500000000000000" pitchFamily="2" charset="0"/>
          </a:endParaRPr>
        </a:p>
      </dgm:t>
    </dgm:pt>
    <dgm:pt modelId="{89970390-3D3D-49D0-98CE-C884DF570937}" type="sibTrans" cxnId="{B905456E-6D82-460B-B3C0-274F285DC18E}">
      <dgm:prSet/>
      <dgm:spPr/>
      <dgm:t>
        <a:bodyPr/>
        <a:lstStyle/>
        <a:p>
          <a:pPr>
            <a:lnSpc>
              <a:spcPct val="110000"/>
            </a:lnSpc>
          </a:pPr>
          <a:endParaRPr lang="en-US" sz="1600">
            <a:latin typeface="Montserrat" panose="00000500000000000000" pitchFamily="2" charset="0"/>
          </a:endParaRPr>
        </a:p>
      </dgm:t>
    </dgm:pt>
    <dgm:pt modelId="{3757C6CF-1511-4554-8BC7-325C6705C359}">
      <dgm:prSet phldrT="[Text]" custT="1"/>
      <dgm:spPr>
        <a:solidFill>
          <a:schemeClr val="bg1"/>
        </a:solidFill>
        <a:ln>
          <a:noFill/>
        </a:ln>
      </dgm:spPr>
      <dgm:t>
        <a:bodyPr/>
        <a:lstStyle/>
        <a:p>
          <a:pPr>
            <a:lnSpc>
              <a:spcPct val="110000"/>
            </a:lnSpc>
          </a:pPr>
          <a:r>
            <a:rPr lang="en-US" sz="1600">
              <a:solidFill>
                <a:schemeClr val="tx1">
                  <a:lumMod val="50000"/>
                  <a:lumOff val="50000"/>
                </a:schemeClr>
              </a:solidFill>
              <a:latin typeface="Montserrat" panose="00000500000000000000" pitchFamily="2" charset="0"/>
            </a:rPr>
            <a:t>Loại bỏ </a:t>
          </a:r>
          <a:r>
            <a:rPr lang="en-US" sz="1600" b="1">
              <a:solidFill>
                <a:schemeClr val="tx1">
                  <a:lumMod val="50000"/>
                  <a:lumOff val="50000"/>
                </a:schemeClr>
              </a:solidFill>
              <a:latin typeface="Montserrat" panose="00000500000000000000" pitchFamily="2" charset="0"/>
            </a:rPr>
            <a:t>stop word</a:t>
          </a:r>
        </a:p>
      </dgm:t>
    </dgm:pt>
    <dgm:pt modelId="{C1A3F8CA-39D0-4A06-8563-4FDD3A5C92E7}" type="parTrans" cxnId="{4EC5B799-0386-4456-8D00-A99FD2AF709F}">
      <dgm:prSet/>
      <dgm:spPr/>
      <dgm:t>
        <a:bodyPr/>
        <a:lstStyle/>
        <a:p>
          <a:pPr>
            <a:lnSpc>
              <a:spcPct val="110000"/>
            </a:lnSpc>
          </a:pPr>
          <a:endParaRPr lang="en-US" sz="1600">
            <a:latin typeface="Montserrat" panose="00000500000000000000" pitchFamily="2" charset="0"/>
          </a:endParaRPr>
        </a:p>
      </dgm:t>
    </dgm:pt>
    <dgm:pt modelId="{A80D391F-115C-4251-A39C-F0BE1ED6A18F}" type="sibTrans" cxnId="{4EC5B799-0386-4456-8D00-A99FD2AF709F}">
      <dgm:prSet/>
      <dgm:spPr/>
      <dgm:t>
        <a:bodyPr/>
        <a:lstStyle/>
        <a:p>
          <a:pPr>
            <a:lnSpc>
              <a:spcPct val="110000"/>
            </a:lnSpc>
          </a:pPr>
          <a:endParaRPr lang="en-US" sz="1600">
            <a:latin typeface="Montserrat" panose="00000500000000000000" pitchFamily="2" charset="0"/>
          </a:endParaRPr>
        </a:p>
      </dgm:t>
    </dgm:pt>
    <dgm:pt modelId="{0B9210FA-1907-462A-BBAB-D4763F240E56}">
      <dgm:prSet phldrT="[Text]" custT="1"/>
      <dgm:spPr>
        <a:solidFill>
          <a:schemeClr val="bg1"/>
        </a:solidFill>
        <a:ln>
          <a:noFill/>
        </a:ln>
      </dgm:spPr>
      <dgm:t>
        <a:bodyPr/>
        <a:lstStyle/>
        <a:p>
          <a:pPr>
            <a:lnSpc>
              <a:spcPct val="110000"/>
            </a:lnSpc>
          </a:pPr>
          <a:r>
            <a:rPr lang="en-US" sz="1600" b="1">
              <a:solidFill>
                <a:srgbClr val="595959"/>
              </a:solidFill>
              <a:latin typeface="Montserrat" panose="00000500000000000000" pitchFamily="2" charset="0"/>
            </a:rPr>
            <a:t>Chuẩn hóa </a:t>
          </a:r>
          <a:r>
            <a:rPr lang="en-US" sz="1600">
              <a:solidFill>
                <a:srgbClr val="595959"/>
              </a:solidFill>
              <a:latin typeface="Montserrat" panose="00000500000000000000" pitchFamily="2" charset="0"/>
            </a:rPr>
            <a:t>token</a:t>
          </a:r>
        </a:p>
      </dgm:t>
    </dgm:pt>
    <dgm:pt modelId="{3B089B3D-B2F8-494A-A2D7-7A8013ADE0F7}" type="parTrans" cxnId="{3B5522F8-EC6F-42F9-B7E0-B0526994A4C9}">
      <dgm:prSet/>
      <dgm:spPr/>
      <dgm:t>
        <a:bodyPr/>
        <a:lstStyle/>
        <a:p>
          <a:pPr>
            <a:lnSpc>
              <a:spcPct val="110000"/>
            </a:lnSpc>
          </a:pPr>
          <a:endParaRPr lang="en-US" sz="1600">
            <a:latin typeface="Montserrat" panose="00000500000000000000" pitchFamily="2" charset="0"/>
          </a:endParaRPr>
        </a:p>
      </dgm:t>
    </dgm:pt>
    <dgm:pt modelId="{C6E19D50-3EED-4955-8390-6CC3200F93C3}" type="sibTrans" cxnId="{3B5522F8-EC6F-42F9-B7E0-B0526994A4C9}">
      <dgm:prSet/>
      <dgm:spPr/>
      <dgm:t>
        <a:bodyPr/>
        <a:lstStyle/>
        <a:p>
          <a:pPr>
            <a:lnSpc>
              <a:spcPct val="110000"/>
            </a:lnSpc>
          </a:pPr>
          <a:endParaRPr lang="en-US" sz="1600">
            <a:latin typeface="Montserrat" panose="00000500000000000000" pitchFamily="2" charset="0"/>
          </a:endParaRPr>
        </a:p>
      </dgm:t>
    </dgm:pt>
    <dgm:pt modelId="{95B50FCD-A2E7-4AB3-8F22-1E48C0DA65E2}">
      <dgm:prSet phldrT="[Text]" custT="1"/>
      <dgm:spPr>
        <a:solidFill>
          <a:schemeClr val="bg1"/>
        </a:solidFill>
        <a:ln>
          <a:noFill/>
        </a:ln>
      </dgm:spPr>
      <dgm:t>
        <a:bodyPr/>
        <a:lstStyle/>
        <a:p>
          <a:pPr>
            <a:lnSpc>
              <a:spcPct val="110000"/>
            </a:lnSpc>
          </a:pPr>
          <a:r>
            <a:rPr lang="en-US" sz="1600">
              <a:solidFill>
                <a:schemeClr val="tx1"/>
              </a:solidFill>
              <a:latin typeface="Montserrat" panose="00000500000000000000" pitchFamily="2" charset="0"/>
            </a:rPr>
            <a:t>Loại bỏ token </a:t>
          </a:r>
          <a:r>
            <a:rPr lang="en-US" sz="1600" b="1">
              <a:solidFill>
                <a:srgbClr val="005CA1"/>
              </a:solidFill>
              <a:latin typeface="Montserrat" panose="00000500000000000000" pitchFamily="2" charset="0"/>
            </a:rPr>
            <a:t>&lt; 3</a:t>
          </a:r>
        </a:p>
      </dgm:t>
    </dgm:pt>
    <dgm:pt modelId="{429A7E80-C38C-4666-8B75-C51C9CC3B605}" type="sibTrans" cxnId="{675BE64A-694B-4896-8769-8D1B8F102348}">
      <dgm:prSet/>
      <dgm:spPr/>
      <dgm:t>
        <a:bodyPr/>
        <a:lstStyle/>
        <a:p>
          <a:pPr>
            <a:lnSpc>
              <a:spcPct val="110000"/>
            </a:lnSpc>
          </a:pPr>
          <a:endParaRPr lang="en-US" sz="1600">
            <a:latin typeface="Montserrat" panose="00000500000000000000" pitchFamily="2" charset="0"/>
          </a:endParaRPr>
        </a:p>
      </dgm:t>
    </dgm:pt>
    <dgm:pt modelId="{CC737D6F-9805-46D9-94F4-C0B55D27536C}" type="parTrans" cxnId="{675BE64A-694B-4896-8769-8D1B8F102348}">
      <dgm:prSet/>
      <dgm:spPr/>
      <dgm:t>
        <a:bodyPr/>
        <a:lstStyle/>
        <a:p>
          <a:pPr>
            <a:lnSpc>
              <a:spcPct val="110000"/>
            </a:lnSpc>
          </a:pPr>
          <a:endParaRPr lang="en-US" sz="1600">
            <a:latin typeface="Montserrat" panose="00000500000000000000" pitchFamily="2" charset="0"/>
          </a:endParaRPr>
        </a:p>
      </dgm:t>
    </dgm:pt>
    <dgm:pt modelId="{1C6E9C13-B29B-450B-8755-9703324E5594}" type="pres">
      <dgm:prSet presAssocID="{05E496E8-59BC-42CE-8EAB-CDFDD1826589}" presName="Name0" presStyleCnt="0">
        <dgm:presLayoutVars>
          <dgm:chMax val="11"/>
          <dgm:chPref val="11"/>
          <dgm:dir/>
          <dgm:resizeHandles/>
        </dgm:presLayoutVars>
      </dgm:prSet>
      <dgm:spPr/>
    </dgm:pt>
    <dgm:pt modelId="{FCBA36FE-225A-425E-8B07-9902491B5670}" type="pres">
      <dgm:prSet presAssocID="{95B50FCD-A2E7-4AB3-8F22-1E48C0DA65E2}" presName="Accent4" presStyleCnt="0"/>
      <dgm:spPr/>
    </dgm:pt>
    <dgm:pt modelId="{A3061AFC-0174-4F55-8456-59CD8338F58F}" type="pres">
      <dgm:prSet presAssocID="{95B50FCD-A2E7-4AB3-8F22-1E48C0DA65E2}" presName="Accent" presStyleLbl="node1" presStyleIdx="0" presStyleCnt="4"/>
      <dgm:spPr>
        <a:solidFill>
          <a:srgbClr val="005CA1"/>
        </a:solidFill>
      </dgm:spPr>
    </dgm:pt>
    <dgm:pt modelId="{60665396-6D22-4BDC-838A-2F640BC9361D}" type="pres">
      <dgm:prSet presAssocID="{95B50FCD-A2E7-4AB3-8F22-1E48C0DA65E2}" presName="ParentBackground4" presStyleCnt="0"/>
      <dgm:spPr/>
    </dgm:pt>
    <dgm:pt modelId="{964DC2F8-065F-48F3-B5E0-D761422A82B9}" type="pres">
      <dgm:prSet presAssocID="{95B50FCD-A2E7-4AB3-8F22-1E48C0DA65E2}" presName="ParentBackground" presStyleLbl="fgAcc1" presStyleIdx="0" presStyleCnt="4"/>
      <dgm:spPr/>
    </dgm:pt>
    <dgm:pt modelId="{26F59902-EA1A-4E9A-A513-2613F5511E91}" type="pres">
      <dgm:prSet presAssocID="{95B50FCD-A2E7-4AB3-8F22-1E48C0DA65E2}" presName="Parent4" presStyleLbl="revTx" presStyleIdx="0" presStyleCnt="0">
        <dgm:presLayoutVars>
          <dgm:chMax val="1"/>
          <dgm:chPref val="1"/>
          <dgm:bulletEnabled val="1"/>
        </dgm:presLayoutVars>
      </dgm:prSet>
      <dgm:spPr/>
    </dgm:pt>
    <dgm:pt modelId="{F8DA15BF-CDE2-4B54-9A00-B9D9ADD9AC08}" type="pres">
      <dgm:prSet presAssocID="{0B9210FA-1907-462A-BBAB-D4763F240E56}" presName="Accent3" presStyleCnt="0"/>
      <dgm:spPr/>
    </dgm:pt>
    <dgm:pt modelId="{BBBBBE1C-EFD5-42B9-8B01-7B6AC614D4DB}" type="pres">
      <dgm:prSet presAssocID="{0B9210FA-1907-462A-BBAB-D4763F240E56}" presName="Accent" presStyleLbl="node1" presStyleIdx="1" presStyleCnt="4"/>
      <dgm:spPr>
        <a:solidFill>
          <a:schemeClr val="tx1">
            <a:lumMod val="50000"/>
            <a:lumOff val="50000"/>
          </a:schemeClr>
        </a:solidFill>
      </dgm:spPr>
    </dgm:pt>
    <dgm:pt modelId="{E5155A3F-5F2D-43F6-A547-747CD6F015C6}" type="pres">
      <dgm:prSet presAssocID="{0B9210FA-1907-462A-BBAB-D4763F240E56}" presName="ParentBackground3" presStyleCnt="0"/>
      <dgm:spPr/>
    </dgm:pt>
    <dgm:pt modelId="{7F841D92-DF67-4D3A-B628-33F26CCE7543}" type="pres">
      <dgm:prSet presAssocID="{0B9210FA-1907-462A-BBAB-D4763F240E56}" presName="ParentBackground" presStyleLbl="fgAcc1" presStyleIdx="1" presStyleCnt="4"/>
      <dgm:spPr/>
    </dgm:pt>
    <dgm:pt modelId="{A061E32E-2D8D-4666-AE22-396BDD56238E}" type="pres">
      <dgm:prSet presAssocID="{0B9210FA-1907-462A-BBAB-D4763F240E56}" presName="Parent3" presStyleLbl="revTx" presStyleIdx="0" presStyleCnt="0">
        <dgm:presLayoutVars>
          <dgm:chMax val="1"/>
          <dgm:chPref val="1"/>
          <dgm:bulletEnabled val="1"/>
        </dgm:presLayoutVars>
      </dgm:prSet>
      <dgm:spPr/>
    </dgm:pt>
    <dgm:pt modelId="{6E4AD2DB-BEAF-407B-8FB4-B433ED8E3927}" type="pres">
      <dgm:prSet presAssocID="{3757C6CF-1511-4554-8BC7-325C6705C359}" presName="Accent2" presStyleCnt="0"/>
      <dgm:spPr/>
    </dgm:pt>
    <dgm:pt modelId="{AEED737B-987E-4917-A72E-77428AA8683D}" type="pres">
      <dgm:prSet presAssocID="{3757C6CF-1511-4554-8BC7-325C6705C359}" presName="Accent" presStyleLbl="node1" presStyleIdx="2" presStyleCnt="4"/>
      <dgm:spPr>
        <a:solidFill>
          <a:schemeClr val="tx1">
            <a:lumMod val="50000"/>
            <a:lumOff val="50000"/>
          </a:schemeClr>
        </a:solidFill>
      </dgm:spPr>
    </dgm:pt>
    <dgm:pt modelId="{FD08F308-8A4A-4DF3-A4A0-EB974E8227A9}" type="pres">
      <dgm:prSet presAssocID="{3757C6CF-1511-4554-8BC7-325C6705C359}" presName="ParentBackground2" presStyleCnt="0"/>
      <dgm:spPr/>
    </dgm:pt>
    <dgm:pt modelId="{0DDC65E1-155F-4330-8395-45D941A73407}" type="pres">
      <dgm:prSet presAssocID="{3757C6CF-1511-4554-8BC7-325C6705C359}" presName="ParentBackground" presStyleLbl="fgAcc1" presStyleIdx="2" presStyleCnt="4"/>
      <dgm:spPr/>
    </dgm:pt>
    <dgm:pt modelId="{4C332759-2B65-4D29-A7F3-762418A8FB7B}" type="pres">
      <dgm:prSet presAssocID="{3757C6CF-1511-4554-8BC7-325C6705C359}" presName="Parent2" presStyleLbl="revTx" presStyleIdx="0" presStyleCnt="0">
        <dgm:presLayoutVars>
          <dgm:chMax val="1"/>
          <dgm:chPref val="1"/>
          <dgm:bulletEnabled val="1"/>
        </dgm:presLayoutVars>
      </dgm:prSet>
      <dgm:spPr/>
    </dgm:pt>
    <dgm:pt modelId="{622FF831-C96B-4EBD-8636-389B7D488F3C}" type="pres">
      <dgm:prSet presAssocID="{23878C83-1B6F-4057-ACDE-1B92149373F3}" presName="Accent1" presStyleCnt="0"/>
      <dgm:spPr/>
    </dgm:pt>
    <dgm:pt modelId="{535D5850-8CA2-4E31-9125-8B7A5937C37D}" type="pres">
      <dgm:prSet presAssocID="{23878C83-1B6F-4057-ACDE-1B92149373F3}" presName="Accent" presStyleLbl="node1" presStyleIdx="3" presStyleCnt="4"/>
      <dgm:spPr>
        <a:solidFill>
          <a:schemeClr val="tx1">
            <a:lumMod val="50000"/>
            <a:lumOff val="50000"/>
          </a:schemeClr>
        </a:solidFill>
      </dgm:spPr>
    </dgm:pt>
    <dgm:pt modelId="{4CD4D7B8-63EC-44D0-9CAE-F7FC61140E84}" type="pres">
      <dgm:prSet presAssocID="{23878C83-1B6F-4057-ACDE-1B92149373F3}" presName="ParentBackground1" presStyleCnt="0"/>
      <dgm:spPr/>
    </dgm:pt>
    <dgm:pt modelId="{12BBD8A1-FE51-459C-A80D-5A798E3B540B}" type="pres">
      <dgm:prSet presAssocID="{23878C83-1B6F-4057-ACDE-1B92149373F3}" presName="ParentBackground" presStyleLbl="fgAcc1" presStyleIdx="3" presStyleCnt="4"/>
      <dgm:spPr/>
    </dgm:pt>
    <dgm:pt modelId="{7B2D7906-AEE0-443A-ACBF-5F06D75B0B79}" type="pres">
      <dgm:prSet presAssocID="{23878C83-1B6F-4057-ACDE-1B92149373F3}" presName="Parent1" presStyleLbl="revTx" presStyleIdx="0" presStyleCnt="0">
        <dgm:presLayoutVars>
          <dgm:chMax val="1"/>
          <dgm:chPref val="1"/>
          <dgm:bulletEnabled val="1"/>
        </dgm:presLayoutVars>
      </dgm:prSet>
      <dgm:spPr/>
    </dgm:pt>
  </dgm:ptLst>
  <dgm:cxnLst>
    <dgm:cxn modelId="{AD393908-0782-4ACF-A59F-269ADC766982}" type="presOf" srcId="{95B50FCD-A2E7-4AB3-8F22-1E48C0DA65E2}" destId="{964DC2F8-065F-48F3-B5E0-D761422A82B9}" srcOrd="0" destOrd="0" presId="urn:microsoft.com/office/officeart/2011/layout/CircleProcess"/>
    <dgm:cxn modelId="{3ABB1F0C-3311-49CA-BC30-C06977A6A30F}" type="presOf" srcId="{0B9210FA-1907-462A-BBAB-D4763F240E56}" destId="{A061E32E-2D8D-4666-AE22-396BDD56238E}" srcOrd="1" destOrd="0" presId="urn:microsoft.com/office/officeart/2011/layout/CircleProcess"/>
    <dgm:cxn modelId="{3B2ABC0E-8A8C-4BF2-B91E-BF1BE76905E3}" type="presOf" srcId="{95B50FCD-A2E7-4AB3-8F22-1E48C0DA65E2}" destId="{26F59902-EA1A-4E9A-A513-2613F5511E91}" srcOrd="1" destOrd="0" presId="urn:microsoft.com/office/officeart/2011/layout/CircleProcess"/>
    <dgm:cxn modelId="{133C6014-B8E6-445E-B44D-B3BA5E54163A}" type="presOf" srcId="{3757C6CF-1511-4554-8BC7-325C6705C359}" destId="{4C332759-2B65-4D29-A7F3-762418A8FB7B}" srcOrd="1" destOrd="0" presId="urn:microsoft.com/office/officeart/2011/layout/CircleProcess"/>
    <dgm:cxn modelId="{6BD98C1D-9104-4807-98DE-E2A6E73261C3}" type="presOf" srcId="{0B9210FA-1907-462A-BBAB-D4763F240E56}" destId="{7F841D92-DF67-4D3A-B628-33F26CCE7543}" srcOrd="0" destOrd="0" presId="urn:microsoft.com/office/officeart/2011/layout/CircleProcess"/>
    <dgm:cxn modelId="{675BE64A-694B-4896-8769-8D1B8F102348}" srcId="{05E496E8-59BC-42CE-8EAB-CDFDD1826589}" destId="{95B50FCD-A2E7-4AB3-8F22-1E48C0DA65E2}" srcOrd="3" destOrd="0" parTransId="{CC737D6F-9805-46D9-94F4-C0B55D27536C}" sibTransId="{429A7E80-C38C-4666-8B75-C51C9CC3B605}"/>
    <dgm:cxn modelId="{B905456E-6D82-460B-B3C0-274F285DC18E}" srcId="{05E496E8-59BC-42CE-8EAB-CDFDD1826589}" destId="{23878C83-1B6F-4057-ACDE-1B92149373F3}" srcOrd="0" destOrd="0" parTransId="{3A659373-1471-44BB-873E-E498FC8D9993}" sibTransId="{89970390-3D3D-49D0-98CE-C884DF570937}"/>
    <dgm:cxn modelId="{AE31CC53-B6AA-4D46-88FB-983510BE6199}" type="presOf" srcId="{23878C83-1B6F-4057-ACDE-1B92149373F3}" destId="{7B2D7906-AEE0-443A-ACBF-5F06D75B0B79}" srcOrd="1" destOrd="0" presId="urn:microsoft.com/office/officeart/2011/layout/CircleProcess"/>
    <dgm:cxn modelId="{85CB918D-DBDE-4861-8A7B-E6DAB50BA789}" type="presOf" srcId="{3757C6CF-1511-4554-8BC7-325C6705C359}" destId="{0DDC65E1-155F-4330-8395-45D941A73407}" srcOrd="0" destOrd="0" presId="urn:microsoft.com/office/officeart/2011/layout/CircleProcess"/>
    <dgm:cxn modelId="{1CBA9F92-AEBE-48F5-AFEC-131A13ADC497}" type="presOf" srcId="{05E496E8-59BC-42CE-8EAB-CDFDD1826589}" destId="{1C6E9C13-B29B-450B-8755-9703324E5594}" srcOrd="0" destOrd="0" presId="urn:microsoft.com/office/officeart/2011/layout/CircleProcess"/>
    <dgm:cxn modelId="{4EC5B799-0386-4456-8D00-A99FD2AF709F}" srcId="{05E496E8-59BC-42CE-8EAB-CDFDD1826589}" destId="{3757C6CF-1511-4554-8BC7-325C6705C359}" srcOrd="1" destOrd="0" parTransId="{C1A3F8CA-39D0-4A06-8563-4FDD3A5C92E7}" sibTransId="{A80D391F-115C-4251-A39C-F0BE1ED6A18F}"/>
    <dgm:cxn modelId="{481BBAB7-07A8-4F41-B37C-CA7801B4675C}" type="presOf" srcId="{23878C83-1B6F-4057-ACDE-1B92149373F3}" destId="{12BBD8A1-FE51-459C-A80D-5A798E3B540B}" srcOrd="0" destOrd="0" presId="urn:microsoft.com/office/officeart/2011/layout/CircleProcess"/>
    <dgm:cxn modelId="{3B5522F8-EC6F-42F9-B7E0-B0526994A4C9}" srcId="{05E496E8-59BC-42CE-8EAB-CDFDD1826589}" destId="{0B9210FA-1907-462A-BBAB-D4763F240E56}" srcOrd="2" destOrd="0" parTransId="{3B089B3D-B2F8-494A-A2D7-7A8013ADE0F7}" sibTransId="{C6E19D50-3EED-4955-8390-6CC3200F93C3}"/>
    <dgm:cxn modelId="{0DC8B03F-D1B7-465C-8081-BECF0C1FB7CD}" type="presParOf" srcId="{1C6E9C13-B29B-450B-8755-9703324E5594}" destId="{FCBA36FE-225A-425E-8B07-9902491B5670}" srcOrd="0" destOrd="0" presId="urn:microsoft.com/office/officeart/2011/layout/CircleProcess"/>
    <dgm:cxn modelId="{C96DD34F-8EC9-4174-929C-08A88D12E2AD}" type="presParOf" srcId="{FCBA36FE-225A-425E-8B07-9902491B5670}" destId="{A3061AFC-0174-4F55-8456-59CD8338F58F}" srcOrd="0" destOrd="0" presId="urn:microsoft.com/office/officeart/2011/layout/CircleProcess"/>
    <dgm:cxn modelId="{58AEB99A-E33D-4840-881D-B780945D5703}" type="presParOf" srcId="{1C6E9C13-B29B-450B-8755-9703324E5594}" destId="{60665396-6D22-4BDC-838A-2F640BC9361D}" srcOrd="1" destOrd="0" presId="urn:microsoft.com/office/officeart/2011/layout/CircleProcess"/>
    <dgm:cxn modelId="{20281FAB-4874-4BAF-BBB4-88DB436E9A6C}" type="presParOf" srcId="{60665396-6D22-4BDC-838A-2F640BC9361D}" destId="{964DC2F8-065F-48F3-B5E0-D761422A82B9}" srcOrd="0" destOrd="0" presId="urn:microsoft.com/office/officeart/2011/layout/CircleProcess"/>
    <dgm:cxn modelId="{A3DE2896-4052-4304-95FB-5E13D61C9FC3}" type="presParOf" srcId="{1C6E9C13-B29B-450B-8755-9703324E5594}" destId="{26F59902-EA1A-4E9A-A513-2613F5511E91}" srcOrd="2" destOrd="0" presId="urn:microsoft.com/office/officeart/2011/layout/CircleProcess"/>
    <dgm:cxn modelId="{9C26491B-32A5-40A8-889C-6DE1A5E13E36}" type="presParOf" srcId="{1C6E9C13-B29B-450B-8755-9703324E5594}" destId="{F8DA15BF-CDE2-4B54-9A00-B9D9ADD9AC08}" srcOrd="3" destOrd="0" presId="urn:microsoft.com/office/officeart/2011/layout/CircleProcess"/>
    <dgm:cxn modelId="{4241F68B-6D82-4CCE-8094-6E0B17AFB640}" type="presParOf" srcId="{F8DA15BF-CDE2-4B54-9A00-B9D9ADD9AC08}" destId="{BBBBBE1C-EFD5-42B9-8B01-7B6AC614D4DB}" srcOrd="0" destOrd="0" presId="urn:microsoft.com/office/officeart/2011/layout/CircleProcess"/>
    <dgm:cxn modelId="{7AA58E4D-C5D1-439A-97C9-96551C6C300A}" type="presParOf" srcId="{1C6E9C13-B29B-450B-8755-9703324E5594}" destId="{E5155A3F-5F2D-43F6-A547-747CD6F015C6}" srcOrd="4" destOrd="0" presId="urn:microsoft.com/office/officeart/2011/layout/CircleProcess"/>
    <dgm:cxn modelId="{886580F3-25BA-4262-A209-2F35F3A2C736}" type="presParOf" srcId="{E5155A3F-5F2D-43F6-A547-747CD6F015C6}" destId="{7F841D92-DF67-4D3A-B628-33F26CCE7543}" srcOrd="0" destOrd="0" presId="urn:microsoft.com/office/officeart/2011/layout/CircleProcess"/>
    <dgm:cxn modelId="{C4258AEF-3C0F-4E6A-B044-3D9D4D860BA3}" type="presParOf" srcId="{1C6E9C13-B29B-450B-8755-9703324E5594}" destId="{A061E32E-2D8D-4666-AE22-396BDD56238E}" srcOrd="5" destOrd="0" presId="urn:microsoft.com/office/officeart/2011/layout/CircleProcess"/>
    <dgm:cxn modelId="{2591511F-0D74-43C8-88D4-9CB2AB9D7039}" type="presParOf" srcId="{1C6E9C13-B29B-450B-8755-9703324E5594}" destId="{6E4AD2DB-BEAF-407B-8FB4-B433ED8E3927}" srcOrd="6" destOrd="0" presId="urn:microsoft.com/office/officeart/2011/layout/CircleProcess"/>
    <dgm:cxn modelId="{A0FD2E8D-7E7A-4608-A16E-5E32EB44631D}" type="presParOf" srcId="{6E4AD2DB-BEAF-407B-8FB4-B433ED8E3927}" destId="{AEED737B-987E-4917-A72E-77428AA8683D}" srcOrd="0" destOrd="0" presId="urn:microsoft.com/office/officeart/2011/layout/CircleProcess"/>
    <dgm:cxn modelId="{862A021E-D325-4A70-9AAB-FD31F81C4709}" type="presParOf" srcId="{1C6E9C13-B29B-450B-8755-9703324E5594}" destId="{FD08F308-8A4A-4DF3-A4A0-EB974E8227A9}" srcOrd="7" destOrd="0" presId="urn:microsoft.com/office/officeart/2011/layout/CircleProcess"/>
    <dgm:cxn modelId="{688C0B3D-3DFA-48BD-B167-EE656737DEC5}" type="presParOf" srcId="{FD08F308-8A4A-4DF3-A4A0-EB974E8227A9}" destId="{0DDC65E1-155F-4330-8395-45D941A73407}" srcOrd="0" destOrd="0" presId="urn:microsoft.com/office/officeart/2011/layout/CircleProcess"/>
    <dgm:cxn modelId="{86EA8700-451A-4CB7-A23B-F3D38A57B2EC}" type="presParOf" srcId="{1C6E9C13-B29B-450B-8755-9703324E5594}" destId="{4C332759-2B65-4D29-A7F3-762418A8FB7B}" srcOrd="8" destOrd="0" presId="urn:microsoft.com/office/officeart/2011/layout/CircleProcess"/>
    <dgm:cxn modelId="{5F00A5FF-5BBE-4E7C-9BDA-2199512A02F6}" type="presParOf" srcId="{1C6E9C13-B29B-450B-8755-9703324E5594}" destId="{622FF831-C96B-4EBD-8636-389B7D488F3C}" srcOrd="9" destOrd="0" presId="urn:microsoft.com/office/officeart/2011/layout/CircleProcess"/>
    <dgm:cxn modelId="{4D6A73BC-3875-48BB-AEC4-95DC62F327A3}" type="presParOf" srcId="{622FF831-C96B-4EBD-8636-389B7D488F3C}" destId="{535D5850-8CA2-4E31-9125-8B7A5937C37D}" srcOrd="0" destOrd="0" presId="urn:microsoft.com/office/officeart/2011/layout/CircleProcess"/>
    <dgm:cxn modelId="{B83B3FDB-DEF3-4A46-982A-925378989D67}" type="presParOf" srcId="{1C6E9C13-B29B-450B-8755-9703324E5594}" destId="{4CD4D7B8-63EC-44D0-9CAE-F7FC61140E84}" srcOrd="10" destOrd="0" presId="urn:microsoft.com/office/officeart/2011/layout/CircleProcess"/>
    <dgm:cxn modelId="{EC194045-0FF2-4750-A48C-0E3D3D4A45F5}" type="presParOf" srcId="{4CD4D7B8-63EC-44D0-9CAE-F7FC61140E84}" destId="{12BBD8A1-FE51-459C-A80D-5A798E3B540B}" srcOrd="0" destOrd="0" presId="urn:microsoft.com/office/officeart/2011/layout/CircleProcess"/>
    <dgm:cxn modelId="{80E424AB-E324-4C3D-82E1-4CFBA03829E1}" type="presParOf" srcId="{1C6E9C13-B29B-450B-8755-9703324E5594}" destId="{7B2D7906-AEE0-443A-ACBF-5F06D75B0B79}"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1AFC-0174-4F55-8456-59CD8338F58F}">
      <dsp:nvSpPr>
        <dsp:cNvPr id="0" name=""/>
        <dsp:cNvSpPr/>
      </dsp:nvSpPr>
      <dsp:spPr>
        <a:xfrm>
          <a:off x="4655468" y="1335447"/>
          <a:ext cx="1393279" cy="1393350"/>
        </a:xfrm>
        <a:prstGeom prst="ellipse">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4DC2F8-065F-48F3-B5E0-D761422A82B9}">
      <dsp:nvSpPr>
        <dsp:cNvPr id="0" name=""/>
        <dsp:cNvSpPr/>
      </dsp:nvSpPr>
      <dsp:spPr>
        <a:xfrm>
          <a:off x="4702070"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rgbClr val="595959"/>
              </a:solidFill>
              <a:latin typeface="Montserrat" panose="00000500000000000000" pitchFamily="2" charset="0"/>
            </a:rPr>
            <a:t>Loại bỏ token </a:t>
          </a:r>
          <a:r>
            <a:rPr lang="en-US" sz="1600" b="1" kern="1200">
              <a:solidFill>
                <a:srgbClr val="595959"/>
              </a:solidFill>
              <a:latin typeface="Montserrat" panose="00000500000000000000" pitchFamily="2" charset="0"/>
            </a:rPr>
            <a:t>&lt; 3</a:t>
          </a:r>
        </a:p>
      </dsp:txBody>
      <dsp:txXfrm>
        <a:off x="4887881" y="1567712"/>
        <a:ext cx="929051" cy="928818"/>
      </dsp:txXfrm>
    </dsp:sp>
    <dsp:sp modelId="{BBBBBE1C-EFD5-42B9-8B01-7B6AC614D4DB}">
      <dsp:nvSpPr>
        <dsp:cNvPr id="0" name=""/>
        <dsp:cNvSpPr/>
      </dsp:nvSpPr>
      <dsp:spPr>
        <a:xfrm rot="2700000">
          <a:off x="3209601"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841D92-DF67-4D3A-B628-33F26CCE7543}">
      <dsp:nvSpPr>
        <dsp:cNvPr id="0" name=""/>
        <dsp:cNvSpPr/>
      </dsp:nvSpPr>
      <dsp:spPr>
        <a:xfrm>
          <a:off x="3262189"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595959"/>
              </a:solidFill>
              <a:latin typeface="Montserrat" panose="00000500000000000000" pitchFamily="2" charset="0"/>
            </a:rPr>
            <a:t>Chuẩn hóa </a:t>
          </a:r>
          <a:r>
            <a:rPr lang="en-US" sz="1600" kern="1200">
              <a:solidFill>
                <a:srgbClr val="595959"/>
              </a:solidFill>
              <a:latin typeface="Montserrat" panose="00000500000000000000" pitchFamily="2" charset="0"/>
            </a:rPr>
            <a:t>token</a:t>
          </a:r>
        </a:p>
      </dsp:txBody>
      <dsp:txXfrm>
        <a:off x="3448000" y="1567712"/>
        <a:ext cx="929051" cy="928818"/>
      </dsp:txXfrm>
    </dsp:sp>
    <dsp:sp modelId="{AEED737B-987E-4917-A72E-77428AA8683D}">
      <dsp:nvSpPr>
        <dsp:cNvPr id="0" name=""/>
        <dsp:cNvSpPr/>
      </dsp:nvSpPr>
      <dsp:spPr>
        <a:xfrm rot="2700000">
          <a:off x="1775695"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DC65E1-155F-4330-8395-45D941A73407}">
      <dsp:nvSpPr>
        <dsp:cNvPr id="0" name=""/>
        <dsp:cNvSpPr/>
      </dsp:nvSpPr>
      <dsp:spPr>
        <a:xfrm>
          <a:off x="1822308"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rgbClr val="595959"/>
              </a:solidFill>
              <a:latin typeface="Montserrat" panose="00000500000000000000" pitchFamily="2" charset="0"/>
            </a:rPr>
            <a:t>Loại bỏ </a:t>
          </a:r>
          <a:r>
            <a:rPr lang="en-US" sz="1600" b="1" kern="1200">
              <a:solidFill>
                <a:srgbClr val="595959"/>
              </a:solidFill>
              <a:latin typeface="Montserrat" panose="00000500000000000000" pitchFamily="2" charset="0"/>
            </a:rPr>
            <a:t>stop word</a:t>
          </a:r>
        </a:p>
      </dsp:txBody>
      <dsp:txXfrm>
        <a:off x="2008119" y="1567712"/>
        <a:ext cx="929051" cy="928818"/>
      </dsp:txXfrm>
    </dsp:sp>
    <dsp:sp modelId="{535D5850-8CA2-4E31-9125-8B7A5937C37D}">
      <dsp:nvSpPr>
        <dsp:cNvPr id="0" name=""/>
        <dsp:cNvSpPr/>
      </dsp:nvSpPr>
      <dsp:spPr>
        <a:xfrm rot="2700000">
          <a:off x="335814" y="1335349"/>
          <a:ext cx="1393301" cy="1393301"/>
        </a:xfrm>
        <a:prstGeom prst="teardrop">
          <a:avLst>
            <a:gd name="adj" fmla="val 100000"/>
          </a:avLst>
        </a:prstGeom>
        <a:solidFill>
          <a:srgbClr val="005C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BBD8A1-FE51-459C-A80D-5A798E3B540B}">
      <dsp:nvSpPr>
        <dsp:cNvPr id="0" name=""/>
        <dsp:cNvSpPr/>
      </dsp:nvSpPr>
      <dsp:spPr>
        <a:xfrm>
          <a:off x="382427"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005CA1"/>
              </a:solidFill>
              <a:latin typeface="Montserrat" panose="00000500000000000000" pitchFamily="2" charset="0"/>
            </a:rPr>
            <a:t>Tách </a:t>
          </a:r>
          <a:r>
            <a:rPr lang="en-US" sz="1600" kern="1200">
              <a:latin typeface="Montserrat" panose="00000500000000000000" pitchFamily="2" charset="0"/>
            </a:rPr>
            <a:t>token</a:t>
          </a:r>
        </a:p>
      </dsp:txBody>
      <dsp:txXfrm>
        <a:off x="568238" y="1567712"/>
        <a:ext cx="929051" cy="92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1AFC-0174-4F55-8456-59CD8338F58F}">
      <dsp:nvSpPr>
        <dsp:cNvPr id="0" name=""/>
        <dsp:cNvSpPr/>
      </dsp:nvSpPr>
      <dsp:spPr>
        <a:xfrm>
          <a:off x="4655468" y="1335447"/>
          <a:ext cx="1393279" cy="1393350"/>
        </a:xfrm>
        <a:prstGeom prst="ellipse">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4DC2F8-065F-48F3-B5E0-D761422A82B9}">
      <dsp:nvSpPr>
        <dsp:cNvPr id="0" name=""/>
        <dsp:cNvSpPr/>
      </dsp:nvSpPr>
      <dsp:spPr>
        <a:xfrm>
          <a:off x="4702070"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rgbClr val="595959"/>
              </a:solidFill>
              <a:latin typeface="Montserrat" panose="00000500000000000000" pitchFamily="2" charset="0"/>
            </a:rPr>
            <a:t>Loại bỏ token </a:t>
          </a:r>
          <a:r>
            <a:rPr lang="en-US" sz="1600" b="1" kern="1200">
              <a:solidFill>
                <a:srgbClr val="595959"/>
              </a:solidFill>
              <a:latin typeface="Montserrat" panose="00000500000000000000" pitchFamily="2" charset="0"/>
            </a:rPr>
            <a:t>&lt; 3</a:t>
          </a:r>
        </a:p>
      </dsp:txBody>
      <dsp:txXfrm>
        <a:off x="4887881" y="1567712"/>
        <a:ext cx="929051" cy="928818"/>
      </dsp:txXfrm>
    </dsp:sp>
    <dsp:sp modelId="{BBBBBE1C-EFD5-42B9-8B01-7B6AC614D4DB}">
      <dsp:nvSpPr>
        <dsp:cNvPr id="0" name=""/>
        <dsp:cNvSpPr/>
      </dsp:nvSpPr>
      <dsp:spPr>
        <a:xfrm rot="2700000">
          <a:off x="3209601"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841D92-DF67-4D3A-B628-33F26CCE7543}">
      <dsp:nvSpPr>
        <dsp:cNvPr id="0" name=""/>
        <dsp:cNvSpPr/>
      </dsp:nvSpPr>
      <dsp:spPr>
        <a:xfrm>
          <a:off x="3262189"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595959"/>
              </a:solidFill>
              <a:latin typeface="Montserrat" panose="00000500000000000000" pitchFamily="2" charset="0"/>
            </a:rPr>
            <a:t>Chuẩn hóa </a:t>
          </a:r>
          <a:r>
            <a:rPr lang="en-US" sz="1600" kern="1200">
              <a:solidFill>
                <a:srgbClr val="595959"/>
              </a:solidFill>
              <a:latin typeface="Montserrat" panose="00000500000000000000" pitchFamily="2" charset="0"/>
            </a:rPr>
            <a:t>token</a:t>
          </a:r>
        </a:p>
      </dsp:txBody>
      <dsp:txXfrm>
        <a:off x="3448000" y="1567712"/>
        <a:ext cx="929051" cy="928818"/>
      </dsp:txXfrm>
    </dsp:sp>
    <dsp:sp modelId="{AEED737B-987E-4917-A72E-77428AA8683D}">
      <dsp:nvSpPr>
        <dsp:cNvPr id="0" name=""/>
        <dsp:cNvSpPr/>
      </dsp:nvSpPr>
      <dsp:spPr>
        <a:xfrm rot="2700000">
          <a:off x="1775695" y="1335349"/>
          <a:ext cx="1393301" cy="1393301"/>
        </a:xfrm>
        <a:prstGeom prst="teardrop">
          <a:avLst>
            <a:gd name="adj" fmla="val 100000"/>
          </a:avLst>
        </a:prstGeom>
        <a:solidFill>
          <a:srgbClr val="005C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DC65E1-155F-4330-8395-45D941A73407}">
      <dsp:nvSpPr>
        <dsp:cNvPr id="0" name=""/>
        <dsp:cNvSpPr/>
      </dsp:nvSpPr>
      <dsp:spPr>
        <a:xfrm>
          <a:off x="1822308"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chemeClr val="tx1"/>
              </a:solidFill>
              <a:latin typeface="Montserrat" panose="00000500000000000000" pitchFamily="2" charset="0"/>
            </a:rPr>
            <a:t>Loại bỏ </a:t>
          </a:r>
          <a:r>
            <a:rPr lang="en-US" sz="1600" b="1" kern="1200">
              <a:solidFill>
                <a:srgbClr val="005CA1"/>
              </a:solidFill>
              <a:latin typeface="Montserrat" panose="00000500000000000000" pitchFamily="2" charset="0"/>
            </a:rPr>
            <a:t>stop word</a:t>
          </a:r>
        </a:p>
      </dsp:txBody>
      <dsp:txXfrm>
        <a:off x="2008119" y="1567712"/>
        <a:ext cx="929051" cy="928818"/>
      </dsp:txXfrm>
    </dsp:sp>
    <dsp:sp modelId="{535D5850-8CA2-4E31-9125-8B7A5937C37D}">
      <dsp:nvSpPr>
        <dsp:cNvPr id="0" name=""/>
        <dsp:cNvSpPr/>
      </dsp:nvSpPr>
      <dsp:spPr>
        <a:xfrm rot="2700000">
          <a:off x="335814"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BBD8A1-FE51-459C-A80D-5A798E3B540B}">
      <dsp:nvSpPr>
        <dsp:cNvPr id="0" name=""/>
        <dsp:cNvSpPr/>
      </dsp:nvSpPr>
      <dsp:spPr>
        <a:xfrm>
          <a:off x="382427"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chemeClr val="tx1">
                  <a:lumMod val="50000"/>
                  <a:lumOff val="50000"/>
                </a:schemeClr>
              </a:solidFill>
              <a:latin typeface="Montserrat" panose="00000500000000000000" pitchFamily="2" charset="0"/>
            </a:rPr>
            <a:t>Tách </a:t>
          </a:r>
          <a:r>
            <a:rPr lang="en-US" sz="1600" kern="1200">
              <a:solidFill>
                <a:schemeClr val="tx1">
                  <a:lumMod val="50000"/>
                  <a:lumOff val="50000"/>
                </a:schemeClr>
              </a:solidFill>
              <a:latin typeface="Montserrat" panose="00000500000000000000" pitchFamily="2" charset="0"/>
            </a:rPr>
            <a:t>token</a:t>
          </a:r>
        </a:p>
      </dsp:txBody>
      <dsp:txXfrm>
        <a:off x="568238" y="1567712"/>
        <a:ext cx="929051" cy="9288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1AFC-0174-4F55-8456-59CD8338F58F}">
      <dsp:nvSpPr>
        <dsp:cNvPr id="0" name=""/>
        <dsp:cNvSpPr/>
      </dsp:nvSpPr>
      <dsp:spPr>
        <a:xfrm>
          <a:off x="4655468" y="1335447"/>
          <a:ext cx="1393279" cy="1393350"/>
        </a:xfrm>
        <a:prstGeom prst="ellipse">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4DC2F8-065F-48F3-B5E0-D761422A82B9}">
      <dsp:nvSpPr>
        <dsp:cNvPr id="0" name=""/>
        <dsp:cNvSpPr/>
      </dsp:nvSpPr>
      <dsp:spPr>
        <a:xfrm>
          <a:off x="4702070"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rgbClr val="595959"/>
              </a:solidFill>
              <a:latin typeface="Montserrat" panose="00000500000000000000" pitchFamily="2" charset="0"/>
            </a:rPr>
            <a:t>Loại bỏ token </a:t>
          </a:r>
          <a:r>
            <a:rPr lang="en-US" sz="1600" b="1" kern="1200">
              <a:solidFill>
                <a:srgbClr val="595959"/>
              </a:solidFill>
              <a:latin typeface="Montserrat" panose="00000500000000000000" pitchFamily="2" charset="0"/>
            </a:rPr>
            <a:t>&lt; 3</a:t>
          </a:r>
        </a:p>
      </dsp:txBody>
      <dsp:txXfrm>
        <a:off x="4887881" y="1567712"/>
        <a:ext cx="929051" cy="928818"/>
      </dsp:txXfrm>
    </dsp:sp>
    <dsp:sp modelId="{BBBBBE1C-EFD5-42B9-8B01-7B6AC614D4DB}">
      <dsp:nvSpPr>
        <dsp:cNvPr id="0" name=""/>
        <dsp:cNvSpPr/>
      </dsp:nvSpPr>
      <dsp:spPr>
        <a:xfrm rot="2700000">
          <a:off x="3209601" y="1335349"/>
          <a:ext cx="1393301" cy="1393301"/>
        </a:xfrm>
        <a:prstGeom prst="teardrop">
          <a:avLst>
            <a:gd name="adj" fmla="val 100000"/>
          </a:avLst>
        </a:prstGeom>
        <a:solidFill>
          <a:srgbClr val="005C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841D92-DF67-4D3A-B628-33F26CCE7543}">
      <dsp:nvSpPr>
        <dsp:cNvPr id="0" name=""/>
        <dsp:cNvSpPr/>
      </dsp:nvSpPr>
      <dsp:spPr>
        <a:xfrm>
          <a:off x="3262189"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005CA1"/>
              </a:solidFill>
              <a:latin typeface="Montserrat" panose="00000500000000000000" pitchFamily="2" charset="0"/>
            </a:rPr>
            <a:t>Chuẩn hóa </a:t>
          </a:r>
          <a:r>
            <a:rPr lang="en-US" sz="1600" kern="1200">
              <a:solidFill>
                <a:schemeClr val="tx1"/>
              </a:solidFill>
              <a:latin typeface="Montserrat" panose="00000500000000000000" pitchFamily="2" charset="0"/>
            </a:rPr>
            <a:t>token</a:t>
          </a:r>
        </a:p>
      </dsp:txBody>
      <dsp:txXfrm>
        <a:off x="3448000" y="1567712"/>
        <a:ext cx="929051" cy="928818"/>
      </dsp:txXfrm>
    </dsp:sp>
    <dsp:sp modelId="{AEED737B-987E-4917-A72E-77428AA8683D}">
      <dsp:nvSpPr>
        <dsp:cNvPr id="0" name=""/>
        <dsp:cNvSpPr/>
      </dsp:nvSpPr>
      <dsp:spPr>
        <a:xfrm rot="2700000">
          <a:off x="1775695"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DC65E1-155F-4330-8395-45D941A73407}">
      <dsp:nvSpPr>
        <dsp:cNvPr id="0" name=""/>
        <dsp:cNvSpPr/>
      </dsp:nvSpPr>
      <dsp:spPr>
        <a:xfrm>
          <a:off x="1822308"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chemeClr val="tx1">
                  <a:lumMod val="50000"/>
                  <a:lumOff val="50000"/>
                </a:schemeClr>
              </a:solidFill>
              <a:latin typeface="Montserrat" panose="00000500000000000000" pitchFamily="2" charset="0"/>
            </a:rPr>
            <a:t>Loại bỏ </a:t>
          </a:r>
          <a:r>
            <a:rPr lang="en-US" sz="1600" b="1" kern="1200">
              <a:solidFill>
                <a:schemeClr val="tx1">
                  <a:lumMod val="50000"/>
                  <a:lumOff val="50000"/>
                </a:schemeClr>
              </a:solidFill>
              <a:latin typeface="Montserrat" panose="00000500000000000000" pitchFamily="2" charset="0"/>
            </a:rPr>
            <a:t>stop word</a:t>
          </a:r>
        </a:p>
      </dsp:txBody>
      <dsp:txXfrm>
        <a:off x="2008119" y="1567712"/>
        <a:ext cx="929051" cy="928818"/>
      </dsp:txXfrm>
    </dsp:sp>
    <dsp:sp modelId="{535D5850-8CA2-4E31-9125-8B7A5937C37D}">
      <dsp:nvSpPr>
        <dsp:cNvPr id="0" name=""/>
        <dsp:cNvSpPr/>
      </dsp:nvSpPr>
      <dsp:spPr>
        <a:xfrm rot="2700000">
          <a:off x="335814"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BBD8A1-FE51-459C-A80D-5A798E3B540B}">
      <dsp:nvSpPr>
        <dsp:cNvPr id="0" name=""/>
        <dsp:cNvSpPr/>
      </dsp:nvSpPr>
      <dsp:spPr>
        <a:xfrm>
          <a:off x="382427"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chemeClr val="tx1">
                  <a:lumMod val="50000"/>
                  <a:lumOff val="50000"/>
                </a:schemeClr>
              </a:solidFill>
              <a:latin typeface="Montserrat" panose="00000500000000000000" pitchFamily="2" charset="0"/>
            </a:rPr>
            <a:t>Tách </a:t>
          </a:r>
          <a:r>
            <a:rPr lang="en-US" sz="1600" kern="1200">
              <a:solidFill>
                <a:schemeClr val="tx1">
                  <a:lumMod val="50000"/>
                  <a:lumOff val="50000"/>
                </a:schemeClr>
              </a:solidFill>
              <a:latin typeface="Montserrat" panose="00000500000000000000" pitchFamily="2" charset="0"/>
            </a:rPr>
            <a:t>token</a:t>
          </a:r>
        </a:p>
      </dsp:txBody>
      <dsp:txXfrm>
        <a:off x="568238" y="1567712"/>
        <a:ext cx="929051" cy="928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1AFC-0174-4F55-8456-59CD8338F58F}">
      <dsp:nvSpPr>
        <dsp:cNvPr id="0" name=""/>
        <dsp:cNvSpPr/>
      </dsp:nvSpPr>
      <dsp:spPr>
        <a:xfrm>
          <a:off x="4655468" y="1335447"/>
          <a:ext cx="1393279" cy="1393350"/>
        </a:xfrm>
        <a:prstGeom prst="ellipse">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4DC2F8-065F-48F3-B5E0-D761422A82B9}">
      <dsp:nvSpPr>
        <dsp:cNvPr id="0" name=""/>
        <dsp:cNvSpPr/>
      </dsp:nvSpPr>
      <dsp:spPr>
        <a:xfrm>
          <a:off x="4702070"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rgbClr val="595959"/>
              </a:solidFill>
              <a:latin typeface="Montserrat" panose="00000500000000000000" pitchFamily="2" charset="0"/>
            </a:rPr>
            <a:t>Loại bỏ token </a:t>
          </a:r>
          <a:r>
            <a:rPr lang="en-US" sz="1600" b="1" kern="1200">
              <a:solidFill>
                <a:srgbClr val="595959"/>
              </a:solidFill>
              <a:latin typeface="Montserrat" panose="00000500000000000000" pitchFamily="2" charset="0"/>
            </a:rPr>
            <a:t>&lt; 3</a:t>
          </a:r>
        </a:p>
      </dsp:txBody>
      <dsp:txXfrm>
        <a:off x="4887881" y="1567712"/>
        <a:ext cx="929051" cy="928818"/>
      </dsp:txXfrm>
    </dsp:sp>
    <dsp:sp modelId="{BBBBBE1C-EFD5-42B9-8B01-7B6AC614D4DB}">
      <dsp:nvSpPr>
        <dsp:cNvPr id="0" name=""/>
        <dsp:cNvSpPr/>
      </dsp:nvSpPr>
      <dsp:spPr>
        <a:xfrm rot="2700000">
          <a:off x="3209601" y="1335349"/>
          <a:ext cx="1393301" cy="1393301"/>
        </a:xfrm>
        <a:prstGeom prst="teardrop">
          <a:avLst>
            <a:gd name="adj" fmla="val 100000"/>
          </a:avLst>
        </a:prstGeom>
        <a:solidFill>
          <a:srgbClr val="005C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841D92-DF67-4D3A-B628-33F26CCE7543}">
      <dsp:nvSpPr>
        <dsp:cNvPr id="0" name=""/>
        <dsp:cNvSpPr/>
      </dsp:nvSpPr>
      <dsp:spPr>
        <a:xfrm>
          <a:off x="3262189"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005CA1"/>
              </a:solidFill>
              <a:latin typeface="Montserrat" panose="00000500000000000000" pitchFamily="2" charset="0"/>
            </a:rPr>
            <a:t>Chuẩn hóa </a:t>
          </a:r>
          <a:r>
            <a:rPr lang="en-US" sz="1600" kern="1200">
              <a:solidFill>
                <a:schemeClr val="tx1"/>
              </a:solidFill>
              <a:latin typeface="Montserrat" panose="00000500000000000000" pitchFamily="2" charset="0"/>
            </a:rPr>
            <a:t>token</a:t>
          </a:r>
        </a:p>
      </dsp:txBody>
      <dsp:txXfrm>
        <a:off x="3448000" y="1567712"/>
        <a:ext cx="929051" cy="928818"/>
      </dsp:txXfrm>
    </dsp:sp>
    <dsp:sp modelId="{AEED737B-987E-4917-A72E-77428AA8683D}">
      <dsp:nvSpPr>
        <dsp:cNvPr id="0" name=""/>
        <dsp:cNvSpPr/>
      </dsp:nvSpPr>
      <dsp:spPr>
        <a:xfrm rot="2700000">
          <a:off x="1775695"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DC65E1-155F-4330-8395-45D941A73407}">
      <dsp:nvSpPr>
        <dsp:cNvPr id="0" name=""/>
        <dsp:cNvSpPr/>
      </dsp:nvSpPr>
      <dsp:spPr>
        <a:xfrm>
          <a:off x="1822308"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chemeClr val="tx1">
                  <a:lumMod val="50000"/>
                  <a:lumOff val="50000"/>
                </a:schemeClr>
              </a:solidFill>
              <a:latin typeface="Montserrat" panose="00000500000000000000" pitchFamily="2" charset="0"/>
            </a:rPr>
            <a:t>Loại bỏ </a:t>
          </a:r>
          <a:r>
            <a:rPr lang="en-US" sz="1600" b="1" kern="1200">
              <a:solidFill>
                <a:schemeClr val="tx1">
                  <a:lumMod val="50000"/>
                  <a:lumOff val="50000"/>
                </a:schemeClr>
              </a:solidFill>
              <a:latin typeface="Montserrat" panose="00000500000000000000" pitchFamily="2" charset="0"/>
            </a:rPr>
            <a:t>stop word</a:t>
          </a:r>
        </a:p>
      </dsp:txBody>
      <dsp:txXfrm>
        <a:off x="2008119" y="1567712"/>
        <a:ext cx="929051" cy="928818"/>
      </dsp:txXfrm>
    </dsp:sp>
    <dsp:sp modelId="{535D5850-8CA2-4E31-9125-8B7A5937C37D}">
      <dsp:nvSpPr>
        <dsp:cNvPr id="0" name=""/>
        <dsp:cNvSpPr/>
      </dsp:nvSpPr>
      <dsp:spPr>
        <a:xfrm rot="2700000">
          <a:off x="335814"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BBD8A1-FE51-459C-A80D-5A798E3B540B}">
      <dsp:nvSpPr>
        <dsp:cNvPr id="0" name=""/>
        <dsp:cNvSpPr/>
      </dsp:nvSpPr>
      <dsp:spPr>
        <a:xfrm>
          <a:off x="382427"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chemeClr val="tx1">
                  <a:lumMod val="50000"/>
                  <a:lumOff val="50000"/>
                </a:schemeClr>
              </a:solidFill>
              <a:latin typeface="Montserrat" panose="00000500000000000000" pitchFamily="2" charset="0"/>
            </a:rPr>
            <a:t>Tách </a:t>
          </a:r>
          <a:r>
            <a:rPr lang="en-US" sz="1600" kern="1200">
              <a:solidFill>
                <a:schemeClr val="tx1">
                  <a:lumMod val="50000"/>
                  <a:lumOff val="50000"/>
                </a:schemeClr>
              </a:solidFill>
              <a:latin typeface="Montserrat" panose="00000500000000000000" pitchFamily="2" charset="0"/>
            </a:rPr>
            <a:t>token</a:t>
          </a:r>
        </a:p>
      </dsp:txBody>
      <dsp:txXfrm>
        <a:off x="568238" y="1567712"/>
        <a:ext cx="929051" cy="928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1AFC-0174-4F55-8456-59CD8338F58F}">
      <dsp:nvSpPr>
        <dsp:cNvPr id="0" name=""/>
        <dsp:cNvSpPr/>
      </dsp:nvSpPr>
      <dsp:spPr>
        <a:xfrm>
          <a:off x="4655468" y="1335447"/>
          <a:ext cx="1393279" cy="1393350"/>
        </a:xfrm>
        <a:prstGeom prst="ellipse">
          <a:avLst/>
        </a:prstGeom>
        <a:solidFill>
          <a:srgbClr val="005C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4DC2F8-065F-48F3-B5E0-D761422A82B9}">
      <dsp:nvSpPr>
        <dsp:cNvPr id="0" name=""/>
        <dsp:cNvSpPr/>
      </dsp:nvSpPr>
      <dsp:spPr>
        <a:xfrm>
          <a:off x="4702070"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chemeClr val="tx1"/>
              </a:solidFill>
              <a:latin typeface="Montserrat" panose="00000500000000000000" pitchFamily="2" charset="0"/>
            </a:rPr>
            <a:t>Loại bỏ token </a:t>
          </a:r>
          <a:r>
            <a:rPr lang="en-US" sz="1600" b="1" kern="1200">
              <a:solidFill>
                <a:srgbClr val="005CA1"/>
              </a:solidFill>
              <a:latin typeface="Montserrat" panose="00000500000000000000" pitchFamily="2" charset="0"/>
            </a:rPr>
            <a:t>&lt; 3</a:t>
          </a:r>
        </a:p>
      </dsp:txBody>
      <dsp:txXfrm>
        <a:off x="4887881" y="1567712"/>
        <a:ext cx="929051" cy="928818"/>
      </dsp:txXfrm>
    </dsp:sp>
    <dsp:sp modelId="{BBBBBE1C-EFD5-42B9-8B01-7B6AC614D4DB}">
      <dsp:nvSpPr>
        <dsp:cNvPr id="0" name=""/>
        <dsp:cNvSpPr/>
      </dsp:nvSpPr>
      <dsp:spPr>
        <a:xfrm rot="2700000">
          <a:off x="3209601"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841D92-DF67-4D3A-B628-33F26CCE7543}">
      <dsp:nvSpPr>
        <dsp:cNvPr id="0" name=""/>
        <dsp:cNvSpPr/>
      </dsp:nvSpPr>
      <dsp:spPr>
        <a:xfrm>
          <a:off x="3262189"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rgbClr val="595959"/>
              </a:solidFill>
              <a:latin typeface="Montserrat" panose="00000500000000000000" pitchFamily="2" charset="0"/>
            </a:rPr>
            <a:t>Chuẩn hóa </a:t>
          </a:r>
          <a:r>
            <a:rPr lang="en-US" sz="1600" kern="1200">
              <a:solidFill>
                <a:srgbClr val="595959"/>
              </a:solidFill>
              <a:latin typeface="Montserrat" panose="00000500000000000000" pitchFamily="2" charset="0"/>
            </a:rPr>
            <a:t>token</a:t>
          </a:r>
        </a:p>
      </dsp:txBody>
      <dsp:txXfrm>
        <a:off x="3448000" y="1567712"/>
        <a:ext cx="929051" cy="928818"/>
      </dsp:txXfrm>
    </dsp:sp>
    <dsp:sp modelId="{AEED737B-987E-4917-A72E-77428AA8683D}">
      <dsp:nvSpPr>
        <dsp:cNvPr id="0" name=""/>
        <dsp:cNvSpPr/>
      </dsp:nvSpPr>
      <dsp:spPr>
        <a:xfrm rot="2700000">
          <a:off x="1775695"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DC65E1-155F-4330-8395-45D941A73407}">
      <dsp:nvSpPr>
        <dsp:cNvPr id="0" name=""/>
        <dsp:cNvSpPr/>
      </dsp:nvSpPr>
      <dsp:spPr>
        <a:xfrm>
          <a:off x="1822308"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kern="1200">
              <a:solidFill>
                <a:schemeClr val="tx1">
                  <a:lumMod val="50000"/>
                  <a:lumOff val="50000"/>
                </a:schemeClr>
              </a:solidFill>
              <a:latin typeface="Montserrat" panose="00000500000000000000" pitchFamily="2" charset="0"/>
            </a:rPr>
            <a:t>Loại bỏ </a:t>
          </a:r>
          <a:r>
            <a:rPr lang="en-US" sz="1600" b="1" kern="1200">
              <a:solidFill>
                <a:schemeClr val="tx1">
                  <a:lumMod val="50000"/>
                  <a:lumOff val="50000"/>
                </a:schemeClr>
              </a:solidFill>
              <a:latin typeface="Montserrat" panose="00000500000000000000" pitchFamily="2" charset="0"/>
            </a:rPr>
            <a:t>stop word</a:t>
          </a:r>
        </a:p>
      </dsp:txBody>
      <dsp:txXfrm>
        <a:off x="2008119" y="1567712"/>
        <a:ext cx="929051" cy="928818"/>
      </dsp:txXfrm>
    </dsp:sp>
    <dsp:sp modelId="{535D5850-8CA2-4E31-9125-8B7A5937C37D}">
      <dsp:nvSpPr>
        <dsp:cNvPr id="0" name=""/>
        <dsp:cNvSpPr/>
      </dsp:nvSpPr>
      <dsp:spPr>
        <a:xfrm rot="2700000">
          <a:off x="335814" y="1335349"/>
          <a:ext cx="1393301" cy="1393301"/>
        </a:xfrm>
        <a:prstGeom prst="teardrop">
          <a:avLst>
            <a:gd name="adj" fmla="val 100000"/>
          </a:avLst>
        </a:prstGeom>
        <a:solidFill>
          <a:schemeClr val="tx1">
            <a:lumMod val="50000"/>
            <a:lumOff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BBD8A1-FE51-459C-A80D-5A798E3B540B}">
      <dsp:nvSpPr>
        <dsp:cNvPr id="0" name=""/>
        <dsp:cNvSpPr/>
      </dsp:nvSpPr>
      <dsp:spPr>
        <a:xfrm>
          <a:off x="382427" y="1381900"/>
          <a:ext cx="1300672" cy="1300443"/>
        </a:xfrm>
        <a:prstGeom prst="ellipse">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110000"/>
            </a:lnSpc>
            <a:spcBef>
              <a:spcPct val="0"/>
            </a:spcBef>
            <a:spcAft>
              <a:spcPct val="35000"/>
            </a:spcAft>
            <a:buNone/>
          </a:pPr>
          <a:r>
            <a:rPr lang="en-US" sz="1600" b="1" kern="1200">
              <a:solidFill>
                <a:schemeClr val="tx1">
                  <a:lumMod val="50000"/>
                  <a:lumOff val="50000"/>
                </a:schemeClr>
              </a:solidFill>
              <a:latin typeface="Montserrat" panose="00000500000000000000" pitchFamily="2" charset="0"/>
            </a:rPr>
            <a:t>Tách </a:t>
          </a:r>
          <a:r>
            <a:rPr lang="en-US" sz="1600" kern="1200">
              <a:solidFill>
                <a:schemeClr val="tx1">
                  <a:lumMod val="50000"/>
                  <a:lumOff val="50000"/>
                </a:schemeClr>
              </a:solidFill>
              <a:latin typeface="Montserrat" panose="00000500000000000000" pitchFamily="2" charset="0"/>
            </a:rPr>
            <a:t>token</a:t>
          </a:r>
        </a:p>
      </dsp:txBody>
      <dsp:txXfrm>
        <a:off x="568238" y="1567712"/>
        <a:ext cx="929051" cy="92881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019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661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1308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080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9174c584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9174c584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5CA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1281" cy="5143501"/>
          </a:xfrm>
          <a:prstGeom prst="rect">
            <a:avLst/>
          </a:prstGeom>
          <a:noFill/>
          <a:ln>
            <a:noFill/>
          </a:ln>
        </p:spPr>
      </p:pic>
      <p:pic>
        <p:nvPicPr>
          <p:cNvPr id="11" name="Google Shape;11;p2"/>
          <p:cNvPicPr preferRelativeResize="0"/>
          <p:nvPr/>
        </p:nvPicPr>
        <p:blipFill>
          <a:blip r:embed="rId3">
            <a:alphaModFix/>
          </a:blip>
          <a:stretch>
            <a:fillRect/>
          </a:stretch>
        </p:blipFill>
        <p:spPr>
          <a:xfrm>
            <a:off x="336001" y="4283876"/>
            <a:ext cx="2803200" cy="655625"/>
          </a:xfrm>
          <a:prstGeom prst="rect">
            <a:avLst/>
          </a:prstGeom>
          <a:noFill/>
          <a:ln>
            <a:noFill/>
          </a:ln>
        </p:spPr>
      </p:pic>
      <p:pic>
        <p:nvPicPr>
          <p:cNvPr id="1030" name="Picture 6">
            <a:extLst>
              <a:ext uri="{FF2B5EF4-FFF2-40B4-BE49-F238E27FC236}">
                <a16:creationId xmlns:a16="http://schemas.microsoft.com/office/drawing/2014/main" id="{390C7E4E-4A2D-64CC-27CA-2072E7B0A96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30244" y="3422968"/>
            <a:ext cx="1700164" cy="1188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283600" y="4678085"/>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Ref idx="1001">
        <a:schemeClr val="bg1"/>
      </p:bgRef>
    </p:bg>
    <p:spTree>
      <p:nvGrpSpPr>
        <p:cNvPr id="1" name="Shape 24"/>
        <p:cNvGrpSpPr/>
        <p:nvPr/>
      </p:nvGrpSpPr>
      <p:grpSpPr>
        <a:xfrm>
          <a:off x="0" y="0"/>
          <a:ext cx="0" cy="0"/>
          <a:chOff x="0" y="0"/>
          <a:chExt cx="0" cy="0"/>
        </a:xfrm>
      </p:grpSpPr>
      <p:sp>
        <p:nvSpPr>
          <p:cNvPr id="2" name="Rectangle 1">
            <a:extLst>
              <a:ext uri="{FF2B5EF4-FFF2-40B4-BE49-F238E27FC236}">
                <a16:creationId xmlns:a16="http://schemas.microsoft.com/office/drawing/2014/main" id="{39E1057A-0D0A-8E6B-2975-9D55E32319F1}"/>
              </a:ext>
            </a:extLst>
          </p:cNvPr>
          <p:cNvSpPr/>
          <p:nvPr userDrawn="1"/>
        </p:nvSpPr>
        <p:spPr>
          <a:xfrm>
            <a:off x="0" y="0"/>
            <a:ext cx="9144000" cy="640080"/>
          </a:xfrm>
          <a:prstGeom prst="rect">
            <a:avLst/>
          </a:prstGeom>
          <a:solidFill>
            <a:srgbClr val="D7E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oogle Shape;26;p5"/>
          <p:cNvSpPr txBox="1">
            <a:spLocks noGrp="1"/>
          </p:cNvSpPr>
          <p:nvPr>
            <p:ph type="title"/>
          </p:nvPr>
        </p:nvSpPr>
        <p:spPr>
          <a:xfrm>
            <a:off x="311700" y="353585"/>
            <a:ext cx="8520600" cy="1005840"/>
          </a:xfrm>
          <a:prstGeom prst="rect">
            <a:avLst/>
          </a:prstGeom>
        </p:spPr>
        <p:txBody>
          <a:bodyPr spcFirstLastPara="1" wrap="square" lIns="91425" tIns="91425" rIns="91425" bIns="91425" anchor="t" anchorCtr="0">
            <a:normAutofit/>
          </a:bodyPr>
          <a:lstStyle>
            <a:lvl1pPr lvl="0">
              <a:lnSpc>
                <a:spcPct val="120000"/>
              </a:lnSpc>
              <a:spcBef>
                <a:spcPts val="0"/>
              </a:spcBef>
              <a:spcAft>
                <a:spcPts val="0"/>
              </a:spcAft>
              <a:buSzPts val="2400"/>
              <a:buFont typeface="Montserrat"/>
              <a:buNone/>
              <a:defRPr sz="2400" b="1">
                <a:solidFill>
                  <a:srgbClr val="005CA1"/>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359425"/>
            <a:ext cx="8503920" cy="3200400"/>
          </a:xfrm>
          <a:prstGeom prst="rect">
            <a:avLst/>
          </a:prstGeom>
        </p:spPr>
        <p:txBody>
          <a:bodyPr spcFirstLastPara="1" wrap="square" lIns="91425" tIns="91425" rIns="91425" bIns="91425" anchor="t" anchorCtr="0">
            <a:normAutofit/>
          </a:bodyPr>
          <a:lstStyle>
            <a:lvl1pPr marL="342900" lvl="0" indent="-342900">
              <a:lnSpc>
                <a:spcPct val="120000"/>
              </a:lnSpc>
              <a:spcBef>
                <a:spcPts val="300"/>
              </a:spcBef>
              <a:spcAft>
                <a:spcPts val="0"/>
              </a:spcAft>
              <a:buSzPts val="1800"/>
              <a:buFont typeface="Montserrat"/>
              <a:buChar char="●"/>
              <a:defRPr>
                <a:solidFill>
                  <a:schemeClr val="tx1"/>
                </a:solidFill>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
        <p:nvSpPr>
          <p:cNvPr id="28" name="Google Shape;28;p5"/>
          <p:cNvSpPr txBox="1">
            <a:spLocks noGrp="1"/>
          </p:cNvSpPr>
          <p:nvPr>
            <p:ph type="sldNum" idx="12"/>
          </p:nvPr>
        </p:nvSpPr>
        <p:spPr>
          <a:xfrm>
            <a:off x="8283600" y="4698475"/>
            <a:ext cx="548700" cy="393600"/>
          </a:xfrm>
          <a:prstGeom prst="rect">
            <a:avLst/>
          </a:prstGeom>
        </p:spPr>
        <p:txBody>
          <a:bodyPr spcFirstLastPara="1" wrap="square" lIns="91425" tIns="91425" rIns="91425" bIns="91425" anchor="ctr" anchorCtr="0">
            <a:normAutofit/>
          </a:bodyPr>
          <a:lstStyle>
            <a:lvl1pPr lvl="0">
              <a:buNone/>
              <a:defRPr sz="1200">
                <a:solidFill>
                  <a:srgbClr val="005CA1"/>
                </a:solidFill>
                <a:latin typeface="Montserrat" panose="00000500000000000000"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Ref idx="1001">
        <a:schemeClr val="bg1"/>
      </p:bgRef>
    </p:bg>
    <p:spTree>
      <p:nvGrpSpPr>
        <p:cNvPr id="1" name="Shape 37"/>
        <p:cNvGrpSpPr/>
        <p:nvPr/>
      </p:nvGrpSpPr>
      <p:grpSpPr>
        <a:xfrm>
          <a:off x="0" y="0"/>
          <a:ext cx="0" cy="0"/>
          <a:chOff x="0" y="0"/>
          <a:chExt cx="0" cy="0"/>
        </a:xfrm>
      </p:grpSpPr>
      <p:sp>
        <p:nvSpPr>
          <p:cNvPr id="2" name="Rectangle 1">
            <a:extLst>
              <a:ext uri="{FF2B5EF4-FFF2-40B4-BE49-F238E27FC236}">
                <a16:creationId xmlns:a16="http://schemas.microsoft.com/office/drawing/2014/main" id="{45F95956-BD94-1690-E67C-B0672741D751}"/>
              </a:ext>
            </a:extLst>
          </p:cNvPr>
          <p:cNvSpPr/>
          <p:nvPr userDrawn="1"/>
        </p:nvSpPr>
        <p:spPr>
          <a:xfrm>
            <a:off x="0" y="0"/>
            <a:ext cx="9144000" cy="640080"/>
          </a:xfrm>
          <a:prstGeom prst="rect">
            <a:avLst/>
          </a:prstGeom>
          <a:solidFill>
            <a:srgbClr val="D7E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Google Shape;38;p7"/>
          <p:cNvSpPr txBox="1">
            <a:spLocks noGrp="1"/>
          </p:cNvSpPr>
          <p:nvPr>
            <p:ph type="title"/>
          </p:nvPr>
        </p:nvSpPr>
        <p:spPr>
          <a:xfrm>
            <a:off x="311700" y="320040"/>
            <a:ext cx="8520600" cy="1005840"/>
          </a:xfrm>
          <a:prstGeom prst="rect">
            <a:avLst/>
          </a:prstGeom>
        </p:spPr>
        <p:txBody>
          <a:bodyPr spcFirstLastPara="1" wrap="square" lIns="91425" tIns="91425" rIns="91425" bIns="91425" anchor="t" anchorCtr="0">
            <a:normAutofit/>
          </a:bodyPr>
          <a:lstStyle>
            <a:lvl1pPr lvl="0">
              <a:lnSpc>
                <a:spcPct val="120000"/>
              </a:lnSpc>
              <a:spcBef>
                <a:spcPts val="0"/>
              </a:spcBef>
              <a:spcAft>
                <a:spcPts val="0"/>
              </a:spcAft>
              <a:buClr>
                <a:srgbClr val="FFFFFF"/>
              </a:buClr>
              <a:buSzPts val="2800"/>
              <a:buFont typeface="Comfortaa"/>
              <a:buNone/>
              <a:defRPr sz="2400" b="1">
                <a:solidFill>
                  <a:srgbClr val="005CA1"/>
                </a:solidFill>
                <a:latin typeface="Montserrat" panose="00000500000000000000" pitchFamily="2" charset="0"/>
                <a:ea typeface="Montserrat" panose="00000500000000000000" pitchFamily="2" charset="0"/>
                <a:cs typeface="Montserrat" panose="00000500000000000000" pitchFamily="2" charset="0"/>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281131" y="4698475"/>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005CA1"/>
        </a:solidFill>
        <a:effectLst/>
      </p:bgPr>
    </p:bg>
    <p:spTree>
      <p:nvGrpSpPr>
        <p:cNvPr id="1" name="Shape 49"/>
        <p:cNvGrpSpPr/>
        <p:nvPr/>
      </p:nvGrpSpPr>
      <p:grpSpPr>
        <a:xfrm>
          <a:off x="0" y="0"/>
          <a:ext cx="0" cy="0"/>
          <a:chOff x="0" y="0"/>
          <a:chExt cx="0" cy="0"/>
        </a:xfrm>
      </p:grpSpPr>
      <p:pic>
        <p:nvPicPr>
          <p:cNvPr id="50" name="Google Shape;50;p10"/>
          <p:cNvPicPr preferRelativeResize="0"/>
          <p:nvPr/>
        </p:nvPicPr>
        <p:blipFill>
          <a:blip r:embed="rId2">
            <a:alphaModFix/>
          </a:blip>
          <a:stretch>
            <a:fillRect/>
          </a:stretch>
        </p:blipFill>
        <p:spPr>
          <a:xfrm>
            <a:off x="2745098" y="-125"/>
            <a:ext cx="6398905" cy="5143501"/>
          </a:xfrm>
          <a:prstGeom prst="rect">
            <a:avLst/>
          </a:prstGeom>
          <a:noFill/>
          <a:ln>
            <a:noFill/>
          </a:ln>
        </p:spPr>
      </p:pic>
      <p:sp>
        <p:nvSpPr>
          <p:cNvPr id="51" name="Google Shape;51;p10"/>
          <p:cNvSpPr txBox="1">
            <a:spLocks noGrp="1"/>
          </p:cNvSpPr>
          <p:nvPr>
            <p:ph type="title"/>
          </p:nvPr>
        </p:nvSpPr>
        <p:spPr>
          <a:xfrm>
            <a:off x="265500" y="1233175"/>
            <a:ext cx="21945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200"/>
              <a:buFont typeface="Montserrat"/>
              <a:buNone/>
              <a:defRPr sz="4200">
                <a:solidFill>
                  <a:schemeClr val="lt1"/>
                </a:solidFill>
                <a:latin typeface="Montserrat"/>
                <a:ea typeface="Montserrat"/>
                <a:cs typeface="Montserrat"/>
                <a:sym typeface="Montserrat"/>
              </a:defRPr>
            </a:lvl1pPr>
            <a:lvl2pPr lvl="1"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2pPr>
            <a:lvl3pPr lvl="2"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3pPr>
            <a:lvl4pPr lvl="3"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4pPr>
            <a:lvl5pPr lvl="4"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5pPr>
            <a:lvl6pPr lvl="5"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6pPr>
            <a:lvl7pPr lvl="6"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7pPr>
            <a:lvl8pPr lvl="7"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8pPr>
            <a:lvl9pPr lvl="8" algn="ctr">
              <a:spcBef>
                <a:spcPts val="0"/>
              </a:spcBef>
              <a:spcAft>
                <a:spcPts val="0"/>
              </a:spcAft>
              <a:buClr>
                <a:schemeClr val="lt1"/>
              </a:buClr>
              <a:buSzPts val="4200"/>
              <a:buFont typeface="Oswald"/>
              <a:buNone/>
              <a:defRPr sz="4200">
                <a:solidFill>
                  <a:schemeClr val="lt1"/>
                </a:solidFill>
                <a:latin typeface="Oswald"/>
                <a:ea typeface="Oswald"/>
                <a:cs typeface="Oswald"/>
                <a:sym typeface="Oswald"/>
              </a:defRPr>
            </a:lvl9pPr>
          </a:lstStyle>
          <a:p>
            <a:endParaRPr/>
          </a:p>
        </p:txBody>
      </p:sp>
      <p:sp>
        <p:nvSpPr>
          <p:cNvPr id="52" name="Google Shape;52;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Font typeface="Montserrat"/>
              <a:buNone/>
              <a:defRPr sz="21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5" name="Google Shape;55;p10"/>
          <p:cNvPicPr preferRelativeResize="0"/>
          <p:nvPr/>
        </p:nvPicPr>
        <p:blipFill>
          <a:blip r:embed="rId3">
            <a:alphaModFix/>
          </a:blip>
          <a:stretch>
            <a:fillRect/>
          </a:stretch>
        </p:blipFill>
        <p:spPr>
          <a:xfrm>
            <a:off x="1933512" y="0"/>
            <a:ext cx="1809976"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5CA1"/>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Ref idx="1001">
        <a:schemeClr val="bg1"/>
      </p:bgRef>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284134" y="4698475"/>
            <a:ext cx="548700" cy="393600"/>
          </a:xfrm>
          <a:prstGeom prst="rect">
            <a:avLst/>
          </a:prstGeom>
          <a:noFill/>
          <a:ln>
            <a:noFill/>
          </a:ln>
        </p:spPr>
        <p:txBody>
          <a:bodyPr spcFirstLastPara="1" wrap="square" lIns="91425" tIns="91425" rIns="91425" bIns="91425" anchor="ctr" anchorCtr="0">
            <a:noAutofit/>
          </a:bodyPr>
          <a:lstStyle>
            <a:lvl1pPr lvl="0" algn="r">
              <a:buNone/>
              <a:defRPr sz="1400">
                <a:solidFill>
                  <a:srgbClr val="005CA1"/>
                </a:solidFill>
                <a:latin typeface="Montserrat" panose="00000500000000000000" pitchFamily="2"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4"/>
          <p:cNvSpPr txBox="1"/>
          <p:nvPr/>
        </p:nvSpPr>
        <p:spPr>
          <a:xfrm>
            <a:off x="609600" y="485066"/>
            <a:ext cx="6492240" cy="11756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800" b="1">
                <a:solidFill>
                  <a:srgbClr val="005CA1"/>
                </a:solidFill>
                <a:latin typeface="Oswald"/>
                <a:ea typeface="Oswald"/>
                <a:cs typeface="Oswald"/>
                <a:sym typeface="Oswald"/>
              </a:rPr>
              <a:t>ĐÁNH GIÁ MÔ HÌNH KHÔNG GIAN VECTOR &amp; MÔ HÌNH LSI TRÊN TẬP DỮ LIỆU CRANFIELD</a:t>
            </a:r>
            <a:endParaRPr sz="2800" dirty="0">
              <a:solidFill>
                <a:srgbClr val="005CA1"/>
              </a:solidFill>
              <a:latin typeface="Oswald"/>
              <a:ea typeface="Oswald"/>
              <a:cs typeface="Oswald"/>
              <a:sym typeface="Oswald"/>
            </a:endParaRPr>
          </a:p>
        </p:txBody>
      </p:sp>
      <p:sp>
        <p:nvSpPr>
          <p:cNvPr id="72" name="Google Shape;72;p14"/>
          <p:cNvSpPr txBox="1"/>
          <p:nvPr/>
        </p:nvSpPr>
        <p:spPr>
          <a:xfrm>
            <a:off x="1035735" y="1737958"/>
            <a:ext cx="2286000" cy="775567"/>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600" b="1">
                <a:solidFill>
                  <a:schemeClr val="tx1"/>
                </a:solidFill>
                <a:latin typeface="Oswald"/>
                <a:ea typeface="Oswald"/>
                <a:cs typeface="Oswald"/>
                <a:sym typeface="Oswald"/>
              </a:rPr>
              <a:t>Phan Thanh Hải</a:t>
            </a:r>
            <a:r>
              <a:rPr lang="en-US" sz="1600" b="1" baseline="30000">
                <a:solidFill>
                  <a:schemeClr val="tx1"/>
                </a:solidFill>
                <a:latin typeface="Oswald"/>
                <a:ea typeface="Oswald"/>
                <a:cs typeface="Oswald"/>
                <a:sym typeface="Oswald"/>
              </a:rPr>
              <a:t>1</a:t>
            </a:r>
          </a:p>
          <a:p>
            <a:pPr marL="0" lvl="0" indent="0" algn="ctr" rtl="0">
              <a:lnSpc>
                <a:spcPct val="120000"/>
              </a:lnSpc>
              <a:spcBef>
                <a:spcPts val="0"/>
              </a:spcBef>
              <a:spcAft>
                <a:spcPts val="0"/>
              </a:spcAft>
              <a:buNone/>
            </a:pPr>
            <a:r>
              <a:rPr lang="en-US" sz="1600" b="1">
                <a:solidFill>
                  <a:schemeClr val="tx1"/>
                </a:solidFill>
                <a:latin typeface="Oswald"/>
                <a:ea typeface="Oswald"/>
                <a:cs typeface="Oswald"/>
                <a:sym typeface="Oswald"/>
              </a:rPr>
              <a:t>18520705</a:t>
            </a:r>
            <a:endParaRPr sz="1600">
              <a:solidFill>
                <a:schemeClr val="tx1"/>
              </a:solidFill>
              <a:latin typeface="Oswald"/>
              <a:ea typeface="Oswald"/>
              <a:cs typeface="Oswald"/>
              <a:sym typeface="Oswald"/>
            </a:endParaRPr>
          </a:p>
        </p:txBody>
      </p:sp>
      <p:sp>
        <p:nvSpPr>
          <p:cNvPr id="73" name="Google Shape;73;p14"/>
          <p:cNvSpPr txBox="1"/>
          <p:nvPr/>
        </p:nvSpPr>
        <p:spPr>
          <a:xfrm>
            <a:off x="3581400" y="1737958"/>
            <a:ext cx="2451300" cy="775567"/>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600" b="1">
                <a:solidFill>
                  <a:schemeClr val="tx1"/>
                </a:solidFill>
                <a:latin typeface="Oswald"/>
                <a:ea typeface="Oswald"/>
                <a:cs typeface="Oswald"/>
                <a:sym typeface="Oswald"/>
              </a:rPr>
              <a:t>Nguyễn Hoàng Long</a:t>
            </a:r>
            <a:r>
              <a:rPr lang="en-US" sz="1600" b="1" baseline="30000">
                <a:solidFill>
                  <a:schemeClr val="tx1"/>
                </a:solidFill>
                <a:latin typeface="Oswald"/>
                <a:ea typeface="Oswald"/>
                <a:cs typeface="Oswald"/>
                <a:sym typeface="Oswald"/>
              </a:rPr>
              <a:t>2</a:t>
            </a:r>
          </a:p>
          <a:p>
            <a:pPr marL="0" lvl="0" indent="0" algn="ctr" rtl="0">
              <a:lnSpc>
                <a:spcPct val="120000"/>
              </a:lnSpc>
              <a:spcBef>
                <a:spcPts val="0"/>
              </a:spcBef>
              <a:spcAft>
                <a:spcPts val="0"/>
              </a:spcAft>
              <a:buNone/>
            </a:pPr>
            <a:r>
              <a:rPr lang="en-US" sz="1600" b="1">
                <a:solidFill>
                  <a:schemeClr val="tx1"/>
                </a:solidFill>
                <a:latin typeface="Oswald"/>
                <a:ea typeface="Oswald"/>
                <a:cs typeface="Oswald"/>
                <a:sym typeface="Oswald"/>
              </a:rPr>
              <a:t>20520239</a:t>
            </a:r>
          </a:p>
        </p:txBody>
      </p:sp>
      <p:sp>
        <p:nvSpPr>
          <p:cNvPr id="2" name="Google Shape;73;p14">
            <a:extLst>
              <a:ext uri="{FF2B5EF4-FFF2-40B4-BE49-F238E27FC236}">
                <a16:creationId xmlns:a16="http://schemas.microsoft.com/office/drawing/2014/main" id="{83F23F30-4524-F11D-9B4E-CB7780988A8F}"/>
              </a:ext>
            </a:extLst>
          </p:cNvPr>
          <p:cNvSpPr txBox="1"/>
          <p:nvPr/>
        </p:nvSpPr>
        <p:spPr>
          <a:xfrm>
            <a:off x="609600" y="2625090"/>
            <a:ext cx="5943600" cy="1366498"/>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600" b="1" dirty="0">
                <a:solidFill>
                  <a:srgbClr val="005CA1"/>
                </a:solidFill>
                <a:latin typeface="Oswald"/>
                <a:ea typeface="Oswald"/>
                <a:cs typeface="Oswald"/>
                <a:sym typeface="Oswald"/>
              </a:rPr>
              <a:t>Khoa </a:t>
            </a:r>
            <a:r>
              <a:rPr lang="en-US" sz="1600" b="1" dirty="0" err="1">
                <a:solidFill>
                  <a:srgbClr val="005CA1"/>
                </a:solidFill>
                <a:latin typeface="Oswald"/>
                <a:ea typeface="Oswald"/>
                <a:cs typeface="Oswald"/>
                <a:sym typeface="Oswald"/>
              </a:rPr>
              <a:t>Khoa</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học</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máy</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tính</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Trường</a:t>
            </a:r>
            <a:r>
              <a:rPr lang="en-US" sz="1600" b="1" dirty="0">
                <a:solidFill>
                  <a:srgbClr val="005CA1"/>
                </a:solidFill>
                <a:latin typeface="Oswald"/>
                <a:ea typeface="Oswald"/>
                <a:cs typeface="Oswald"/>
                <a:sym typeface="Oswald"/>
              </a:rPr>
              <a:t> ĐH </a:t>
            </a:r>
            <a:r>
              <a:rPr lang="en-US" sz="1600" b="1" dirty="0" err="1">
                <a:solidFill>
                  <a:srgbClr val="005CA1"/>
                </a:solidFill>
                <a:latin typeface="Oswald"/>
                <a:ea typeface="Oswald"/>
                <a:cs typeface="Oswald"/>
                <a:sym typeface="Oswald"/>
              </a:rPr>
              <a:t>Công</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nghệ</a:t>
            </a:r>
            <a:r>
              <a:rPr lang="en-US" sz="1600" b="1" dirty="0">
                <a:solidFill>
                  <a:srgbClr val="005CA1"/>
                </a:solidFill>
                <a:latin typeface="Oswald"/>
                <a:ea typeface="Oswald"/>
                <a:cs typeface="Oswald"/>
                <a:sym typeface="Oswald"/>
              </a:rPr>
              <a:t> Thông tin</a:t>
            </a:r>
          </a:p>
          <a:p>
            <a:pPr marL="0" lvl="0" indent="0" algn="ctr" rtl="0">
              <a:lnSpc>
                <a:spcPct val="120000"/>
              </a:lnSpc>
              <a:spcBef>
                <a:spcPts val="0"/>
              </a:spcBef>
              <a:spcAft>
                <a:spcPts val="0"/>
              </a:spcAft>
              <a:buNone/>
            </a:pPr>
            <a:r>
              <a:rPr lang="en-US" sz="1600" b="1" dirty="0">
                <a:solidFill>
                  <a:srgbClr val="005CA1"/>
                </a:solidFill>
                <a:latin typeface="Oswald"/>
                <a:ea typeface="Oswald"/>
                <a:cs typeface="Oswald"/>
                <a:sym typeface="Oswald"/>
              </a:rPr>
              <a:t>CS419.N11: </a:t>
            </a:r>
            <a:r>
              <a:rPr lang="en-US" sz="1600" b="1" dirty="0" err="1">
                <a:solidFill>
                  <a:srgbClr val="005CA1"/>
                </a:solidFill>
                <a:latin typeface="Oswald"/>
                <a:ea typeface="Oswald"/>
                <a:cs typeface="Oswald"/>
                <a:sym typeface="Oswald"/>
              </a:rPr>
              <a:t>Truy</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xuất</a:t>
            </a:r>
            <a:r>
              <a:rPr lang="en-US" sz="1600" b="1" dirty="0">
                <a:solidFill>
                  <a:srgbClr val="005CA1"/>
                </a:solidFill>
                <a:latin typeface="Oswald"/>
                <a:ea typeface="Oswald"/>
                <a:cs typeface="Oswald"/>
                <a:sym typeface="Oswald"/>
              </a:rPr>
              <a:t> </a:t>
            </a:r>
            <a:r>
              <a:rPr lang="en-US" sz="1600" b="1" dirty="0" err="1">
                <a:solidFill>
                  <a:srgbClr val="005CA1"/>
                </a:solidFill>
                <a:latin typeface="Oswald"/>
                <a:ea typeface="Oswald"/>
                <a:cs typeface="Oswald"/>
                <a:sym typeface="Oswald"/>
              </a:rPr>
              <a:t>thông</a:t>
            </a:r>
            <a:r>
              <a:rPr lang="en-US" sz="1600" b="1" dirty="0">
                <a:solidFill>
                  <a:srgbClr val="005CA1"/>
                </a:solidFill>
                <a:latin typeface="Oswald"/>
                <a:ea typeface="Oswald"/>
                <a:cs typeface="Oswald"/>
                <a:sym typeface="Oswald"/>
              </a:rPr>
              <a:t> tin</a:t>
            </a:r>
          </a:p>
          <a:p>
            <a:pPr marL="0" lvl="0" indent="0" algn="ctr" rtl="0">
              <a:lnSpc>
                <a:spcPct val="120000"/>
              </a:lnSpc>
              <a:spcBef>
                <a:spcPts val="0"/>
              </a:spcBef>
              <a:spcAft>
                <a:spcPts val="0"/>
              </a:spcAft>
              <a:buNone/>
            </a:pPr>
            <a:r>
              <a:rPr lang="en-US" sz="1600" dirty="0" err="1">
                <a:solidFill>
                  <a:schemeClr val="tx1"/>
                </a:solidFill>
                <a:latin typeface="Oswald"/>
                <a:ea typeface="Oswald"/>
                <a:cs typeface="Oswald"/>
                <a:sym typeface="Oswald"/>
              </a:rPr>
              <a:t>ThS</a:t>
            </a:r>
            <a:r>
              <a:rPr lang="en-US" sz="1600" dirty="0">
                <a:solidFill>
                  <a:schemeClr val="tx1"/>
                </a:solidFill>
                <a:latin typeface="Oswald"/>
                <a:ea typeface="Oswald"/>
                <a:cs typeface="Oswald"/>
                <a:sym typeface="Oswald"/>
              </a:rPr>
              <a:t>. </a:t>
            </a:r>
            <a:r>
              <a:rPr lang="en-US" sz="1600" dirty="0" err="1">
                <a:solidFill>
                  <a:schemeClr val="tx1"/>
                </a:solidFill>
                <a:latin typeface="Oswald"/>
                <a:ea typeface="Oswald"/>
                <a:cs typeface="Oswald"/>
                <a:sym typeface="Oswald"/>
              </a:rPr>
              <a:t>Nguyễn</a:t>
            </a:r>
            <a:r>
              <a:rPr lang="en-US" sz="1600" dirty="0">
                <a:solidFill>
                  <a:schemeClr val="tx1"/>
                </a:solidFill>
                <a:latin typeface="Oswald"/>
                <a:ea typeface="Oswald"/>
                <a:cs typeface="Oswald"/>
                <a:sym typeface="Oswald"/>
              </a:rPr>
              <a:t> </a:t>
            </a:r>
            <a:r>
              <a:rPr lang="en-US" sz="1600" dirty="0" err="1">
                <a:solidFill>
                  <a:schemeClr val="tx1"/>
                </a:solidFill>
                <a:latin typeface="Oswald"/>
                <a:ea typeface="Oswald"/>
                <a:cs typeface="Oswald"/>
                <a:sym typeface="Oswald"/>
              </a:rPr>
              <a:t>Trọng</a:t>
            </a:r>
            <a:r>
              <a:rPr lang="en-US" sz="1600" dirty="0">
                <a:solidFill>
                  <a:schemeClr val="tx1"/>
                </a:solidFill>
                <a:latin typeface="Oswald"/>
                <a:ea typeface="Oswald"/>
                <a:cs typeface="Oswald"/>
                <a:sym typeface="Oswald"/>
              </a:rPr>
              <a:t> </a:t>
            </a:r>
            <a:r>
              <a:rPr lang="en-US" sz="1600" dirty="0" err="1">
                <a:solidFill>
                  <a:schemeClr val="tx1"/>
                </a:solidFill>
                <a:latin typeface="Oswald"/>
                <a:ea typeface="Oswald"/>
                <a:cs typeface="Oswald"/>
                <a:sym typeface="Oswald"/>
              </a:rPr>
              <a:t>Chỉnh</a:t>
            </a:r>
            <a:endParaRPr lang="en-US" sz="1600" dirty="0">
              <a:solidFill>
                <a:schemeClr val="tx1"/>
              </a:solidFill>
              <a:latin typeface="Oswald"/>
              <a:ea typeface="Oswald"/>
              <a:cs typeface="Oswald"/>
              <a:sym typeface="Oswald"/>
            </a:endParaRPr>
          </a:p>
          <a:p>
            <a:pPr marL="0" lvl="0" indent="0" algn="ctr" rtl="0">
              <a:lnSpc>
                <a:spcPct val="120000"/>
              </a:lnSpc>
              <a:spcBef>
                <a:spcPts val="0"/>
              </a:spcBef>
              <a:spcAft>
                <a:spcPts val="0"/>
              </a:spcAft>
              <a:buNone/>
            </a:pPr>
            <a:r>
              <a:rPr lang="en-US" sz="1600" dirty="0">
                <a:solidFill>
                  <a:schemeClr val="tx1"/>
                </a:solidFill>
                <a:latin typeface="Oswald"/>
                <a:ea typeface="Oswald"/>
                <a:cs typeface="Oswald"/>
                <a:sym typeface="Oswald"/>
              </a:rPr>
              <a:t>30 </a:t>
            </a:r>
            <a:r>
              <a:rPr lang="en-US" sz="1600" dirty="0" err="1">
                <a:solidFill>
                  <a:schemeClr val="tx1"/>
                </a:solidFill>
                <a:latin typeface="Oswald"/>
                <a:ea typeface="Oswald"/>
                <a:cs typeface="Oswald"/>
                <a:sym typeface="Oswald"/>
              </a:rPr>
              <a:t>tháng</a:t>
            </a:r>
            <a:r>
              <a:rPr lang="en-US" sz="1600" dirty="0">
                <a:solidFill>
                  <a:schemeClr val="tx1"/>
                </a:solidFill>
                <a:latin typeface="Oswald"/>
                <a:ea typeface="Oswald"/>
                <a:cs typeface="Oswald"/>
                <a:sym typeface="Oswald"/>
              </a:rPr>
              <a:t> 12, </a:t>
            </a:r>
            <a:r>
              <a:rPr lang="en-US" sz="1600" dirty="0" err="1">
                <a:solidFill>
                  <a:schemeClr val="tx1"/>
                </a:solidFill>
                <a:latin typeface="Oswald"/>
                <a:ea typeface="Oswald"/>
                <a:cs typeface="Oswald"/>
                <a:sym typeface="Oswald"/>
              </a:rPr>
              <a:t>năm</a:t>
            </a:r>
            <a:r>
              <a:rPr lang="en-US" sz="1600" dirty="0">
                <a:solidFill>
                  <a:schemeClr val="tx1"/>
                </a:solidFill>
                <a:latin typeface="Oswald"/>
                <a:ea typeface="Oswald"/>
                <a:cs typeface="Oswald"/>
                <a:sym typeface="Oswald"/>
              </a:rPr>
              <a:t> 2022</a:t>
            </a:r>
            <a:endParaRPr lang="en-US" sz="1800" dirty="0">
              <a:solidFill>
                <a:schemeClr val="tx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AFA5-DEF6-246B-E7E0-FE60B76B0E69}"/>
              </a:ext>
            </a:extLst>
          </p:cNvPr>
          <p:cNvSpPr>
            <a:spLocks noGrp="1"/>
          </p:cNvSpPr>
          <p:nvPr>
            <p:ph type="title"/>
          </p:nvPr>
        </p:nvSpPr>
        <p:spPr/>
        <p:txBody>
          <a:bodyPr>
            <a:noAutofit/>
          </a:bodyPr>
          <a:lstStyle/>
          <a:p>
            <a:r>
              <a:rPr lang="en-US"/>
              <a:t>1. Phân tích tập dữ liệu</a:t>
            </a:r>
            <a:br>
              <a:rPr lang="en-US"/>
            </a:br>
            <a:r>
              <a:rPr lang="en-US" sz="2000" b="0"/>
              <a:t>1.3. Kết quả truy vấn đúng</a:t>
            </a:r>
            <a:endParaRPr lang="en-US" b="0"/>
          </a:p>
        </p:txBody>
      </p:sp>
      <p:sp>
        <p:nvSpPr>
          <p:cNvPr id="3" name="Slide Number Placeholder 2">
            <a:extLst>
              <a:ext uri="{FF2B5EF4-FFF2-40B4-BE49-F238E27FC236}">
                <a16:creationId xmlns:a16="http://schemas.microsoft.com/office/drawing/2014/main" id="{F3C9F920-865A-9FFF-AD3C-7B292EFADE8E}"/>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10</a:t>
            </a:fld>
            <a:endParaRPr lang="en" dirty="0"/>
          </a:p>
        </p:txBody>
      </p:sp>
      <p:sp>
        <p:nvSpPr>
          <p:cNvPr id="9" name="TextBox 8">
            <a:extLst>
              <a:ext uri="{FF2B5EF4-FFF2-40B4-BE49-F238E27FC236}">
                <a16:creationId xmlns:a16="http://schemas.microsoft.com/office/drawing/2014/main" id="{D7DAE105-0E6C-2DD8-10AA-544E27EE5963}"/>
              </a:ext>
            </a:extLst>
          </p:cNvPr>
          <p:cNvSpPr txBox="1"/>
          <p:nvPr/>
        </p:nvSpPr>
        <p:spPr>
          <a:xfrm>
            <a:off x="3329940" y="1707481"/>
            <a:ext cx="2468880" cy="1882182"/>
          </a:xfrm>
          <a:prstGeom prst="rect">
            <a:avLst/>
          </a:prstGeom>
          <a:noFill/>
        </p:spPr>
        <p:txBody>
          <a:bodyPr wrap="square">
            <a:spAutoFit/>
          </a:bodyPr>
          <a:lstStyle/>
          <a:p>
            <a:pPr>
              <a:lnSpc>
                <a:spcPct val="120000"/>
              </a:lnSpc>
              <a:spcBef>
                <a:spcPts val="300"/>
              </a:spcBef>
              <a:tabLst>
                <a:tab pos="914400" algn="l"/>
                <a:tab pos="2057400" algn="l"/>
              </a:tabLst>
            </a:pPr>
            <a:r>
              <a:rPr lang="en-US" sz="1800">
                <a:latin typeface="Montserrat" panose="00000500000000000000" pitchFamily="2" charset="0"/>
              </a:rPr>
              <a:t>2	12	1</a:t>
            </a:r>
          </a:p>
          <a:p>
            <a:pPr>
              <a:lnSpc>
                <a:spcPct val="120000"/>
              </a:lnSpc>
              <a:spcBef>
                <a:spcPts val="300"/>
              </a:spcBef>
              <a:tabLst>
                <a:tab pos="914400" algn="l"/>
                <a:tab pos="2057400" algn="l"/>
              </a:tabLst>
            </a:pPr>
            <a:r>
              <a:rPr lang="en-US" sz="1800">
                <a:latin typeface="Montserrat" panose="00000500000000000000" pitchFamily="2" charset="0"/>
              </a:rPr>
              <a:t>2	15	2</a:t>
            </a:r>
          </a:p>
          <a:p>
            <a:pPr>
              <a:lnSpc>
                <a:spcPct val="120000"/>
              </a:lnSpc>
              <a:spcBef>
                <a:spcPts val="300"/>
              </a:spcBef>
              <a:tabLst>
                <a:tab pos="914400" algn="l"/>
                <a:tab pos="2057400" algn="l"/>
              </a:tabLst>
            </a:pPr>
            <a:r>
              <a:rPr lang="en-US" sz="1800">
                <a:latin typeface="Montserrat" panose="00000500000000000000" pitchFamily="2" charset="0"/>
              </a:rPr>
              <a:t>…</a:t>
            </a:r>
          </a:p>
          <a:p>
            <a:pPr>
              <a:lnSpc>
                <a:spcPct val="120000"/>
              </a:lnSpc>
              <a:spcBef>
                <a:spcPts val="300"/>
              </a:spcBef>
              <a:tabLst>
                <a:tab pos="914400" algn="l"/>
                <a:tab pos="2057400" algn="l"/>
              </a:tabLst>
            </a:pPr>
            <a:r>
              <a:rPr lang="en-US" sz="1800">
                <a:latin typeface="Montserrat" panose="00000500000000000000" pitchFamily="2" charset="0"/>
              </a:rPr>
              <a:t>2	658	3</a:t>
            </a:r>
          </a:p>
          <a:p>
            <a:pPr>
              <a:lnSpc>
                <a:spcPct val="120000"/>
              </a:lnSpc>
              <a:spcBef>
                <a:spcPts val="300"/>
              </a:spcBef>
              <a:tabLst>
                <a:tab pos="914400" algn="l"/>
                <a:tab pos="2057400" algn="l"/>
              </a:tabLst>
            </a:pPr>
            <a:r>
              <a:rPr lang="en-US" sz="1800">
                <a:latin typeface="Montserrat" panose="00000500000000000000" pitchFamily="2" charset="0"/>
              </a:rPr>
              <a:t>2	486	-1</a:t>
            </a:r>
          </a:p>
        </p:txBody>
      </p:sp>
      <p:sp>
        <p:nvSpPr>
          <p:cNvPr id="12" name="Rectangle: Rounded Corners 11">
            <a:extLst>
              <a:ext uri="{FF2B5EF4-FFF2-40B4-BE49-F238E27FC236}">
                <a16:creationId xmlns:a16="http://schemas.microsoft.com/office/drawing/2014/main" id="{B4044210-F75C-1FF0-25C3-0A64D42513FA}"/>
              </a:ext>
            </a:extLst>
          </p:cNvPr>
          <p:cNvSpPr/>
          <p:nvPr/>
        </p:nvSpPr>
        <p:spPr>
          <a:xfrm>
            <a:off x="3162300" y="1709758"/>
            <a:ext cx="640080" cy="1920240"/>
          </a:xfrm>
          <a:prstGeom prst="roundRect">
            <a:avLst/>
          </a:prstGeom>
          <a:noFill/>
          <a:ln>
            <a:solidFill>
              <a:srgbClr val="005CA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A2FEA17-EA17-6F16-5D9C-5D55E66FB668}"/>
              </a:ext>
            </a:extLst>
          </p:cNvPr>
          <p:cNvSpPr/>
          <p:nvPr/>
        </p:nvSpPr>
        <p:spPr>
          <a:xfrm>
            <a:off x="4198620" y="1728763"/>
            <a:ext cx="731520" cy="1920240"/>
          </a:xfrm>
          <a:prstGeom prst="roundRect">
            <a:avLst/>
          </a:prstGeom>
          <a:noFill/>
          <a:ln>
            <a:solidFill>
              <a:srgbClr val="005CA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F52B6EA-DE13-3DF3-0067-D8CA6CFA9F84}"/>
              </a:ext>
            </a:extLst>
          </p:cNvPr>
          <p:cNvSpPr/>
          <p:nvPr/>
        </p:nvSpPr>
        <p:spPr>
          <a:xfrm>
            <a:off x="5204460" y="1733383"/>
            <a:ext cx="640080" cy="1920240"/>
          </a:xfrm>
          <a:prstGeom prst="roundRect">
            <a:avLst/>
          </a:prstGeom>
          <a:noFill/>
          <a:ln>
            <a:solidFill>
              <a:srgbClr val="005CA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64D1EF5-D559-8C27-788E-B37A531EBC5E}"/>
              </a:ext>
            </a:extLst>
          </p:cNvPr>
          <p:cNvCxnSpPr>
            <a:cxnSpLocks/>
          </p:cNvCxnSpPr>
          <p:nvPr/>
        </p:nvCxnSpPr>
        <p:spPr>
          <a:xfrm flipH="1">
            <a:off x="2865120" y="3629998"/>
            <a:ext cx="297180" cy="312397"/>
          </a:xfrm>
          <a:prstGeom prst="line">
            <a:avLst/>
          </a:prstGeom>
          <a:ln w="19050">
            <a:solidFill>
              <a:srgbClr val="005CA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7AFD151-EDEC-FB88-89B8-FA29CFB68AFE}"/>
              </a:ext>
            </a:extLst>
          </p:cNvPr>
          <p:cNvSpPr txBox="1"/>
          <p:nvPr/>
        </p:nvSpPr>
        <p:spPr>
          <a:xfrm>
            <a:off x="2202180" y="3977415"/>
            <a:ext cx="128016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ID câu</a:t>
            </a:r>
          </a:p>
          <a:p>
            <a:pPr algn="ctr">
              <a:lnSpc>
                <a:spcPct val="120000"/>
              </a:lnSpc>
            </a:pPr>
            <a:r>
              <a:rPr lang="en-US" sz="1800" b="1">
                <a:solidFill>
                  <a:srgbClr val="005CA1"/>
                </a:solidFill>
                <a:latin typeface="Montserrat" panose="00000500000000000000" pitchFamily="2" charset="0"/>
              </a:rPr>
              <a:t>truy vấn</a:t>
            </a:r>
          </a:p>
        </p:txBody>
      </p:sp>
      <p:cxnSp>
        <p:nvCxnSpPr>
          <p:cNvPr id="19" name="Straight Connector 18">
            <a:extLst>
              <a:ext uri="{FF2B5EF4-FFF2-40B4-BE49-F238E27FC236}">
                <a16:creationId xmlns:a16="http://schemas.microsoft.com/office/drawing/2014/main" id="{4967DC38-BC92-00E3-36C5-DD11948D8380}"/>
              </a:ext>
            </a:extLst>
          </p:cNvPr>
          <p:cNvCxnSpPr>
            <a:cxnSpLocks/>
          </p:cNvCxnSpPr>
          <p:nvPr/>
        </p:nvCxnSpPr>
        <p:spPr>
          <a:xfrm flipH="1">
            <a:off x="4907280" y="1487322"/>
            <a:ext cx="297180" cy="312397"/>
          </a:xfrm>
          <a:prstGeom prst="line">
            <a:avLst/>
          </a:prstGeom>
          <a:ln w="19050">
            <a:solidFill>
              <a:srgbClr val="005CA1"/>
            </a:solidFill>
            <a:prstDash val="lgDashDot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5B03C34-3A13-BC9A-AAD5-E996D6AAAB1D}"/>
              </a:ext>
            </a:extLst>
          </p:cNvPr>
          <p:cNvSpPr txBox="1"/>
          <p:nvPr/>
        </p:nvSpPr>
        <p:spPr>
          <a:xfrm>
            <a:off x="5158740" y="1201613"/>
            <a:ext cx="1371600" cy="369332"/>
          </a:xfrm>
          <a:prstGeom prst="rect">
            <a:avLst/>
          </a:prstGeom>
          <a:noFill/>
        </p:spPr>
        <p:txBody>
          <a:bodyPr wrap="square" rtlCol="0">
            <a:spAutoFit/>
          </a:bodyPr>
          <a:lstStyle/>
          <a:p>
            <a:pPr algn="ctr"/>
            <a:r>
              <a:rPr lang="en-US" sz="1800" b="1">
                <a:solidFill>
                  <a:srgbClr val="005CA1"/>
                </a:solidFill>
                <a:latin typeface="Montserrat" panose="00000500000000000000" pitchFamily="2" charset="0"/>
              </a:rPr>
              <a:t>ID tài liệu</a:t>
            </a:r>
          </a:p>
        </p:txBody>
      </p:sp>
      <p:cxnSp>
        <p:nvCxnSpPr>
          <p:cNvPr id="21" name="Straight Connector 20">
            <a:extLst>
              <a:ext uri="{FF2B5EF4-FFF2-40B4-BE49-F238E27FC236}">
                <a16:creationId xmlns:a16="http://schemas.microsoft.com/office/drawing/2014/main" id="{339B5AEB-40BB-9D80-A62E-21CCB7C8769A}"/>
              </a:ext>
            </a:extLst>
          </p:cNvPr>
          <p:cNvCxnSpPr>
            <a:cxnSpLocks/>
          </p:cNvCxnSpPr>
          <p:nvPr/>
        </p:nvCxnSpPr>
        <p:spPr>
          <a:xfrm flipH="1" flipV="1">
            <a:off x="5817870" y="3629998"/>
            <a:ext cx="297180" cy="301752"/>
          </a:xfrm>
          <a:prstGeom prst="line">
            <a:avLst/>
          </a:prstGeom>
          <a:ln w="19050">
            <a:solidFill>
              <a:srgbClr val="005CA1"/>
            </a:solidFill>
            <a:prstDash val="sys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6FA1B5C-6C1E-8027-03EC-7FD2AE752A86}"/>
              </a:ext>
            </a:extLst>
          </p:cNvPr>
          <p:cNvSpPr txBox="1"/>
          <p:nvPr/>
        </p:nvSpPr>
        <p:spPr>
          <a:xfrm>
            <a:off x="6096000" y="3940606"/>
            <a:ext cx="1371600" cy="731098"/>
          </a:xfrm>
          <a:prstGeom prst="rect">
            <a:avLst/>
          </a:prstGeom>
          <a:noFill/>
        </p:spPr>
        <p:txBody>
          <a:bodyPr wrap="square" rtlCol="0">
            <a:spAutoFit/>
          </a:bodyPr>
          <a:lstStyle/>
          <a:p>
            <a:pPr algn="ctr">
              <a:lnSpc>
                <a:spcPct val="120000"/>
              </a:lnSpc>
            </a:pPr>
            <a:r>
              <a:rPr lang="en-US" sz="1800" b="1">
                <a:solidFill>
                  <a:srgbClr val="005CA1"/>
                </a:solidFill>
                <a:latin typeface="Montserrat" panose="00000500000000000000" pitchFamily="2" charset="0"/>
              </a:rPr>
              <a:t>Mức độ liên quan</a:t>
            </a:r>
          </a:p>
        </p:txBody>
      </p:sp>
    </p:spTree>
    <p:extLst>
      <p:ext uri="{BB962C8B-B14F-4D97-AF65-F5344CB8AC3E}">
        <p14:creationId xmlns:p14="http://schemas.microsoft.com/office/powerpoint/2010/main" val="387722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allelogram 19">
            <a:extLst>
              <a:ext uri="{FF2B5EF4-FFF2-40B4-BE49-F238E27FC236}">
                <a16:creationId xmlns:a16="http://schemas.microsoft.com/office/drawing/2014/main" id="{24E5DA21-E9CE-0670-DE3C-A50B8A01DF8A}"/>
              </a:ext>
            </a:extLst>
          </p:cNvPr>
          <p:cNvSpPr/>
          <p:nvPr/>
        </p:nvSpPr>
        <p:spPr>
          <a:xfrm>
            <a:off x="5451369" y="0"/>
            <a:ext cx="4114800" cy="5158577"/>
          </a:xfrm>
          <a:prstGeom prst="parallelogram">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69A0174-A089-0BEA-2F18-1E948B6EBEC0}"/>
              </a:ext>
            </a:extLst>
          </p:cNvPr>
          <p:cNvCxnSpPr>
            <a:cxnSpLocks noChangeAspect="1"/>
          </p:cNvCxnSpPr>
          <p:nvPr/>
        </p:nvCxnSpPr>
        <p:spPr>
          <a:xfrm flipH="1">
            <a:off x="4662129" y="1275289"/>
            <a:ext cx="812595" cy="4023360"/>
          </a:xfrm>
          <a:prstGeom prst="line">
            <a:avLst/>
          </a:prstGeom>
          <a:ln w="57150">
            <a:solidFill>
              <a:srgbClr val="005CA1"/>
            </a:solidFill>
          </a:ln>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49365F-9293-8BA1-105A-34B28611D5AE}"/>
              </a:ext>
            </a:extLst>
          </p:cNvPr>
          <p:cNvSpPr txBox="1"/>
          <p:nvPr/>
        </p:nvSpPr>
        <p:spPr>
          <a:xfrm>
            <a:off x="388575" y="214166"/>
            <a:ext cx="4114800" cy="1818768"/>
          </a:xfrm>
          <a:prstGeom prst="rect">
            <a:avLst/>
          </a:prstGeom>
          <a:noFill/>
        </p:spPr>
        <p:txBody>
          <a:bodyPr wrap="square" rtlCol="0">
            <a:spAutoFit/>
          </a:bodyPr>
          <a:lstStyle/>
          <a:p>
            <a:pPr>
              <a:lnSpc>
                <a:spcPct val="120000"/>
              </a:lnSpc>
            </a:pPr>
            <a:r>
              <a:rPr lang="en-US" sz="3200" b="1">
                <a:solidFill>
                  <a:srgbClr val="005CA1"/>
                </a:solidFill>
                <a:latin typeface="Montserrat" panose="00000500000000000000" pitchFamily="2" charset="0"/>
              </a:rPr>
              <a:t>Chương 2.</a:t>
            </a:r>
          </a:p>
          <a:p>
            <a:pPr>
              <a:lnSpc>
                <a:spcPct val="120000"/>
              </a:lnSpc>
            </a:pPr>
            <a:r>
              <a:rPr lang="en-US" sz="3200" b="1">
                <a:solidFill>
                  <a:srgbClr val="005CA1"/>
                </a:solidFill>
                <a:latin typeface="Montserrat" panose="00000500000000000000" pitchFamily="2" charset="0"/>
              </a:rPr>
              <a:t>Xác định term</a:t>
            </a:r>
          </a:p>
          <a:p>
            <a:pPr>
              <a:lnSpc>
                <a:spcPct val="120000"/>
              </a:lnSpc>
            </a:pPr>
            <a:r>
              <a:rPr lang="en-US" sz="3200" b="1">
                <a:solidFill>
                  <a:srgbClr val="005CA1"/>
                </a:solidFill>
                <a:latin typeface="Montserrat" panose="00000500000000000000" pitchFamily="2" charset="0"/>
              </a:rPr>
              <a:t>của tài liệu</a:t>
            </a:r>
          </a:p>
        </p:txBody>
      </p:sp>
      <p:cxnSp>
        <p:nvCxnSpPr>
          <p:cNvPr id="19" name="Straight Connector 18">
            <a:extLst>
              <a:ext uri="{FF2B5EF4-FFF2-40B4-BE49-F238E27FC236}">
                <a16:creationId xmlns:a16="http://schemas.microsoft.com/office/drawing/2014/main" id="{1AF978D3-0ECE-132C-0C4B-80A43A27596A}"/>
              </a:ext>
            </a:extLst>
          </p:cNvPr>
          <p:cNvCxnSpPr/>
          <p:nvPr/>
        </p:nvCxnSpPr>
        <p:spPr>
          <a:xfrm>
            <a:off x="334400" y="2116275"/>
            <a:ext cx="27432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1" name="Slide Number Placeholder 20">
            <a:extLst>
              <a:ext uri="{FF2B5EF4-FFF2-40B4-BE49-F238E27FC236}">
                <a16:creationId xmlns:a16="http://schemas.microsoft.com/office/drawing/2014/main" id="{3B412E0F-114C-800D-ABC6-17A9025FBD80}"/>
              </a:ext>
            </a:extLst>
          </p:cNvPr>
          <p:cNvSpPr>
            <a:spLocks noGrp="1"/>
          </p:cNvSpPr>
          <p:nvPr>
            <p:ph type="sldNum" idx="12"/>
          </p:nvPr>
        </p:nvSpPr>
        <p:spPr>
          <a:xfrm>
            <a:off x="8472458" y="4663217"/>
            <a:ext cx="548700" cy="393600"/>
          </a:xfrm>
        </p:spPr>
        <p:txBody>
          <a:bodyPr>
            <a:normAutofit lnSpcReduction="10000"/>
          </a:bodyPr>
          <a:lstStyle/>
          <a:p>
            <a:pPr marL="0" lvl="0" indent="0" algn="r" rtl="0">
              <a:spcBef>
                <a:spcPts val="0"/>
              </a:spcBef>
              <a:spcAft>
                <a:spcPts val="0"/>
              </a:spcAft>
              <a:buNone/>
            </a:pPr>
            <a:fld id="{00000000-1234-1234-1234-123412341234}" type="slidenum">
              <a:rPr lang="en" smtClean="0"/>
              <a:t>11</a:t>
            </a:fld>
            <a:endParaRPr lang="en" dirty="0"/>
          </a:p>
        </p:txBody>
      </p:sp>
      <p:sp>
        <p:nvSpPr>
          <p:cNvPr id="5" name="TextBox 4">
            <a:extLst>
              <a:ext uri="{FF2B5EF4-FFF2-40B4-BE49-F238E27FC236}">
                <a16:creationId xmlns:a16="http://schemas.microsoft.com/office/drawing/2014/main" id="{525E8E19-56B7-86D4-FFD9-C0DC71A88954}"/>
              </a:ext>
            </a:extLst>
          </p:cNvPr>
          <p:cNvSpPr txBox="1"/>
          <p:nvPr/>
        </p:nvSpPr>
        <p:spPr>
          <a:xfrm>
            <a:off x="388575" y="4271586"/>
            <a:ext cx="3474720" cy="588431"/>
          </a:xfrm>
          <a:prstGeom prst="rect">
            <a:avLst/>
          </a:prstGeom>
          <a:noFill/>
        </p:spPr>
        <p:txBody>
          <a:bodyPr wrap="square">
            <a:spAutoFit/>
          </a:bodyPr>
          <a:lstStyle/>
          <a:p>
            <a:pPr>
              <a:lnSpc>
                <a:spcPct val="120000"/>
              </a:lnSpc>
            </a:pPr>
            <a:r>
              <a:rPr lang="en-US" b="1">
                <a:solidFill>
                  <a:schemeClr val="tx1"/>
                </a:solidFill>
                <a:latin typeface="Montserrat" panose="00000500000000000000" pitchFamily="2" charset="0"/>
              </a:rPr>
              <a:t>Term</a:t>
            </a:r>
            <a:r>
              <a:rPr lang="en-US" i="1">
                <a:solidFill>
                  <a:schemeClr val="tx1"/>
                </a:solidFill>
                <a:latin typeface="Montserrat" panose="00000500000000000000" pitchFamily="2" charset="0"/>
              </a:rPr>
              <a:t> là đơn vị cơ bản của tìm kiếm.</a:t>
            </a:r>
          </a:p>
          <a:p>
            <a:pPr>
              <a:lnSpc>
                <a:spcPct val="120000"/>
              </a:lnSpc>
            </a:pPr>
            <a:r>
              <a:rPr lang="en-US" b="1">
                <a:solidFill>
                  <a:schemeClr val="tx1"/>
                </a:solidFill>
                <a:latin typeface="Montserrat" panose="00000500000000000000" pitchFamily="2" charset="0"/>
              </a:rPr>
              <a:t>Tài liệu</a:t>
            </a:r>
            <a:r>
              <a:rPr lang="en-US" i="1">
                <a:solidFill>
                  <a:schemeClr val="tx1"/>
                </a:solidFill>
                <a:latin typeface="Montserrat" panose="00000500000000000000" pitchFamily="2" charset="0"/>
              </a:rPr>
              <a:t> là tập hợp các </a:t>
            </a:r>
            <a:r>
              <a:rPr lang="en-US" b="1">
                <a:solidFill>
                  <a:schemeClr val="tx1"/>
                </a:solidFill>
                <a:latin typeface="Montserrat" panose="00000500000000000000" pitchFamily="2" charset="0"/>
              </a:rPr>
              <a:t>term</a:t>
            </a:r>
            <a:r>
              <a:rPr lang="en-US" i="1">
                <a:solidFill>
                  <a:schemeClr val="tx1"/>
                </a:solidFill>
                <a:latin typeface="Montserrat" panose="00000500000000000000" pitchFamily="2" charset="0"/>
              </a:rPr>
              <a:t>.</a:t>
            </a:r>
            <a:endParaRPr lang="en-US" i="1"/>
          </a:p>
        </p:txBody>
      </p:sp>
      <p:pic>
        <p:nvPicPr>
          <p:cNvPr id="9" name="Picture 8">
            <a:extLst>
              <a:ext uri="{FF2B5EF4-FFF2-40B4-BE49-F238E27FC236}">
                <a16:creationId xmlns:a16="http://schemas.microsoft.com/office/drawing/2014/main" id="{5B7FB6F5-E400-1C2D-8BD4-4C34A4BCD411}"/>
              </a:ext>
            </a:extLst>
          </p:cNvPr>
          <p:cNvPicPr>
            <a:picLocks noChangeAspect="1"/>
          </p:cNvPicPr>
          <p:nvPr/>
        </p:nvPicPr>
        <p:blipFill>
          <a:blip r:embed="rId3"/>
          <a:srcRect l="28300" t="147" r="26749"/>
          <a:stretch>
            <a:fillRect/>
          </a:stretch>
        </p:blipFill>
        <p:spPr>
          <a:xfrm>
            <a:off x="5068426" y="0"/>
            <a:ext cx="4128389" cy="5158577"/>
          </a:xfrm>
          <a:custGeom>
            <a:avLst/>
            <a:gdLst>
              <a:gd name="connsiteX0" fmla="*/ 1024190 w 4110290"/>
              <a:gd name="connsiteY0" fmla="*/ 0 h 5135961"/>
              <a:gd name="connsiteX1" fmla="*/ 4110290 w 4110290"/>
              <a:gd name="connsiteY1" fmla="*/ 0 h 5135961"/>
              <a:gd name="connsiteX2" fmla="*/ 3086100 w 4110290"/>
              <a:gd name="connsiteY2" fmla="*/ 5135961 h 5135961"/>
              <a:gd name="connsiteX3" fmla="*/ 0 w 4110290"/>
              <a:gd name="connsiteY3" fmla="*/ 5135961 h 5135961"/>
            </a:gdLst>
            <a:ahLst/>
            <a:cxnLst>
              <a:cxn ang="0">
                <a:pos x="connsiteX0" y="connsiteY0"/>
              </a:cxn>
              <a:cxn ang="0">
                <a:pos x="connsiteX1" y="connsiteY1"/>
              </a:cxn>
              <a:cxn ang="0">
                <a:pos x="connsiteX2" y="connsiteY2"/>
              </a:cxn>
              <a:cxn ang="0">
                <a:pos x="connsiteX3" y="connsiteY3"/>
              </a:cxn>
            </a:cxnLst>
            <a:rect l="l" t="t" r="r" b="b"/>
            <a:pathLst>
              <a:path w="4110290" h="5135961">
                <a:moveTo>
                  <a:pt x="1024190" y="0"/>
                </a:moveTo>
                <a:lnTo>
                  <a:pt x="4110290" y="0"/>
                </a:lnTo>
                <a:lnTo>
                  <a:pt x="3086100" y="5135961"/>
                </a:lnTo>
                <a:lnTo>
                  <a:pt x="0" y="5135961"/>
                </a:lnTo>
                <a:close/>
              </a:path>
            </a:pathLst>
          </a:custGeom>
        </p:spPr>
      </p:pic>
    </p:spTree>
    <p:extLst>
      <p:ext uri="{BB962C8B-B14F-4D97-AF65-F5344CB8AC3E}">
        <p14:creationId xmlns:p14="http://schemas.microsoft.com/office/powerpoint/2010/main" val="44054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lstStyle/>
          <a:p>
            <a:r>
              <a:rPr lang="en-US"/>
              <a:t>2. Xác định term của tài liệu</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12</a:t>
            </a:fld>
            <a:endParaRPr lang="en" dirty="0"/>
          </a:p>
        </p:txBody>
      </p:sp>
      <p:graphicFrame>
        <p:nvGraphicFramePr>
          <p:cNvPr id="4" name="Diagram 3">
            <a:extLst>
              <a:ext uri="{FF2B5EF4-FFF2-40B4-BE49-F238E27FC236}">
                <a16:creationId xmlns:a16="http://schemas.microsoft.com/office/drawing/2014/main" id="{EE95537A-C524-7ADE-A64E-C667E5E2972E}"/>
              </a:ext>
            </a:extLst>
          </p:cNvPr>
          <p:cNvGraphicFramePr/>
          <p:nvPr>
            <p:extLst>
              <p:ext uri="{D42A27DB-BD31-4B8C-83A1-F6EECF244321}">
                <p14:modId xmlns:p14="http://schemas.microsoft.com/office/powerpoint/2010/main" val="1325336770"/>
              </p:ext>
            </p:extLst>
          </p:nvPr>
        </p:nvGraphicFramePr>
        <p:xfrm>
          <a:off x="0" y="-6223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5FF4232-67FF-5128-BBAD-4386110B35BD}"/>
              </a:ext>
            </a:extLst>
          </p:cNvPr>
          <p:cNvSpPr txBox="1"/>
          <p:nvPr/>
        </p:nvSpPr>
        <p:spPr>
          <a:xfrm>
            <a:off x="1226100" y="3267984"/>
            <a:ext cx="6126480" cy="365760"/>
          </a:xfrm>
          <a:prstGeom prst="rect">
            <a:avLst/>
          </a:prstGeom>
          <a:noFill/>
        </p:spPr>
        <p:txBody>
          <a:bodyPr wrap="square">
            <a:spAutoFit/>
          </a:bodyPr>
          <a:lstStyle/>
          <a:p>
            <a:r>
              <a:rPr lang="en-US" sz="1800" b="0" i="0" u="none" strike="noStrike">
                <a:solidFill>
                  <a:schemeClr val="tx1"/>
                </a:solidFill>
                <a:effectLst/>
                <a:latin typeface="Montserrat" panose="00000500000000000000" pitchFamily="2" charset="0"/>
              </a:rPr>
              <a:t>extended up to 400,000 btu slug, corresponding to</a:t>
            </a:r>
            <a:endParaRPr lang="en-US" sz="1800">
              <a:solidFill>
                <a:schemeClr val="tx1"/>
              </a:solidFill>
              <a:latin typeface="Montserrat" panose="00000500000000000000" pitchFamily="2" charset="0"/>
            </a:endParaRPr>
          </a:p>
        </p:txBody>
      </p:sp>
      <p:sp>
        <p:nvSpPr>
          <p:cNvPr id="9" name="TextBox 8">
            <a:extLst>
              <a:ext uri="{FF2B5EF4-FFF2-40B4-BE49-F238E27FC236}">
                <a16:creationId xmlns:a16="http://schemas.microsoft.com/office/drawing/2014/main" id="{A9FBC006-0B9C-B5F8-2C59-2606B7E1DF0B}"/>
              </a:ext>
            </a:extLst>
          </p:cNvPr>
          <p:cNvSpPr txBox="1"/>
          <p:nvPr/>
        </p:nvSpPr>
        <p:spPr>
          <a:xfrm>
            <a:off x="5629431" y="2214748"/>
            <a:ext cx="3200400" cy="369332"/>
          </a:xfrm>
          <a:prstGeom prst="rect">
            <a:avLst/>
          </a:prstGeom>
          <a:noFill/>
        </p:spPr>
        <p:txBody>
          <a:bodyPr wrap="square">
            <a:spAutoFit/>
          </a:bodyPr>
          <a:lstStyle/>
          <a:p>
            <a:pPr algn="r" defTabSz="1143000"/>
            <a:r>
              <a:rPr lang="en-US" sz="1800">
                <a:solidFill>
                  <a:srgbClr val="005CA1"/>
                </a:solidFill>
                <a:latin typeface="Montserrat" panose="00000500000000000000" pitchFamily="2" charset="0"/>
              </a:rPr>
              <a:t>2.1. Tách token</a:t>
            </a:r>
          </a:p>
        </p:txBody>
      </p:sp>
      <p:sp>
        <p:nvSpPr>
          <p:cNvPr id="10" name="TextBox 9">
            <a:extLst>
              <a:ext uri="{FF2B5EF4-FFF2-40B4-BE49-F238E27FC236}">
                <a16:creationId xmlns:a16="http://schemas.microsoft.com/office/drawing/2014/main" id="{2E554B3D-BB8A-EE45-AF59-3E2CCFB36779}"/>
              </a:ext>
            </a:extLst>
          </p:cNvPr>
          <p:cNvSpPr txBox="1"/>
          <p:nvPr/>
        </p:nvSpPr>
        <p:spPr>
          <a:xfrm>
            <a:off x="311700" y="2833717"/>
            <a:ext cx="8229600" cy="398699"/>
          </a:xfrm>
          <a:prstGeom prst="rect">
            <a:avLst/>
          </a:prstGeom>
          <a:noFill/>
        </p:spPr>
        <p:txBody>
          <a:bodyPr wrap="square">
            <a:spAutoFit/>
          </a:bodyPr>
          <a:lstStyle/>
          <a:p>
            <a:pPr defTabSz="1143000">
              <a:lnSpc>
                <a:spcPct val="120000"/>
              </a:lnSpc>
            </a:pPr>
            <a:r>
              <a:rPr lang="en-US" sz="1800" b="1">
                <a:solidFill>
                  <a:srgbClr val="005CA1"/>
                </a:solidFill>
                <a:latin typeface="Montserrat" panose="00000500000000000000" pitchFamily="2" charset="0"/>
              </a:rPr>
              <a:t>T</a:t>
            </a:r>
            <a:r>
              <a:rPr lang="vi-VN" sz="1800" b="1">
                <a:solidFill>
                  <a:srgbClr val="005CA1"/>
                </a:solidFill>
                <a:latin typeface="Montserrat" panose="00000500000000000000" pitchFamily="2" charset="0"/>
              </a:rPr>
              <a:t>ách </a:t>
            </a:r>
            <a:r>
              <a:rPr lang="vi-VN" sz="1800">
                <a:solidFill>
                  <a:schemeClr val="tx1"/>
                </a:solidFill>
                <a:latin typeface="Montserrat" panose="00000500000000000000" pitchFamily="2" charset="0"/>
              </a:rPr>
              <a:t>tài liệu thành các đơn vị nhỏ hơn</a:t>
            </a:r>
            <a:r>
              <a:rPr lang="en-US" sz="1800">
                <a:solidFill>
                  <a:schemeClr val="tx1"/>
                </a:solidFill>
                <a:latin typeface="Montserrat" panose="00000500000000000000" pitchFamily="2" charset="0"/>
              </a:rPr>
              <a:t> </a:t>
            </a:r>
            <a:r>
              <a:rPr lang="en-US" sz="1800" b="1">
                <a:solidFill>
                  <a:srgbClr val="005CA1"/>
                </a:solidFill>
                <a:latin typeface="Montserrat" panose="00000500000000000000" pitchFamily="2" charset="0"/>
              </a:rPr>
              <a:t>token</a:t>
            </a:r>
            <a:r>
              <a:rPr lang="en-US" sz="1800">
                <a:solidFill>
                  <a:schemeClr val="tx1"/>
                </a:solidFill>
                <a:latin typeface="Montserrat" panose="00000500000000000000" pitchFamily="2" charset="0"/>
              </a:rPr>
              <a:t> + </a:t>
            </a:r>
            <a:r>
              <a:rPr lang="en-US" sz="1800" b="1">
                <a:solidFill>
                  <a:srgbClr val="005CA1"/>
                </a:solidFill>
                <a:latin typeface="Montserrat" panose="00000500000000000000" pitchFamily="2" charset="0"/>
              </a:rPr>
              <a:t>loại bỏ </a:t>
            </a:r>
            <a:r>
              <a:rPr lang="en-US" sz="1800">
                <a:solidFill>
                  <a:schemeClr val="tx1"/>
                </a:solidFill>
                <a:latin typeface="Montserrat" panose="00000500000000000000" pitchFamily="2" charset="0"/>
              </a:rPr>
              <a:t>kí tự nhất định</a:t>
            </a:r>
            <a:endParaRPr lang="en-US" sz="1800" b="1">
              <a:solidFill>
                <a:schemeClr val="tx1"/>
              </a:solidFill>
              <a:latin typeface="Montserrat" panose="00000500000000000000" pitchFamily="2" charset="0"/>
            </a:endParaRPr>
          </a:p>
        </p:txBody>
      </p:sp>
      <p:cxnSp>
        <p:nvCxnSpPr>
          <p:cNvPr id="12" name="Straight Connector 11">
            <a:extLst>
              <a:ext uri="{FF2B5EF4-FFF2-40B4-BE49-F238E27FC236}">
                <a16:creationId xmlns:a16="http://schemas.microsoft.com/office/drawing/2014/main" id="{5625A547-2BA7-FDD9-58E1-3320483DFA28}"/>
              </a:ext>
            </a:extLst>
          </p:cNvPr>
          <p:cNvCxnSpPr/>
          <p:nvPr/>
        </p:nvCxnSpPr>
        <p:spPr>
          <a:xfrm>
            <a:off x="7036549" y="2619648"/>
            <a:ext cx="169164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0E13B2-19B4-FCB7-F2F7-EC019B58820B}"/>
              </a:ext>
            </a:extLst>
          </p:cNvPr>
          <p:cNvSpPr txBox="1"/>
          <p:nvPr/>
        </p:nvSpPr>
        <p:spPr>
          <a:xfrm>
            <a:off x="311700" y="3267984"/>
            <a:ext cx="914400" cy="365760"/>
          </a:xfrm>
          <a:prstGeom prst="rect">
            <a:avLst/>
          </a:prstGeom>
          <a:noFill/>
        </p:spPr>
        <p:txBody>
          <a:bodyPr wrap="square">
            <a:spAutoFit/>
          </a:bodyPr>
          <a:lstStyle/>
          <a:p>
            <a:r>
              <a:rPr lang="en-US" sz="1800" b="0" i="0" u="none" strike="noStrike">
                <a:solidFill>
                  <a:schemeClr val="tx1"/>
                </a:solidFill>
                <a:effectLst/>
                <a:latin typeface="Montserrat" panose="00000500000000000000" pitchFamily="2" charset="0"/>
              </a:rPr>
              <a:t>Input:</a:t>
            </a:r>
            <a:endParaRPr lang="en-US" sz="1800">
              <a:solidFill>
                <a:schemeClr val="tx1"/>
              </a:solidFill>
              <a:latin typeface="Montserrat" panose="00000500000000000000" pitchFamily="2" charset="0"/>
            </a:endParaRPr>
          </a:p>
        </p:txBody>
      </p:sp>
      <p:sp>
        <p:nvSpPr>
          <p:cNvPr id="15" name="TextBox 14">
            <a:extLst>
              <a:ext uri="{FF2B5EF4-FFF2-40B4-BE49-F238E27FC236}">
                <a16:creationId xmlns:a16="http://schemas.microsoft.com/office/drawing/2014/main" id="{F530819C-526C-0024-242C-69750957F558}"/>
              </a:ext>
            </a:extLst>
          </p:cNvPr>
          <p:cNvSpPr txBox="1"/>
          <p:nvPr/>
        </p:nvSpPr>
        <p:spPr>
          <a:xfrm>
            <a:off x="311700" y="3718490"/>
            <a:ext cx="1097280" cy="365760"/>
          </a:xfrm>
          <a:prstGeom prst="rect">
            <a:avLst/>
          </a:prstGeom>
          <a:noFill/>
        </p:spPr>
        <p:txBody>
          <a:bodyPr wrap="square">
            <a:spAutoFit/>
          </a:bodyPr>
          <a:lstStyle/>
          <a:p>
            <a:r>
              <a:rPr lang="en-US" sz="1800" b="0" i="0" u="none" strike="noStrike">
                <a:solidFill>
                  <a:schemeClr val="tx1"/>
                </a:solidFill>
                <a:effectLst/>
                <a:latin typeface="Montserrat" panose="00000500000000000000" pitchFamily="2" charset="0"/>
              </a:rPr>
              <a:t>Output:</a:t>
            </a:r>
            <a:endParaRPr lang="en-US" sz="1800">
              <a:solidFill>
                <a:schemeClr val="tx1"/>
              </a:solidFill>
              <a:latin typeface="Montserrat" panose="00000500000000000000" pitchFamily="2" charset="0"/>
            </a:endParaRPr>
          </a:p>
        </p:txBody>
      </p:sp>
      <p:sp>
        <p:nvSpPr>
          <p:cNvPr id="16" name="TextBox 15">
            <a:extLst>
              <a:ext uri="{FF2B5EF4-FFF2-40B4-BE49-F238E27FC236}">
                <a16:creationId xmlns:a16="http://schemas.microsoft.com/office/drawing/2014/main" id="{3547870A-A5AD-3F73-0A67-3B5706950741}"/>
              </a:ext>
            </a:extLst>
          </p:cNvPr>
          <p:cNvSpPr txBox="1"/>
          <p:nvPr/>
        </p:nvSpPr>
        <p:spPr>
          <a:xfrm>
            <a:off x="1408980" y="3714061"/>
            <a:ext cx="1280160" cy="365760"/>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extended</a:t>
            </a:r>
            <a:endParaRPr lang="en-US" sz="1800">
              <a:solidFill>
                <a:schemeClr val="tx1"/>
              </a:solidFill>
              <a:latin typeface="Montserrat" panose="00000500000000000000" pitchFamily="2" charset="0"/>
            </a:endParaRPr>
          </a:p>
        </p:txBody>
      </p:sp>
      <p:sp>
        <p:nvSpPr>
          <p:cNvPr id="17" name="TextBox 16">
            <a:extLst>
              <a:ext uri="{FF2B5EF4-FFF2-40B4-BE49-F238E27FC236}">
                <a16:creationId xmlns:a16="http://schemas.microsoft.com/office/drawing/2014/main" id="{D8573C1D-4488-F90B-93B7-3E8E3753B656}"/>
              </a:ext>
            </a:extLst>
          </p:cNvPr>
          <p:cNvSpPr txBox="1"/>
          <p:nvPr/>
        </p:nvSpPr>
        <p:spPr>
          <a:xfrm>
            <a:off x="2817960" y="3714061"/>
            <a:ext cx="548640" cy="365760"/>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up</a:t>
            </a:r>
            <a:endParaRPr lang="en-US" sz="1800">
              <a:solidFill>
                <a:schemeClr val="tx1"/>
              </a:solidFill>
              <a:latin typeface="Montserrat" panose="00000500000000000000" pitchFamily="2" charset="0"/>
            </a:endParaRPr>
          </a:p>
        </p:txBody>
      </p:sp>
      <p:sp>
        <p:nvSpPr>
          <p:cNvPr id="18" name="TextBox 17">
            <a:extLst>
              <a:ext uri="{FF2B5EF4-FFF2-40B4-BE49-F238E27FC236}">
                <a16:creationId xmlns:a16="http://schemas.microsoft.com/office/drawing/2014/main" id="{A5A30BEE-357E-FBF9-0C7F-D05B776B1A15}"/>
              </a:ext>
            </a:extLst>
          </p:cNvPr>
          <p:cNvSpPr txBox="1"/>
          <p:nvPr/>
        </p:nvSpPr>
        <p:spPr>
          <a:xfrm>
            <a:off x="3495420" y="3714061"/>
            <a:ext cx="457200" cy="365760"/>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to</a:t>
            </a:r>
            <a:endParaRPr lang="en-US" sz="1800">
              <a:solidFill>
                <a:schemeClr val="tx1"/>
              </a:solidFill>
              <a:latin typeface="Montserrat" panose="00000500000000000000" pitchFamily="2" charset="0"/>
            </a:endParaRPr>
          </a:p>
        </p:txBody>
      </p:sp>
      <p:sp>
        <p:nvSpPr>
          <p:cNvPr id="19" name="TextBox 18">
            <a:extLst>
              <a:ext uri="{FF2B5EF4-FFF2-40B4-BE49-F238E27FC236}">
                <a16:creationId xmlns:a16="http://schemas.microsoft.com/office/drawing/2014/main" id="{761D17DA-7F42-4103-854B-46C50B7F6FBB}"/>
              </a:ext>
            </a:extLst>
          </p:cNvPr>
          <p:cNvSpPr txBox="1"/>
          <p:nvPr/>
        </p:nvSpPr>
        <p:spPr>
          <a:xfrm>
            <a:off x="4081440" y="3714061"/>
            <a:ext cx="640080" cy="369332"/>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btu</a:t>
            </a:r>
            <a:endParaRPr lang="en-US" sz="1800">
              <a:solidFill>
                <a:schemeClr val="tx1"/>
              </a:solidFill>
              <a:latin typeface="Montserrat" panose="00000500000000000000" pitchFamily="2" charset="0"/>
            </a:endParaRPr>
          </a:p>
        </p:txBody>
      </p:sp>
      <p:sp>
        <p:nvSpPr>
          <p:cNvPr id="20" name="TextBox 19">
            <a:extLst>
              <a:ext uri="{FF2B5EF4-FFF2-40B4-BE49-F238E27FC236}">
                <a16:creationId xmlns:a16="http://schemas.microsoft.com/office/drawing/2014/main" id="{8DAC19A8-A0C1-A625-F802-3848A0FA1E8C}"/>
              </a:ext>
            </a:extLst>
          </p:cNvPr>
          <p:cNvSpPr txBox="1"/>
          <p:nvPr/>
        </p:nvSpPr>
        <p:spPr>
          <a:xfrm>
            <a:off x="4850340" y="3716375"/>
            <a:ext cx="731520" cy="369332"/>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slug</a:t>
            </a:r>
            <a:endParaRPr lang="en-US" sz="1800">
              <a:solidFill>
                <a:schemeClr val="tx1"/>
              </a:solidFill>
              <a:latin typeface="Montserrat" panose="00000500000000000000" pitchFamily="2" charset="0"/>
            </a:endParaRPr>
          </a:p>
        </p:txBody>
      </p:sp>
      <p:sp>
        <p:nvSpPr>
          <p:cNvPr id="21" name="TextBox 20">
            <a:extLst>
              <a:ext uri="{FF2B5EF4-FFF2-40B4-BE49-F238E27FC236}">
                <a16:creationId xmlns:a16="http://schemas.microsoft.com/office/drawing/2014/main" id="{24D30771-94E9-11D1-AAEC-71A2355534BC}"/>
              </a:ext>
            </a:extLst>
          </p:cNvPr>
          <p:cNvSpPr txBox="1"/>
          <p:nvPr/>
        </p:nvSpPr>
        <p:spPr>
          <a:xfrm>
            <a:off x="5716290" y="3710489"/>
            <a:ext cx="1920240" cy="369332"/>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corresponding</a:t>
            </a:r>
            <a:endParaRPr lang="en-US" sz="1800">
              <a:solidFill>
                <a:schemeClr val="tx1"/>
              </a:solidFill>
              <a:latin typeface="Montserrat" panose="00000500000000000000" pitchFamily="2" charset="0"/>
            </a:endParaRPr>
          </a:p>
        </p:txBody>
      </p:sp>
      <p:sp>
        <p:nvSpPr>
          <p:cNvPr id="22" name="TextBox 21">
            <a:extLst>
              <a:ext uri="{FF2B5EF4-FFF2-40B4-BE49-F238E27FC236}">
                <a16:creationId xmlns:a16="http://schemas.microsoft.com/office/drawing/2014/main" id="{EC6227EB-EE03-ECE1-3D6B-682C664AF79C}"/>
              </a:ext>
            </a:extLst>
          </p:cNvPr>
          <p:cNvSpPr txBox="1"/>
          <p:nvPr/>
        </p:nvSpPr>
        <p:spPr>
          <a:xfrm>
            <a:off x="7770960" y="3710489"/>
            <a:ext cx="457200" cy="369332"/>
          </a:xfrm>
          <a:prstGeom prst="rect">
            <a:avLst/>
          </a:prstGeom>
          <a:noFill/>
          <a:ln w="19050">
            <a:solidFill>
              <a:schemeClr val="tx1"/>
            </a:solidFill>
          </a:ln>
        </p:spPr>
        <p:txBody>
          <a:bodyPr wrap="square">
            <a:spAutoFit/>
          </a:bodyPr>
          <a:lstStyle/>
          <a:p>
            <a:pPr algn="ctr"/>
            <a:r>
              <a:rPr lang="en-US" sz="1800" b="0" i="0" u="none" strike="noStrike">
                <a:solidFill>
                  <a:schemeClr val="tx1"/>
                </a:solidFill>
                <a:effectLst/>
                <a:latin typeface="Montserrat" panose="00000500000000000000" pitchFamily="2" charset="0"/>
              </a:rPr>
              <a:t>to</a:t>
            </a:r>
            <a:endParaRPr lang="en-US" sz="1800">
              <a:solidFill>
                <a:schemeClr val="tx1"/>
              </a:solidFill>
              <a:latin typeface="Montserrat" panose="00000500000000000000" pitchFamily="2" charset="0"/>
            </a:endParaRPr>
          </a:p>
        </p:txBody>
      </p:sp>
      <p:sp>
        <p:nvSpPr>
          <p:cNvPr id="23" name="TextBox 22">
            <a:extLst>
              <a:ext uri="{FF2B5EF4-FFF2-40B4-BE49-F238E27FC236}">
                <a16:creationId xmlns:a16="http://schemas.microsoft.com/office/drawing/2014/main" id="{75099916-AFBF-B664-39AA-D107E44B9714}"/>
              </a:ext>
            </a:extLst>
          </p:cNvPr>
          <p:cNvSpPr txBox="1"/>
          <p:nvPr/>
        </p:nvSpPr>
        <p:spPr>
          <a:xfrm>
            <a:off x="325881" y="4156566"/>
            <a:ext cx="8229600" cy="398699"/>
          </a:xfrm>
          <a:prstGeom prst="rect">
            <a:avLst/>
          </a:prstGeom>
          <a:noFill/>
        </p:spPr>
        <p:txBody>
          <a:bodyPr wrap="square">
            <a:spAutoFit/>
          </a:bodyPr>
          <a:lstStyle/>
          <a:p>
            <a:pPr defTabSz="1143000">
              <a:lnSpc>
                <a:spcPct val="120000"/>
              </a:lnSpc>
            </a:pPr>
            <a:r>
              <a:rPr lang="en-US" sz="1800">
                <a:solidFill>
                  <a:schemeClr val="tx1"/>
                </a:solidFill>
                <a:latin typeface="Montserrat" panose="00000500000000000000" pitchFamily="2" charset="0"/>
              </a:rPr>
              <a:t>Kết quả: </a:t>
            </a:r>
            <a:r>
              <a:rPr lang="en-US" sz="1800" b="1">
                <a:solidFill>
                  <a:srgbClr val="005CA1"/>
                </a:solidFill>
                <a:latin typeface="Montserrat" panose="00000500000000000000" pitchFamily="2" charset="0"/>
              </a:rPr>
              <a:t>7052</a:t>
            </a:r>
            <a:r>
              <a:rPr lang="en-US" sz="1800">
                <a:solidFill>
                  <a:schemeClr val="tx1"/>
                </a:solidFill>
                <a:latin typeface="Montserrat" panose="00000500000000000000" pitchFamily="2" charset="0"/>
              </a:rPr>
              <a:t> token</a:t>
            </a:r>
          </a:p>
        </p:txBody>
      </p:sp>
    </p:spTree>
    <p:extLst>
      <p:ext uri="{BB962C8B-B14F-4D97-AF65-F5344CB8AC3E}">
        <p14:creationId xmlns:p14="http://schemas.microsoft.com/office/powerpoint/2010/main" val="256547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lstStyle/>
          <a:p>
            <a:r>
              <a:rPr lang="en-US"/>
              <a:t>2. Xác định term của tài liệu</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13</a:t>
            </a:fld>
            <a:endParaRPr lang="en" dirty="0"/>
          </a:p>
        </p:txBody>
      </p:sp>
      <p:graphicFrame>
        <p:nvGraphicFramePr>
          <p:cNvPr id="4" name="Diagram 3">
            <a:extLst>
              <a:ext uri="{FF2B5EF4-FFF2-40B4-BE49-F238E27FC236}">
                <a16:creationId xmlns:a16="http://schemas.microsoft.com/office/drawing/2014/main" id="{EE95537A-C524-7ADE-A64E-C667E5E2972E}"/>
              </a:ext>
            </a:extLst>
          </p:cNvPr>
          <p:cNvGraphicFramePr/>
          <p:nvPr>
            <p:extLst>
              <p:ext uri="{D42A27DB-BD31-4B8C-83A1-F6EECF244321}">
                <p14:modId xmlns:p14="http://schemas.microsoft.com/office/powerpoint/2010/main" val="3215631356"/>
              </p:ext>
            </p:extLst>
          </p:nvPr>
        </p:nvGraphicFramePr>
        <p:xfrm>
          <a:off x="0" y="-6223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9FBC006-0B9C-B5F8-2C59-2606B7E1DF0B}"/>
              </a:ext>
            </a:extLst>
          </p:cNvPr>
          <p:cNvSpPr txBox="1"/>
          <p:nvPr/>
        </p:nvSpPr>
        <p:spPr>
          <a:xfrm>
            <a:off x="5629431" y="2214748"/>
            <a:ext cx="3200400" cy="369332"/>
          </a:xfrm>
          <a:prstGeom prst="rect">
            <a:avLst/>
          </a:prstGeom>
          <a:noFill/>
        </p:spPr>
        <p:txBody>
          <a:bodyPr wrap="square">
            <a:spAutoFit/>
          </a:bodyPr>
          <a:lstStyle/>
          <a:p>
            <a:pPr algn="r" defTabSz="1143000"/>
            <a:r>
              <a:rPr lang="en-US" sz="1800">
                <a:solidFill>
                  <a:srgbClr val="005CA1"/>
                </a:solidFill>
                <a:latin typeface="Montserrat" panose="00000500000000000000" pitchFamily="2" charset="0"/>
              </a:rPr>
              <a:t>2.2. Loại bỏ stopword</a:t>
            </a:r>
          </a:p>
        </p:txBody>
      </p:sp>
      <p:sp>
        <p:nvSpPr>
          <p:cNvPr id="10" name="TextBox 9">
            <a:extLst>
              <a:ext uri="{FF2B5EF4-FFF2-40B4-BE49-F238E27FC236}">
                <a16:creationId xmlns:a16="http://schemas.microsoft.com/office/drawing/2014/main" id="{2E554B3D-BB8A-EE45-AF59-3E2CCFB36779}"/>
              </a:ext>
            </a:extLst>
          </p:cNvPr>
          <p:cNvSpPr txBox="1"/>
          <p:nvPr/>
        </p:nvSpPr>
        <p:spPr>
          <a:xfrm>
            <a:off x="311700" y="2872729"/>
            <a:ext cx="8229600" cy="1511311"/>
          </a:xfrm>
          <a:prstGeom prst="rect">
            <a:avLst/>
          </a:prstGeom>
          <a:noFill/>
        </p:spPr>
        <p:txBody>
          <a:bodyPr wrap="square">
            <a:spAutoFit/>
          </a:bodyPr>
          <a:lstStyle/>
          <a:p>
            <a:pPr defTabSz="1143000">
              <a:lnSpc>
                <a:spcPct val="120000"/>
              </a:lnSpc>
              <a:spcBef>
                <a:spcPts val="300"/>
              </a:spcBef>
            </a:pPr>
            <a:r>
              <a:rPr lang="en-US" sz="1800" b="1">
                <a:solidFill>
                  <a:srgbClr val="005CA1"/>
                </a:solidFill>
                <a:latin typeface="Montserrat" panose="00000500000000000000" pitchFamily="2" charset="0"/>
              </a:rPr>
              <a:t>Ít giá trị </a:t>
            </a:r>
            <a:r>
              <a:rPr lang="en-US" sz="1800">
                <a:solidFill>
                  <a:schemeClr val="tx1"/>
                </a:solidFill>
                <a:latin typeface="Montserrat" panose="00000500000000000000" pitchFamily="2" charset="0"/>
              </a:rPr>
              <a:t>khi chọn tài liệu phù hợp với nhu cầu của người dùng.</a:t>
            </a:r>
          </a:p>
          <a:p>
            <a:pPr defTabSz="1143000">
              <a:lnSpc>
                <a:spcPct val="120000"/>
              </a:lnSpc>
              <a:spcBef>
                <a:spcPts val="300"/>
              </a:spcBef>
            </a:pPr>
            <a:r>
              <a:rPr lang="en-US" sz="1800" b="1">
                <a:solidFill>
                  <a:srgbClr val="005CA1"/>
                </a:solidFill>
                <a:latin typeface="Montserrat" panose="00000500000000000000" pitchFamily="2" charset="0"/>
              </a:rPr>
              <a:t>Giảm</a:t>
            </a:r>
            <a:r>
              <a:rPr lang="en-US" sz="1800">
                <a:solidFill>
                  <a:schemeClr val="tx1"/>
                </a:solidFill>
                <a:latin typeface="Montserrat" panose="00000500000000000000" pitchFamily="2" charset="0"/>
              </a:rPr>
              <a:t> số lượng postings lưu trữ.</a:t>
            </a:r>
          </a:p>
          <a:p>
            <a:pPr defTabSz="1143000">
              <a:lnSpc>
                <a:spcPct val="120000"/>
              </a:lnSpc>
              <a:spcBef>
                <a:spcPts val="300"/>
              </a:spcBef>
            </a:pPr>
            <a:r>
              <a:rPr lang="en-US" sz="1800">
                <a:solidFill>
                  <a:schemeClr val="tx1"/>
                </a:solidFill>
                <a:latin typeface="Montserrat" panose="00000500000000000000" pitchFamily="2" charset="0"/>
              </a:rPr>
              <a:t>Đa số trường hợp </a:t>
            </a:r>
            <a:r>
              <a:rPr lang="en-US" sz="1800" b="1">
                <a:solidFill>
                  <a:srgbClr val="005CA1"/>
                </a:solidFill>
                <a:latin typeface="Montserrat" panose="00000500000000000000" pitchFamily="2" charset="0"/>
              </a:rPr>
              <a:t>không</a:t>
            </a:r>
            <a:r>
              <a:rPr lang="en-US" sz="1800">
                <a:solidFill>
                  <a:schemeClr val="tx1"/>
                </a:solidFill>
                <a:latin typeface="Montserrat" panose="00000500000000000000" pitchFamily="2" charset="0"/>
              </a:rPr>
              <a:t> gây ảnh hưởng tới kết quả tìm kiếm.</a:t>
            </a:r>
          </a:p>
          <a:p>
            <a:pPr defTabSz="1143000">
              <a:lnSpc>
                <a:spcPct val="120000"/>
              </a:lnSpc>
              <a:spcBef>
                <a:spcPts val="300"/>
              </a:spcBef>
            </a:pPr>
            <a:r>
              <a:rPr lang="en-US" sz="1800">
                <a:solidFill>
                  <a:schemeClr val="tx1"/>
                </a:solidFill>
                <a:latin typeface="Montserrat" panose="00000500000000000000" pitchFamily="2" charset="0"/>
              </a:rPr>
              <a:t>Dùng danh sách stopword trong </a:t>
            </a:r>
            <a:r>
              <a:rPr lang="en-US" sz="1800" b="1">
                <a:solidFill>
                  <a:srgbClr val="005CA1"/>
                </a:solidFill>
                <a:latin typeface="Montserrat" panose="00000500000000000000" pitchFamily="2" charset="0"/>
              </a:rPr>
              <a:t>NLTK</a:t>
            </a:r>
            <a:r>
              <a:rPr lang="en-US" sz="1800">
                <a:solidFill>
                  <a:schemeClr val="tx1"/>
                </a:solidFill>
                <a:latin typeface="Montserrat" panose="00000500000000000000" pitchFamily="2" charset="0"/>
              </a:rPr>
              <a:t>.</a:t>
            </a:r>
          </a:p>
        </p:txBody>
      </p:sp>
      <p:cxnSp>
        <p:nvCxnSpPr>
          <p:cNvPr id="12" name="Straight Connector 11">
            <a:extLst>
              <a:ext uri="{FF2B5EF4-FFF2-40B4-BE49-F238E27FC236}">
                <a16:creationId xmlns:a16="http://schemas.microsoft.com/office/drawing/2014/main" id="{5625A547-2BA7-FDD9-58E1-3320483DFA28}"/>
              </a:ext>
            </a:extLst>
          </p:cNvPr>
          <p:cNvCxnSpPr>
            <a:cxnSpLocks/>
          </p:cNvCxnSpPr>
          <p:nvPr/>
        </p:nvCxnSpPr>
        <p:spPr>
          <a:xfrm>
            <a:off x="6316980" y="2619648"/>
            <a:ext cx="2411209"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8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lstStyle/>
          <a:p>
            <a:r>
              <a:rPr lang="en-US"/>
              <a:t>2. Xác định term của tài liệu</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4" name="Diagram 3">
            <a:extLst>
              <a:ext uri="{FF2B5EF4-FFF2-40B4-BE49-F238E27FC236}">
                <a16:creationId xmlns:a16="http://schemas.microsoft.com/office/drawing/2014/main" id="{EE95537A-C524-7ADE-A64E-C667E5E2972E}"/>
              </a:ext>
            </a:extLst>
          </p:cNvPr>
          <p:cNvGraphicFramePr/>
          <p:nvPr>
            <p:extLst>
              <p:ext uri="{D42A27DB-BD31-4B8C-83A1-F6EECF244321}">
                <p14:modId xmlns:p14="http://schemas.microsoft.com/office/powerpoint/2010/main" val="3233612571"/>
              </p:ext>
            </p:extLst>
          </p:nvPr>
        </p:nvGraphicFramePr>
        <p:xfrm>
          <a:off x="0" y="-6223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9FBC006-0B9C-B5F8-2C59-2606B7E1DF0B}"/>
              </a:ext>
            </a:extLst>
          </p:cNvPr>
          <p:cNvSpPr txBox="1"/>
          <p:nvPr/>
        </p:nvSpPr>
        <p:spPr>
          <a:xfrm>
            <a:off x="5629431" y="2214748"/>
            <a:ext cx="3200400" cy="369332"/>
          </a:xfrm>
          <a:prstGeom prst="rect">
            <a:avLst/>
          </a:prstGeom>
          <a:noFill/>
        </p:spPr>
        <p:txBody>
          <a:bodyPr wrap="square">
            <a:spAutoFit/>
          </a:bodyPr>
          <a:lstStyle/>
          <a:p>
            <a:pPr algn="r" defTabSz="1143000"/>
            <a:r>
              <a:rPr lang="en-US" sz="1800">
                <a:solidFill>
                  <a:srgbClr val="005CA1"/>
                </a:solidFill>
                <a:latin typeface="Montserrat" panose="00000500000000000000" pitchFamily="2" charset="0"/>
              </a:rPr>
              <a:t>2.3. Chuẩn hóa token</a:t>
            </a:r>
          </a:p>
        </p:txBody>
      </p:sp>
      <p:sp>
        <p:nvSpPr>
          <p:cNvPr id="10" name="TextBox 9">
            <a:extLst>
              <a:ext uri="{FF2B5EF4-FFF2-40B4-BE49-F238E27FC236}">
                <a16:creationId xmlns:a16="http://schemas.microsoft.com/office/drawing/2014/main" id="{2E554B3D-BB8A-EE45-AF59-3E2CCFB36779}"/>
              </a:ext>
            </a:extLst>
          </p:cNvPr>
          <p:cNvSpPr txBox="1"/>
          <p:nvPr/>
        </p:nvSpPr>
        <p:spPr>
          <a:xfrm>
            <a:off x="311700" y="2863152"/>
            <a:ext cx="8229600" cy="769570"/>
          </a:xfrm>
          <a:prstGeom prst="rect">
            <a:avLst/>
          </a:prstGeom>
          <a:noFill/>
        </p:spPr>
        <p:txBody>
          <a:bodyPr wrap="square">
            <a:spAutoFit/>
          </a:bodyPr>
          <a:lstStyle/>
          <a:p>
            <a:pPr defTabSz="1143000">
              <a:lnSpc>
                <a:spcPct val="120000"/>
              </a:lnSpc>
              <a:spcBef>
                <a:spcPts val="300"/>
              </a:spcBef>
            </a:pPr>
            <a:r>
              <a:rPr lang="en-US" sz="1800">
                <a:solidFill>
                  <a:schemeClr val="tx1"/>
                </a:solidFill>
                <a:latin typeface="Montserrat" panose="00000500000000000000" pitchFamily="2" charset="0"/>
              </a:rPr>
              <a:t>Chuẩn hóa cùng một token về định dạng nguyên bản của nó.</a:t>
            </a:r>
          </a:p>
          <a:p>
            <a:pPr defTabSz="1143000">
              <a:lnSpc>
                <a:spcPct val="120000"/>
              </a:lnSpc>
              <a:spcBef>
                <a:spcPts val="300"/>
              </a:spcBef>
            </a:pPr>
            <a:r>
              <a:rPr lang="en-US" sz="1800" i="1">
                <a:solidFill>
                  <a:schemeClr val="tx1"/>
                </a:solidFill>
                <a:latin typeface="Montserrat" panose="00000500000000000000" pitchFamily="2" charset="0"/>
              </a:rPr>
              <a:t>Ví dụ.</a:t>
            </a:r>
            <a:r>
              <a:rPr lang="en-US" sz="1800">
                <a:solidFill>
                  <a:schemeClr val="tx1"/>
                </a:solidFill>
                <a:latin typeface="Montserrat" panose="00000500000000000000" pitchFamily="2" charset="0"/>
              </a:rPr>
              <a:t>  experiment  –  experiments   </a:t>
            </a:r>
            <a:r>
              <a:rPr lang="en-US" sz="1800" b="1">
                <a:solidFill>
                  <a:srgbClr val="005CA1"/>
                </a:solidFill>
                <a:latin typeface="Montserrat" panose="00000500000000000000" pitchFamily="2" charset="0"/>
              </a:rPr>
              <a:t>cùng nghĩa</a:t>
            </a:r>
            <a:r>
              <a:rPr lang="en-US" sz="1800">
                <a:solidFill>
                  <a:schemeClr val="tx1"/>
                </a:solidFill>
                <a:latin typeface="Montserrat" panose="00000500000000000000" pitchFamily="2" charset="0"/>
              </a:rPr>
              <a:t> | </a:t>
            </a:r>
            <a:r>
              <a:rPr lang="en-US" sz="1800" b="1">
                <a:solidFill>
                  <a:srgbClr val="FF0000"/>
                </a:solidFill>
                <a:latin typeface="Montserrat" panose="00000500000000000000" pitchFamily="2" charset="0"/>
              </a:rPr>
              <a:t>token khác nhau</a:t>
            </a:r>
            <a:r>
              <a:rPr lang="en-US" sz="1800">
                <a:solidFill>
                  <a:schemeClr val="tx1"/>
                </a:solidFill>
                <a:latin typeface="Montserrat" panose="00000500000000000000" pitchFamily="2" charset="0"/>
              </a:rPr>
              <a:t>.</a:t>
            </a:r>
          </a:p>
        </p:txBody>
      </p:sp>
      <p:cxnSp>
        <p:nvCxnSpPr>
          <p:cNvPr id="12" name="Straight Connector 11">
            <a:extLst>
              <a:ext uri="{FF2B5EF4-FFF2-40B4-BE49-F238E27FC236}">
                <a16:creationId xmlns:a16="http://schemas.microsoft.com/office/drawing/2014/main" id="{5625A547-2BA7-FDD9-58E1-3320483DFA28}"/>
              </a:ext>
            </a:extLst>
          </p:cNvPr>
          <p:cNvCxnSpPr>
            <a:cxnSpLocks/>
          </p:cNvCxnSpPr>
          <p:nvPr/>
        </p:nvCxnSpPr>
        <p:spPr>
          <a:xfrm>
            <a:off x="6316980" y="2619648"/>
            <a:ext cx="2411209"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D7C4E86-81DF-5E36-EF98-7906B37A1A6B}"/>
              </a:ext>
            </a:extLst>
          </p:cNvPr>
          <p:cNvSpPr txBox="1"/>
          <p:nvPr/>
        </p:nvSpPr>
        <p:spPr>
          <a:xfrm>
            <a:off x="1096560" y="3271056"/>
            <a:ext cx="1463040" cy="365760"/>
          </a:xfrm>
          <a:prstGeom prst="rect">
            <a:avLst/>
          </a:prstGeom>
          <a:noFill/>
          <a:ln w="19050">
            <a:solidFill>
              <a:schemeClr val="tx1"/>
            </a:solidFill>
          </a:ln>
        </p:spPr>
        <p:txBody>
          <a:bodyPr wrap="square">
            <a:spAutoFit/>
          </a:bodyPr>
          <a:lstStyle/>
          <a:p>
            <a:pPr algn="ctr"/>
            <a:endParaRPr lang="en-US" sz="1800">
              <a:solidFill>
                <a:schemeClr val="tx1"/>
              </a:solidFill>
              <a:latin typeface="Montserrat" panose="00000500000000000000" pitchFamily="2" charset="0"/>
            </a:endParaRPr>
          </a:p>
        </p:txBody>
      </p:sp>
      <p:sp>
        <p:nvSpPr>
          <p:cNvPr id="6" name="TextBox 5">
            <a:extLst>
              <a:ext uri="{FF2B5EF4-FFF2-40B4-BE49-F238E27FC236}">
                <a16:creationId xmlns:a16="http://schemas.microsoft.com/office/drawing/2014/main" id="{DDD6042D-7030-9F33-1D71-DC0A88ED2B04}"/>
              </a:ext>
            </a:extLst>
          </p:cNvPr>
          <p:cNvSpPr txBox="1"/>
          <p:nvPr/>
        </p:nvSpPr>
        <p:spPr>
          <a:xfrm>
            <a:off x="2780940" y="3271056"/>
            <a:ext cx="1600200" cy="365760"/>
          </a:xfrm>
          <a:prstGeom prst="rect">
            <a:avLst/>
          </a:prstGeom>
          <a:noFill/>
          <a:ln w="19050">
            <a:solidFill>
              <a:schemeClr val="tx1"/>
            </a:solidFill>
          </a:ln>
        </p:spPr>
        <p:txBody>
          <a:bodyPr wrap="square">
            <a:spAutoFit/>
          </a:bodyPr>
          <a:lstStyle/>
          <a:p>
            <a:pPr algn="ctr"/>
            <a:endParaRPr lang="en-US" sz="1800">
              <a:solidFill>
                <a:schemeClr val="tx1"/>
              </a:solidFill>
              <a:latin typeface="Montserrat" panose="00000500000000000000" pitchFamily="2" charset="0"/>
            </a:endParaRPr>
          </a:p>
        </p:txBody>
      </p:sp>
    </p:spTree>
    <p:extLst>
      <p:ext uri="{BB962C8B-B14F-4D97-AF65-F5344CB8AC3E}">
        <p14:creationId xmlns:p14="http://schemas.microsoft.com/office/powerpoint/2010/main" val="252959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A97F1A-0444-2178-775F-FC6789431720}"/>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15</a:t>
            </a:fld>
            <a:endParaRPr lang="en" dirty="0"/>
          </a:p>
        </p:txBody>
      </p:sp>
      <p:sp>
        <p:nvSpPr>
          <p:cNvPr id="7" name="Rectangle 6">
            <a:extLst>
              <a:ext uri="{FF2B5EF4-FFF2-40B4-BE49-F238E27FC236}">
                <a16:creationId xmlns:a16="http://schemas.microsoft.com/office/drawing/2014/main" id="{1EF397CA-DA4F-1724-8BF1-408AF00F9903}"/>
              </a:ext>
            </a:extLst>
          </p:cNvPr>
          <p:cNvSpPr/>
          <p:nvPr/>
        </p:nvSpPr>
        <p:spPr>
          <a:xfrm>
            <a:off x="5212080" y="0"/>
            <a:ext cx="3931920" cy="51435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A983B37-4022-6F9E-47C8-97EA42BA542D}"/>
              </a:ext>
            </a:extLst>
          </p:cNvPr>
          <p:cNvSpPr txBox="1"/>
          <p:nvPr/>
        </p:nvSpPr>
        <p:spPr>
          <a:xfrm>
            <a:off x="311700" y="1536146"/>
            <a:ext cx="4114800" cy="2071208"/>
          </a:xfrm>
          <a:prstGeom prst="rect">
            <a:avLst/>
          </a:prstGeom>
          <a:noFill/>
        </p:spPr>
        <p:txBody>
          <a:bodyPr wrap="square">
            <a:spAutoFit/>
          </a:bodyPr>
          <a:lstStyle/>
          <a:p>
            <a:pPr marL="0" indent="0">
              <a:lnSpc>
                <a:spcPct val="120000"/>
              </a:lnSpc>
              <a:spcBef>
                <a:spcPts val="300"/>
              </a:spcBef>
              <a:buNone/>
            </a:pPr>
            <a:r>
              <a:rPr lang="vi-VN" sz="1800" b="1">
                <a:solidFill>
                  <a:srgbClr val="005CA1"/>
                </a:solidFill>
                <a:latin typeface="Montserrat" panose="00000500000000000000" pitchFamily="2" charset="0"/>
              </a:rPr>
              <a:t>Stemmin</a:t>
            </a:r>
            <a:r>
              <a:rPr lang="en-US" sz="1800" b="1">
                <a:solidFill>
                  <a:srgbClr val="005CA1"/>
                </a:solidFill>
                <a:latin typeface="Montserrat" panose="00000500000000000000" pitchFamily="2" charset="0"/>
              </a:rPr>
              <a:t>g.</a:t>
            </a:r>
          </a:p>
          <a:p>
            <a:pPr marL="0" indent="0">
              <a:lnSpc>
                <a:spcPct val="120000"/>
              </a:lnSpc>
              <a:spcBef>
                <a:spcPts val="300"/>
              </a:spcBef>
              <a:buNone/>
            </a:pPr>
            <a:r>
              <a:rPr lang="en-US" sz="1600">
                <a:latin typeface="Montserrat" panose="00000500000000000000" pitchFamily="2" charset="0"/>
              </a:rPr>
              <a:t>S</a:t>
            </a:r>
            <a:r>
              <a:rPr lang="vi-VN" sz="1600">
                <a:latin typeface="Montserrat" panose="00000500000000000000" pitchFamily="2" charset="0"/>
              </a:rPr>
              <a:t>ử dụng </a:t>
            </a:r>
            <a:r>
              <a:rPr lang="vi-VN" sz="1600" b="1">
                <a:solidFill>
                  <a:srgbClr val="005CA1"/>
                </a:solidFill>
                <a:latin typeface="Montserrat" panose="00000500000000000000" pitchFamily="2" charset="0"/>
              </a:rPr>
              <a:t>heuristic</a:t>
            </a:r>
            <a:r>
              <a:rPr lang="vi-VN" sz="1600">
                <a:latin typeface="Montserrat" panose="00000500000000000000" pitchFamily="2" charset="0"/>
              </a:rPr>
              <a:t> </a:t>
            </a:r>
            <a:r>
              <a:rPr lang="en-US" sz="1600">
                <a:latin typeface="Montserrat" panose="00000500000000000000" pitchFamily="2" charset="0"/>
              </a:rPr>
              <a:t>&amp;</a:t>
            </a:r>
            <a:r>
              <a:rPr lang="vi-VN" sz="1600">
                <a:latin typeface="Montserrat" panose="00000500000000000000" pitchFamily="2" charset="0"/>
              </a:rPr>
              <a:t> </a:t>
            </a:r>
            <a:r>
              <a:rPr lang="en-US" sz="1600" b="1">
                <a:solidFill>
                  <a:srgbClr val="005CA1"/>
                </a:solidFill>
                <a:latin typeface="Montserrat" panose="00000500000000000000" pitchFamily="2" charset="0"/>
              </a:rPr>
              <a:t>lược bỏ</a:t>
            </a:r>
            <a:r>
              <a:rPr lang="vi-VN" sz="1600">
                <a:latin typeface="Montserrat" panose="00000500000000000000" pitchFamily="2" charset="0"/>
              </a:rPr>
              <a:t> </a:t>
            </a:r>
            <a:r>
              <a:rPr lang="en-US" sz="1600">
                <a:latin typeface="Montserrat" panose="00000500000000000000" pitchFamily="2" charset="0"/>
              </a:rPr>
              <a:t>kí</a:t>
            </a:r>
            <a:r>
              <a:rPr lang="vi-VN" sz="1600">
                <a:latin typeface="Montserrat" panose="00000500000000000000" pitchFamily="2" charset="0"/>
              </a:rPr>
              <a:t> tự cuối.</a:t>
            </a:r>
            <a:endParaRPr lang="en-US" sz="1600">
              <a:latin typeface="Montserrat" panose="00000500000000000000" pitchFamily="2" charset="0"/>
            </a:endParaRPr>
          </a:p>
          <a:p>
            <a:pPr marL="0" indent="0">
              <a:lnSpc>
                <a:spcPct val="120000"/>
              </a:lnSpc>
              <a:spcBef>
                <a:spcPts val="300"/>
              </a:spcBef>
              <a:buNone/>
            </a:pPr>
            <a:r>
              <a:rPr lang="en-US" sz="1600" i="1">
                <a:latin typeface="Montserrat" panose="00000500000000000000" pitchFamily="2" charset="0"/>
              </a:rPr>
              <a:t>study</a:t>
            </a:r>
            <a:r>
              <a:rPr lang="en-US" sz="1600">
                <a:latin typeface="Montserrat" panose="00000500000000000000" pitchFamily="2" charset="0"/>
              </a:rPr>
              <a:t> vs </a:t>
            </a:r>
            <a:r>
              <a:rPr lang="en-US" sz="1600" i="1">
                <a:latin typeface="Montserrat" panose="00000500000000000000" pitchFamily="2" charset="0"/>
              </a:rPr>
              <a:t>studies</a:t>
            </a:r>
          </a:p>
          <a:p>
            <a:pPr marL="0" indent="0">
              <a:lnSpc>
                <a:spcPct val="120000"/>
              </a:lnSpc>
              <a:spcBef>
                <a:spcPts val="300"/>
              </a:spcBef>
              <a:buNone/>
            </a:pPr>
            <a:r>
              <a:rPr lang="en-US" sz="1600">
                <a:latin typeface="Montserrat" panose="00000500000000000000" pitchFamily="2" charset="0"/>
              </a:rPr>
              <a:t>Thời gian xử lí nhanh.</a:t>
            </a:r>
          </a:p>
          <a:p>
            <a:pPr marL="0" indent="0">
              <a:lnSpc>
                <a:spcPct val="120000"/>
              </a:lnSpc>
              <a:spcBef>
                <a:spcPts val="300"/>
              </a:spcBef>
              <a:buNone/>
            </a:pPr>
            <a:r>
              <a:rPr lang="en-US" sz="1600">
                <a:latin typeface="Montserrat" panose="00000500000000000000" pitchFamily="2" charset="0"/>
              </a:rPr>
              <a:t>G</a:t>
            </a:r>
            <a:r>
              <a:rPr lang="vi-VN" sz="1600">
                <a:latin typeface="Montserrat" panose="00000500000000000000" pitchFamily="2" charset="0"/>
              </a:rPr>
              <a:t>iảm</a:t>
            </a:r>
            <a:r>
              <a:rPr lang="en-US" sz="1600">
                <a:latin typeface="Montserrat" panose="00000500000000000000" pitchFamily="2" charset="0"/>
              </a:rPr>
              <a:t> </a:t>
            </a:r>
            <a:r>
              <a:rPr lang="vi-VN" sz="1600">
                <a:latin typeface="Montserrat" panose="00000500000000000000" pitchFamily="2" charset="0"/>
              </a:rPr>
              <a:t>số lượng terms nhiều hơn</a:t>
            </a:r>
            <a:r>
              <a:rPr lang="en-US" sz="1600">
                <a:latin typeface="Montserrat" panose="00000500000000000000" pitchFamily="2" charset="0"/>
              </a:rPr>
              <a:t>.</a:t>
            </a:r>
          </a:p>
          <a:p>
            <a:pPr marL="0" indent="0">
              <a:lnSpc>
                <a:spcPct val="120000"/>
              </a:lnSpc>
              <a:spcBef>
                <a:spcPts val="300"/>
              </a:spcBef>
              <a:buNone/>
            </a:pPr>
            <a:r>
              <a:rPr lang="en-US" sz="1600">
                <a:latin typeface="Montserrat" panose="00000500000000000000" pitchFamily="2" charset="0"/>
              </a:rPr>
              <a:t>T</a:t>
            </a:r>
            <a:r>
              <a:rPr lang="vi-VN" sz="1600">
                <a:latin typeface="Montserrat" panose="00000500000000000000" pitchFamily="2" charset="0"/>
              </a:rPr>
              <a:t>ạo ra những từ không</a:t>
            </a:r>
            <a:r>
              <a:rPr lang="en-US" sz="1600">
                <a:latin typeface="Montserrat" panose="00000500000000000000" pitchFamily="2" charset="0"/>
              </a:rPr>
              <a:t> </a:t>
            </a:r>
            <a:r>
              <a:rPr lang="vi-VN" sz="1600">
                <a:latin typeface="Montserrat" panose="00000500000000000000" pitchFamily="2" charset="0"/>
              </a:rPr>
              <a:t>có thực. </a:t>
            </a:r>
            <a:endParaRPr lang="en-US" sz="1600">
              <a:latin typeface="Montserrat" panose="00000500000000000000" pitchFamily="2" charset="0"/>
            </a:endParaRPr>
          </a:p>
        </p:txBody>
      </p:sp>
      <p:sp>
        <p:nvSpPr>
          <p:cNvPr id="10" name="TextBox 9">
            <a:extLst>
              <a:ext uri="{FF2B5EF4-FFF2-40B4-BE49-F238E27FC236}">
                <a16:creationId xmlns:a16="http://schemas.microsoft.com/office/drawing/2014/main" id="{BA2ADAB3-6124-6C00-AC70-3FA8A764E167}"/>
              </a:ext>
            </a:extLst>
          </p:cNvPr>
          <p:cNvSpPr txBox="1"/>
          <p:nvPr/>
        </p:nvSpPr>
        <p:spPr>
          <a:xfrm>
            <a:off x="5555700" y="1536146"/>
            <a:ext cx="3383280" cy="1660326"/>
          </a:xfrm>
          <a:prstGeom prst="rect">
            <a:avLst/>
          </a:prstGeom>
          <a:noFill/>
        </p:spPr>
        <p:txBody>
          <a:bodyPr wrap="square">
            <a:spAutoFit/>
          </a:bodyPr>
          <a:lstStyle/>
          <a:p>
            <a:pPr marL="0" indent="0">
              <a:lnSpc>
                <a:spcPct val="120000"/>
              </a:lnSpc>
              <a:spcBef>
                <a:spcPts val="300"/>
              </a:spcBef>
              <a:buNone/>
            </a:pPr>
            <a:r>
              <a:rPr lang="en-US" sz="1800" b="1">
                <a:solidFill>
                  <a:schemeClr val="bg1"/>
                </a:solidFill>
                <a:latin typeface="Montserrat" panose="00000500000000000000" pitchFamily="2" charset="0"/>
              </a:rPr>
              <a:t>L</a:t>
            </a:r>
            <a:r>
              <a:rPr lang="vi-VN" sz="1800" b="1">
                <a:solidFill>
                  <a:schemeClr val="bg1"/>
                </a:solidFill>
                <a:latin typeface="Montserrat" panose="00000500000000000000" pitchFamily="2" charset="0"/>
              </a:rPr>
              <a:t>emmatization</a:t>
            </a:r>
            <a:r>
              <a:rPr lang="en-US" sz="1800" b="1">
                <a:solidFill>
                  <a:schemeClr val="bg1"/>
                </a:solidFill>
                <a:latin typeface="Montserrat" panose="00000500000000000000" pitchFamily="2" charset="0"/>
              </a:rPr>
              <a:t>.</a:t>
            </a:r>
          </a:p>
          <a:p>
            <a:pPr marL="0" indent="0">
              <a:lnSpc>
                <a:spcPct val="120000"/>
              </a:lnSpc>
              <a:spcBef>
                <a:spcPts val="300"/>
              </a:spcBef>
              <a:buNone/>
            </a:pPr>
            <a:r>
              <a:rPr lang="en-US" sz="1600">
                <a:solidFill>
                  <a:schemeClr val="bg1"/>
                </a:solidFill>
                <a:latin typeface="Montserrat" panose="00000500000000000000" pitchFamily="2" charset="0"/>
              </a:rPr>
              <a:t>X</a:t>
            </a:r>
            <a:r>
              <a:rPr lang="vi-VN" sz="1600">
                <a:solidFill>
                  <a:schemeClr val="bg1"/>
                </a:solidFill>
                <a:latin typeface="Montserrat" panose="00000500000000000000" pitchFamily="2" charset="0"/>
              </a:rPr>
              <a:t>em xét đến </a:t>
            </a:r>
            <a:r>
              <a:rPr lang="vi-VN" sz="1600" b="1">
                <a:solidFill>
                  <a:schemeClr val="bg1"/>
                </a:solidFill>
                <a:latin typeface="Montserrat" panose="00000500000000000000" pitchFamily="2" charset="0"/>
              </a:rPr>
              <a:t>ngữ nghĩa</a:t>
            </a:r>
            <a:r>
              <a:rPr lang="vi-VN" sz="1600">
                <a:solidFill>
                  <a:schemeClr val="bg1"/>
                </a:solidFill>
                <a:latin typeface="Montserrat" panose="00000500000000000000" pitchFamily="2" charset="0"/>
              </a:rPr>
              <a:t> và </a:t>
            </a:r>
            <a:r>
              <a:rPr lang="vi-VN" sz="1600" b="1">
                <a:solidFill>
                  <a:schemeClr val="bg1"/>
                </a:solidFill>
                <a:latin typeface="Montserrat" panose="00000500000000000000" pitchFamily="2" charset="0"/>
              </a:rPr>
              <a:t>cách dùng</a:t>
            </a:r>
            <a:r>
              <a:rPr lang="en-US" sz="1600">
                <a:solidFill>
                  <a:schemeClr val="bg1"/>
                </a:solidFill>
                <a:latin typeface="Montserrat" panose="00000500000000000000" pitchFamily="2" charset="0"/>
              </a:rPr>
              <a:t> </a:t>
            </a:r>
            <a:r>
              <a:rPr lang="vi-VN" sz="1600">
                <a:solidFill>
                  <a:schemeClr val="bg1"/>
                </a:solidFill>
                <a:latin typeface="Montserrat" panose="00000500000000000000" pitchFamily="2" charset="0"/>
              </a:rPr>
              <a:t>của từ rồ</a:t>
            </a:r>
            <a:r>
              <a:rPr lang="en-US" sz="1600">
                <a:solidFill>
                  <a:schemeClr val="bg1"/>
                </a:solidFill>
                <a:latin typeface="Montserrat" panose="00000500000000000000" pitchFamily="2" charset="0"/>
              </a:rPr>
              <a:t>i mới lược bỏ/đưa về dạng gốc.</a:t>
            </a:r>
          </a:p>
          <a:p>
            <a:pPr marL="0" indent="0">
              <a:lnSpc>
                <a:spcPct val="120000"/>
              </a:lnSpc>
              <a:spcBef>
                <a:spcPts val="300"/>
              </a:spcBef>
              <a:buNone/>
            </a:pPr>
            <a:r>
              <a:rPr lang="en-US" sz="1600" i="1">
                <a:solidFill>
                  <a:schemeClr val="bg1"/>
                </a:solidFill>
                <a:latin typeface="Montserrat" panose="00000500000000000000" pitchFamily="2" charset="0"/>
              </a:rPr>
              <a:t>good</a:t>
            </a:r>
            <a:r>
              <a:rPr lang="en-US" sz="1600">
                <a:solidFill>
                  <a:schemeClr val="bg1"/>
                </a:solidFill>
                <a:latin typeface="Montserrat" panose="00000500000000000000" pitchFamily="2" charset="0"/>
              </a:rPr>
              <a:t> vs </a:t>
            </a:r>
            <a:r>
              <a:rPr lang="en-US" sz="1600" i="1">
                <a:solidFill>
                  <a:schemeClr val="bg1"/>
                </a:solidFill>
                <a:latin typeface="Montserrat" panose="00000500000000000000" pitchFamily="2" charset="0"/>
              </a:rPr>
              <a:t>well</a:t>
            </a:r>
          </a:p>
        </p:txBody>
      </p:sp>
      <p:sp>
        <p:nvSpPr>
          <p:cNvPr id="11" name="Title 1">
            <a:extLst>
              <a:ext uri="{FF2B5EF4-FFF2-40B4-BE49-F238E27FC236}">
                <a16:creationId xmlns:a16="http://schemas.microsoft.com/office/drawing/2014/main" id="{C25DB922-3079-6DFE-43E3-0E577519C3A1}"/>
              </a:ext>
            </a:extLst>
          </p:cNvPr>
          <p:cNvSpPr txBox="1">
            <a:spLocks/>
          </p:cNvSpPr>
          <p:nvPr/>
        </p:nvSpPr>
        <p:spPr>
          <a:xfrm>
            <a:off x="311700" y="320040"/>
            <a:ext cx="8520600" cy="10058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sz="2400" b="1">
                <a:solidFill>
                  <a:srgbClr val="005CA1"/>
                </a:solidFill>
                <a:latin typeface="Montserrat" panose="00000500000000000000" pitchFamily="2" charset="0"/>
              </a:rPr>
              <a:t>2. Xác định term của tài liệu</a:t>
            </a:r>
            <a:br>
              <a:rPr lang="en-US" sz="2400">
                <a:latin typeface="Montserrat" panose="00000500000000000000" pitchFamily="2" charset="0"/>
              </a:rPr>
            </a:br>
            <a:r>
              <a:rPr lang="en-US" sz="2000">
                <a:solidFill>
                  <a:srgbClr val="005CA1"/>
                </a:solidFill>
                <a:latin typeface="Montserrat" panose="00000500000000000000" pitchFamily="2" charset="0"/>
              </a:rPr>
              <a:t>2.3. Chuẩn hóa token</a:t>
            </a:r>
            <a:endParaRPr lang="en-US" sz="2400">
              <a:solidFill>
                <a:srgbClr val="005CA1"/>
              </a:solidFill>
              <a:latin typeface="Montserrat" panose="00000500000000000000" pitchFamily="2" charset="0"/>
            </a:endParaRPr>
          </a:p>
        </p:txBody>
      </p:sp>
    </p:spTree>
    <p:extLst>
      <p:ext uri="{BB962C8B-B14F-4D97-AF65-F5344CB8AC3E}">
        <p14:creationId xmlns:p14="http://schemas.microsoft.com/office/powerpoint/2010/main" val="185069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lstStyle/>
          <a:p>
            <a:r>
              <a:rPr lang="en-US"/>
              <a:t>2. Xác định term của tài liệu</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16</a:t>
            </a:fld>
            <a:endParaRPr lang="en" dirty="0"/>
          </a:p>
        </p:txBody>
      </p:sp>
      <p:graphicFrame>
        <p:nvGraphicFramePr>
          <p:cNvPr id="4" name="Diagram 3">
            <a:extLst>
              <a:ext uri="{FF2B5EF4-FFF2-40B4-BE49-F238E27FC236}">
                <a16:creationId xmlns:a16="http://schemas.microsoft.com/office/drawing/2014/main" id="{EE95537A-C524-7ADE-A64E-C667E5E2972E}"/>
              </a:ext>
            </a:extLst>
          </p:cNvPr>
          <p:cNvGraphicFramePr/>
          <p:nvPr/>
        </p:nvGraphicFramePr>
        <p:xfrm>
          <a:off x="0" y="-6223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9FBC006-0B9C-B5F8-2C59-2606B7E1DF0B}"/>
              </a:ext>
            </a:extLst>
          </p:cNvPr>
          <p:cNvSpPr txBox="1"/>
          <p:nvPr/>
        </p:nvSpPr>
        <p:spPr>
          <a:xfrm>
            <a:off x="5629431" y="2214748"/>
            <a:ext cx="3200400" cy="369332"/>
          </a:xfrm>
          <a:prstGeom prst="rect">
            <a:avLst/>
          </a:prstGeom>
          <a:noFill/>
        </p:spPr>
        <p:txBody>
          <a:bodyPr wrap="square">
            <a:spAutoFit/>
          </a:bodyPr>
          <a:lstStyle/>
          <a:p>
            <a:pPr algn="r" defTabSz="1143000"/>
            <a:r>
              <a:rPr lang="en-US" sz="1800">
                <a:solidFill>
                  <a:srgbClr val="005CA1"/>
                </a:solidFill>
                <a:latin typeface="Montserrat" panose="00000500000000000000" pitchFamily="2" charset="0"/>
              </a:rPr>
              <a:t>2.3. Chuẩn hóa token</a:t>
            </a:r>
          </a:p>
        </p:txBody>
      </p:sp>
      <p:sp>
        <p:nvSpPr>
          <p:cNvPr id="10" name="TextBox 9">
            <a:extLst>
              <a:ext uri="{FF2B5EF4-FFF2-40B4-BE49-F238E27FC236}">
                <a16:creationId xmlns:a16="http://schemas.microsoft.com/office/drawing/2014/main" id="{2E554B3D-BB8A-EE45-AF59-3E2CCFB36779}"/>
              </a:ext>
            </a:extLst>
          </p:cNvPr>
          <p:cNvSpPr txBox="1"/>
          <p:nvPr/>
        </p:nvSpPr>
        <p:spPr>
          <a:xfrm>
            <a:off x="311700" y="2829164"/>
            <a:ext cx="8229600" cy="398699"/>
          </a:xfrm>
          <a:prstGeom prst="rect">
            <a:avLst/>
          </a:prstGeom>
          <a:noFill/>
        </p:spPr>
        <p:txBody>
          <a:bodyPr wrap="square">
            <a:spAutoFit/>
          </a:bodyPr>
          <a:lstStyle/>
          <a:p>
            <a:pPr defTabSz="1143000">
              <a:lnSpc>
                <a:spcPct val="120000"/>
              </a:lnSpc>
              <a:spcBef>
                <a:spcPts val="300"/>
              </a:spcBef>
            </a:pPr>
            <a:r>
              <a:rPr lang="en-US" sz="1800">
                <a:solidFill>
                  <a:schemeClr val="tx1"/>
                </a:solidFill>
                <a:latin typeface="Montserrat" panose="00000500000000000000" pitchFamily="2" charset="0"/>
              </a:rPr>
              <a:t>Dùng </a:t>
            </a:r>
            <a:r>
              <a:rPr lang="vi-VN" sz="1800" b="1">
                <a:solidFill>
                  <a:srgbClr val="005CA1"/>
                </a:solidFill>
                <a:latin typeface="Montserrat" panose="00000500000000000000" pitchFamily="2" charset="0"/>
              </a:rPr>
              <a:t>Snowball Stemmer</a:t>
            </a:r>
            <a:r>
              <a:rPr lang="vi-VN" sz="1800">
                <a:solidFill>
                  <a:schemeClr val="tx1"/>
                </a:solidFill>
                <a:latin typeface="Montserrat" panose="00000500000000000000" pitchFamily="2" charset="0"/>
              </a:rPr>
              <a:t> trong </a:t>
            </a:r>
            <a:r>
              <a:rPr lang="vi-VN" sz="1800" b="1">
                <a:solidFill>
                  <a:srgbClr val="005CA1"/>
                </a:solidFill>
                <a:latin typeface="Montserrat" panose="00000500000000000000" pitchFamily="2" charset="0"/>
              </a:rPr>
              <a:t>NLTK</a:t>
            </a:r>
            <a:r>
              <a:rPr lang="vi-VN" sz="1800">
                <a:solidFill>
                  <a:schemeClr val="tx1"/>
                </a:solidFill>
                <a:latin typeface="Montserrat" panose="00000500000000000000" pitchFamily="2" charset="0"/>
              </a:rPr>
              <a:t> – </a:t>
            </a:r>
            <a:r>
              <a:rPr lang="vi-VN" sz="1800" b="1">
                <a:solidFill>
                  <a:schemeClr val="tx1"/>
                </a:solidFill>
                <a:latin typeface="Montserrat" panose="00000500000000000000" pitchFamily="2" charset="0"/>
              </a:rPr>
              <a:t>Porter Stemmer</a:t>
            </a:r>
            <a:r>
              <a:rPr lang="en-US" sz="1800" b="1">
                <a:solidFill>
                  <a:schemeClr val="tx1"/>
                </a:solidFill>
                <a:latin typeface="Montserrat" panose="00000500000000000000" pitchFamily="2" charset="0"/>
              </a:rPr>
              <a:t> </a:t>
            </a:r>
            <a:r>
              <a:rPr lang="en-US" sz="1800">
                <a:solidFill>
                  <a:schemeClr val="tx1"/>
                </a:solidFill>
                <a:latin typeface="Montserrat" panose="00000500000000000000" pitchFamily="2" charset="0"/>
              </a:rPr>
              <a:t>cải tiến</a:t>
            </a:r>
            <a:r>
              <a:rPr lang="vi-VN" sz="1800">
                <a:solidFill>
                  <a:schemeClr val="tx1"/>
                </a:solidFill>
                <a:latin typeface="Montserrat" panose="00000500000000000000" pitchFamily="2" charset="0"/>
              </a:rPr>
              <a:t>.</a:t>
            </a:r>
            <a:endParaRPr lang="en-US" sz="1800">
              <a:solidFill>
                <a:schemeClr val="tx1"/>
              </a:solidFill>
              <a:latin typeface="Montserrat" panose="00000500000000000000" pitchFamily="2" charset="0"/>
            </a:endParaRPr>
          </a:p>
        </p:txBody>
      </p:sp>
      <p:cxnSp>
        <p:nvCxnSpPr>
          <p:cNvPr id="12" name="Straight Connector 11">
            <a:extLst>
              <a:ext uri="{FF2B5EF4-FFF2-40B4-BE49-F238E27FC236}">
                <a16:creationId xmlns:a16="http://schemas.microsoft.com/office/drawing/2014/main" id="{5625A547-2BA7-FDD9-58E1-3320483DFA28}"/>
              </a:ext>
            </a:extLst>
          </p:cNvPr>
          <p:cNvCxnSpPr>
            <a:cxnSpLocks/>
          </p:cNvCxnSpPr>
          <p:nvPr/>
        </p:nvCxnSpPr>
        <p:spPr>
          <a:xfrm>
            <a:off x="6316980" y="2619648"/>
            <a:ext cx="2411209"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3F53E141-DAE4-EF4C-43EF-4D70AB17D85B}"/>
              </a:ext>
            </a:extLst>
          </p:cNvPr>
          <p:cNvGraphicFramePr>
            <a:graphicFrameLocks noGrp="1"/>
          </p:cNvGraphicFramePr>
          <p:nvPr>
            <p:extLst>
              <p:ext uri="{D42A27DB-BD31-4B8C-83A1-F6EECF244321}">
                <p14:modId xmlns:p14="http://schemas.microsoft.com/office/powerpoint/2010/main" val="4136065119"/>
              </p:ext>
            </p:extLst>
          </p:nvPr>
        </p:nvGraphicFramePr>
        <p:xfrm>
          <a:off x="399690" y="3292229"/>
          <a:ext cx="7589520" cy="1490218"/>
        </p:xfrm>
        <a:graphic>
          <a:graphicData uri="http://schemas.openxmlformats.org/drawingml/2006/table">
            <a:tbl>
              <a:tblPr firstRow="1" bandRow="1">
                <a:tableStyleId>{896AB88E-CA0D-4E6C-BBD8-32D15E0BBAAA}</a:tableStyleId>
              </a:tblPr>
              <a:tblGrid>
                <a:gridCol w="1280160">
                  <a:extLst>
                    <a:ext uri="{9D8B030D-6E8A-4147-A177-3AD203B41FA5}">
                      <a16:colId xmlns:a16="http://schemas.microsoft.com/office/drawing/2014/main" val="1642388892"/>
                    </a:ext>
                  </a:extLst>
                </a:gridCol>
                <a:gridCol w="6309360">
                  <a:extLst>
                    <a:ext uri="{9D8B030D-6E8A-4147-A177-3AD203B41FA5}">
                      <a16:colId xmlns:a16="http://schemas.microsoft.com/office/drawing/2014/main" val="2530644544"/>
                    </a:ext>
                  </a:extLst>
                </a:gridCol>
              </a:tblGrid>
              <a:tr h="370840">
                <a:tc>
                  <a:txBody>
                    <a:bodyPr/>
                    <a:lstStyle/>
                    <a:p>
                      <a:pPr algn="l">
                        <a:lnSpc>
                          <a:spcPct val="110000"/>
                        </a:lnSpc>
                      </a:pPr>
                      <a:r>
                        <a:rPr lang="en-US" sz="1600" b="1">
                          <a:latin typeface="Montserrat" panose="00000500000000000000" pitchFamily="2" charset="0"/>
                        </a:rPr>
                        <a:t>Cranfield (tài liệu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0000"/>
                        </a:lnSpc>
                      </a:pPr>
                      <a:r>
                        <a:rPr lang="en-US" sz="1600">
                          <a:latin typeface="Montserrat" panose="00000500000000000000" pitchFamily="2" charset="0"/>
                        </a:rPr>
                        <a:t>the boundary layer in simple shear flow past a flat plate . the boundary layer equations are presented for steady incompressible flow with no pressure gradient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496909"/>
                  </a:ext>
                </a:extLst>
              </a:tr>
              <a:tr h="370840">
                <a:tc>
                  <a:txBody>
                    <a:bodyPr/>
                    <a:lstStyle/>
                    <a:p>
                      <a:pPr algn="l">
                        <a:lnSpc>
                          <a:spcPct val="110000"/>
                        </a:lnSpc>
                      </a:pPr>
                      <a:r>
                        <a:rPr lang="en-US" sz="1600" b="1">
                          <a:latin typeface="Montserrat" panose="00000500000000000000" pitchFamily="2" charset="0"/>
                        </a:rPr>
                        <a:t>Kết quả xử lí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0000"/>
                        </a:lnSpc>
                      </a:pPr>
                      <a:r>
                        <a:rPr lang="en-US" sz="1600">
                          <a:latin typeface="Montserrat" panose="00000500000000000000" pitchFamily="2" charset="0"/>
                        </a:rPr>
                        <a:t>boundari layer simpl shear flow past flat plate boundari layer equat present steadi incompress flow pressur gradient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867362"/>
                  </a:ext>
                </a:extLst>
              </a:tr>
            </a:tbl>
          </a:graphicData>
        </a:graphic>
      </p:graphicFrame>
    </p:spTree>
    <p:extLst>
      <p:ext uri="{BB962C8B-B14F-4D97-AF65-F5344CB8AC3E}">
        <p14:creationId xmlns:p14="http://schemas.microsoft.com/office/powerpoint/2010/main" val="3970667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lstStyle/>
          <a:p>
            <a:r>
              <a:rPr lang="en-US"/>
              <a:t>2. Xác định term của tài liệu</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4" name="Diagram 3">
            <a:extLst>
              <a:ext uri="{FF2B5EF4-FFF2-40B4-BE49-F238E27FC236}">
                <a16:creationId xmlns:a16="http://schemas.microsoft.com/office/drawing/2014/main" id="{EE95537A-C524-7ADE-A64E-C667E5E2972E}"/>
              </a:ext>
            </a:extLst>
          </p:cNvPr>
          <p:cNvGraphicFramePr/>
          <p:nvPr>
            <p:extLst>
              <p:ext uri="{D42A27DB-BD31-4B8C-83A1-F6EECF244321}">
                <p14:modId xmlns:p14="http://schemas.microsoft.com/office/powerpoint/2010/main" val="1557460722"/>
              </p:ext>
            </p:extLst>
          </p:nvPr>
        </p:nvGraphicFramePr>
        <p:xfrm>
          <a:off x="0" y="-6223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9FBC006-0B9C-B5F8-2C59-2606B7E1DF0B}"/>
              </a:ext>
            </a:extLst>
          </p:cNvPr>
          <p:cNvSpPr txBox="1"/>
          <p:nvPr/>
        </p:nvSpPr>
        <p:spPr>
          <a:xfrm>
            <a:off x="5629431" y="2214748"/>
            <a:ext cx="3200400" cy="369332"/>
          </a:xfrm>
          <a:prstGeom prst="rect">
            <a:avLst/>
          </a:prstGeom>
          <a:noFill/>
        </p:spPr>
        <p:txBody>
          <a:bodyPr wrap="square">
            <a:spAutoFit/>
          </a:bodyPr>
          <a:lstStyle/>
          <a:p>
            <a:pPr algn="r" defTabSz="1143000"/>
            <a:r>
              <a:rPr lang="en-US" sz="1800">
                <a:solidFill>
                  <a:srgbClr val="005CA1"/>
                </a:solidFill>
                <a:latin typeface="Montserrat" panose="00000500000000000000" pitchFamily="2" charset="0"/>
              </a:rPr>
              <a:t>2.4. Loại bỏ token &lt; 3</a:t>
            </a:r>
          </a:p>
        </p:txBody>
      </p:sp>
      <p:sp>
        <p:nvSpPr>
          <p:cNvPr id="10" name="TextBox 9">
            <a:extLst>
              <a:ext uri="{FF2B5EF4-FFF2-40B4-BE49-F238E27FC236}">
                <a16:creationId xmlns:a16="http://schemas.microsoft.com/office/drawing/2014/main" id="{2E554B3D-BB8A-EE45-AF59-3E2CCFB36779}"/>
              </a:ext>
            </a:extLst>
          </p:cNvPr>
          <p:cNvSpPr txBox="1"/>
          <p:nvPr/>
        </p:nvSpPr>
        <p:spPr>
          <a:xfrm>
            <a:off x="311700" y="2872729"/>
            <a:ext cx="8229600" cy="769570"/>
          </a:xfrm>
          <a:prstGeom prst="rect">
            <a:avLst/>
          </a:prstGeom>
          <a:noFill/>
        </p:spPr>
        <p:txBody>
          <a:bodyPr wrap="square">
            <a:spAutoFit/>
          </a:bodyPr>
          <a:lstStyle/>
          <a:p>
            <a:pPr defTabSz="1143000">
              <a:lnSpc>
                <a:spcPct val="120000"/>
              </a:lnSpc>
              <a:spcBef>
                <a:spcPts val="300"/>
              </a:spcBef>
            </a:pPr>
            <a:r>
              <a:rPr lang="en-US" sz="1800" b="1">
                <a:solidFill>
                  <a:srgbClr val="005CA1"/>
                </a:solidFill>
                <a:latin typeface="Montserrat" panose="00000500000000000000" pitchFamily="2" charset="0"/>
              </a:rPr>
              <a:t>Loại bỏ </a:t>
            </a:r>
            <a:r>
              <a:rPr lang="en-US" sz="1800">
                <a:solidFill>
                  <a:schemeClr val="tx1"/>
                </a:solidFill>
                <a:latin typeface="Montserrat" panose="00000500000000000000" pitchFamily="2" charset="0"/>
              </a:rPr>
              <a:t>những token có độ dài &lt; 3 kí tự.</a:t>
            </a:r>
          </a:p>
          <a:p>
            <a:pPr defTabSz="1143000">
              <a:lnSpc>
                <a:spcPct val="120000"/>
              </a:lnSpc>
              <a:spcBef>
                <a:spcPts val="300"/>
              </a:spcBef>
            </a:pPr>
            <a:r>
              <a:rPr lang="en-US" sz="1800">
                <a:solidFill>
                  <a:schemeClr val="tx1"/>
                </a:solidFill>
                <a:latin typeface="Montserrat" panose="00000500000000000000" pitchFamily="2" charset="0"/>
              </a:rPr>
              <a:t>Kết quả cuối cùng: </a:t>
            </a:r>
            <a:r>
              <a:rPr lang="en-US" sz="1800" b="1">
                <a:solidFill>
                  <a:srgbClr val="005CA1"/>
                </a:solidFill>
                <a:latin typeface="Montserrat" panose="00000500000000000000" pitchFamily="2" charset="0"/>
              </a:rPr>
              <a:t>4147</a:t>
            </a:r>
            <a:r>
              <a:rPr lang="en-US" sz="1800">
                <a:solidFill>
                  <a:schemeClr val="tx1"/>
                </a:solidFill>
                <a:latin typeface="Montserrat" panose="00000500000000000000" pitchFamily="2" charset="0"/>
              </a:rPr>
              <a:t>/7052 (~ 58%).</a:t>
            </a:r>
          </a:p>
        </p:txBody>
      </p:sp>
      <p:cxnSp>
        <p:nvCxnSpPr>
          <p:cNvPr id="12" name="Straight Connector 11">
            <a:extLst>
              <a:ext uri="{FF2B5EF4-FFF2-40B4-BE49-F238E27FC236}">
                <a16:creationId xmlns:a16="http://schemas.microsoft.com/office/drawing/2014/main" id="{5625A547-2BA7-FDD9-58E1-3320483DFA28}"/>
              </a:ext>
            </a:extLst>
          </p:cNvPr>
          <p:cNvCxnSpPr>
            <a:cxnSpLocks/>
          </p:cNvCxnSpPr>
          <p:nvPr/>
        </p:nvCxnSpPr>
        <p:spPr>
          <a:xfrm>
            <a:off x="6316980" y="2619648"/>
            <a:ext cx="2411209"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35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783E-9E77-33C0-1884-24A370A1B5A9}"/>
              </a:ext>
            </a:extLst>
          </p:cNvPr>
          <p:cNvSpPr>
            <a:spLocks noGrp="1"/>
          </p:cNvSpPr>
          <p:nvPr>
            <p:ph type="title"/>
          </p:nvPr>
        </p:nvSpPr>
        <p:spPr/>
        <p:txBody>
          <a:bodyPr/>
          <a:lstStyle/>
          <a:p>
            <a:r>
              <a:rPr lang="en-US"/>
              <a:t>2. Xác định term của tài liệu</a:t>
            </a:r>
          </a:p>
        </p:txBody>
      </p:sp>
      <p:sp>
        <p:nvSpPr>
          <p:cNvPr id="3" name="Slide Number Placeholder 2">
            <a:extLst>
              <a:ext uri="{FF2B5EF4-FFF2-40B4-BE49-F238E27FC236}">
                <a16:creationId xmlns:a16="http://schemas.microsoft.com/office/drawing/2014/main" id="{E392864C-7A8B-5DE2-D772-573748AEEEA6}"/>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18</a:t>
            </a:fld>
            <a:endParaRPr lang="en" dirty="0"/>
          </a:p>
        </p:txBody>
      </p:sp>
      <p:pic>
        <p:nvPicPr>
          <p:cNvPr id="3074" name="Picture 2">
            <a:extLst>
              <a:ext uri="{FF2B5EF4-FFF2-40B4-BE49-F238E27FC236}">
                <a16:creationId xmlns:a16="http://schemas.microsoft.com/office/drawing/2014/main" id="{E30BBD17-7421-E3FB-B4B5-10C36BEFA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8" y="1325879"/>
            <a:ext cx="6839826"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9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ndexing—How does it work? - MDPI Blog">
            <a:extLst>
              <a:ext uri="{FF2B5EF4-FFF2-40B4-BE49-F238E27FC236}">
                <a16:creationId xmlns:a16="http://schemas.microsoft.com/office/drawing/2014/main" id="{EB59F71B-BF5F-04DB-EEEC-B6B7C49EF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3557"/>
          <a:stretch/>
        </p:blipFill>
        <p:spPr bwMode="auto">
          <a:xfrm>
            <a:off x="0" y="0"/>
            <a:ext cx="9144000" cy="5242560"/>
          </a:xfrm>
          <a:prstGeom prst="rect">
            <a:avLst/>
          </a:prstGeom>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2F917E0-8B50-1F54-87C3-6ED58BE6A593}"/>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19</a:t>
            </a:fld>
            <a:endParaRPr lang="en" dirty="0"/>
          </a:p>
        </p:txBody>
      </p:sp>
      <p:sp>
        <p:nvSpPr>
          <p:cNvPr id="5" name="Rectangle 4">
            <a:extLst>
              <a:ext uri="{FF2B5EF4-FFF2-40B4-BE49-F238E27FC236}">
                <a16:creationId xmlns:a16="http://schemas.microsoft.com/office/drawing/2014/main" id="{9E3CA418-0B62-C032-556E-7EBE624F2898}"/>
              </a:ext>
            </a:extLst>
          </p:cNvPr>
          <p:cNvSpPr/>
          <p:nvPr/>
        </p:nvSpPr>
        <p:spPr>
          <a:xfrm>
            <a:off x="0" y="1200150"/>
            <a:ext cx="9144000" cy="2743200"/>
          </a:xfrm>
          <a:prstGeom prst="rect">
            <a:avLst/>
          </a:prstGeom>
          <a:solidFill>
            <a:srgbClr val="005CA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72412F6-4B86-7314-9E66-65A41991C268}"/>
              </a:ext>
            </a:extLst>
          </p:cNvPr>
          <p:cNvSpPr/>
          <p:nvPr/>
        </p:nvSpPr>
        <p:spPr>
          <a:xfrm>
            <a:off x="1234440" y="1768244"/>
            <a:ext cx="1097280" cy="1097280"/>
          </a:xfrm>
          <a:prstGeom prst="ellipse">
            <a:avLst/>
          </a:prstGeom>
          <a:gradFill flip="none" rotWithShape="1">
            <a:gsLst>
              <a:gs pos="0">
                <a:schemeClr val="bg1"/>
              </a:gs>
              <a:gs pos="100000">
                <a:schemeClr val="bg1">
                  <a:lumMod val="85000"/>
                </a:schemeClr>
              </a:gs>
            </a:gsLst>
            <a:path path="circle">
              <a:fillToRect l="100000" t="100000"/>
            </a:path>
            <a:tileRect r="-100000" b="-10000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i="1">
                <a:solidFill>
                  <a:srgbClr val="005CA1"/>
                </a:solidFill>
                <a:effectLst>
                  <a:outerShdw blurRad="38100" dist="38100" dir="2700000" algn="tl">
                    <a:srgbClr val="000000">
                      <a:alpha val="43137"/>
                    </a:srgbClr>
                  </a:outerShdw>
                </a:effectLst>
                <a:latin typeface="Montserrat" panose="00000500000000000000" pitchFamily="2" charset="0"/>
              </a:rPr>
              <a:t>03</a:t>
            </a:r>
            <a:endParaRPr lang="en-US" sz="3600" b="1" i="1">
              <a:solidFill>
                <a:srgbClr val="005CA1"/>
              </a:solidFill>
              <a:effectLst>
                <a:outerShdw blurRad="38100" dist="38100" dir="2700000" algn="tl">
                  <a:srgbClr val="000000">
                    <a:alpha val="43137"/>
                  </a:srgbClr>
                </a:outerShdw>
              </a:effectLst>
              <a:latin typeface="Montserrat" panose="00000500000000000000" pitchFamily="2" charset="0"/>
            </a:endParaRPr>
          </a:p>
        </p:txBody>
      </p:sp>
      <p:sp>
        <p:nvSpPr>
          <p:cNvPr id="7" name="TextBox 6">
            <a:extLst>
              <a:ext uri="{FF2B5EF4-FFF2-40B4-BE49-F238E27FC236}">
                <a16:creationId xmlns:a16="http://schemas.microsoft.com/office/drawing/2014/main" id="{C52256C7-4CAF-4B1B-0174-3DDB0443F0D9}"/>
              </a:ext>
            </a:extLst>
          </p:cNvPr>
          <p:cNvSpPr txBox="1"/>
          <p:nvPr/>
        </p:nvSpPr>
        <p:spPr>
          <a:xfrm>
            <a:off x="1005840" y="2947237"/>
            <a:ext cx="1554480" cy="457200"/>
          </a:xfrm>
          <a:prstGeom prst="rect">
            <a:avLst/>
          </a:prstGeom>
          <a:noFill/>
        </p:spPr>
        <p:txBody>
          <a:bodyPr wrap="square" rtlCol="0">
            <a:spAutoFit/>
          </a:bodyPr>
          <a:lstStyle/>
          <a:p>
            <a:pPr algn="ctr">
              <a:lnSpc>
                <a:spcPct val="110000"/>
              </a:lnSpc>
            </a:pPr>
            <a:r>
              <a:rPr lang="vi-VN" sz="2000" b="1" i="1">
                <a:solidFill>
                  <a:schemeClr val="bg1"/>
                </a:solidFill>
                <a:latin typeface="Montserrat" panose="00000500000000000000" pitchFamily="2" charset="0"/>
              </a:rPr>
              <a:t>Chương 3.</a:t>
            </a:r>
            <a:endParaRPr lang="en-US" sz="2000" b="1" i="1">
              <a:solidFill>
                <a:schemeClr val="bg1"/>
              </a:solidFill>
              <a:latin typeface="Montserrat" panose="00000500000000000000" pitchFamily="2" charset="0"/>
            </a:endParaRPr>
          </a:p>
        </p:txBody>
      </p:sp>
      <p:cxnSp>
        <p:nvCxnSpPr>
          <p:cNvPr id="8" name="Straight Connector 7">
            <a:extLst>
              <a:ext uri="{FF2B5EF4-FFF2-40B4-BE49-F238E27FC236}">
                <a16:creationId xmlns:a16="http://schemas.microsoft.com/office/drawing/2014/main" id="{65FF5328-9D3E-A5D2-0F67-4A64DD13D1F8}"/>
              </a:ext>
            </a:extLst>
          </p:cNvPr>
          <p:cNvCxnSpPr>
            <a:cxnSpLocks/>
          </p:cNvCxnSpPr>
          <p:nvPr/>
        </p:nvCxnSpPr>
        <p:spPr>
          <a:xfrm>
            <a:off x="2933700" y="1657350"/>
            <a:ext cx="0" cy="1828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86F7F9-6480-6A96-AF6B-2A5DC2791095}"/>
              </a:ext>
            </a:extLst>
          </p:cNvPr>
          <p:cNvSpPr txBox="1"/>
          <p:nvPr/>
        </p:nvSpPr>
        <p:spPr>
          <a:xfrm>
            <a:off x="3333749" y="1775024"/>
            <a:ext cx="4663440" cy="726930"/>
          </a:xfrm>
          <a:prstGeom prst="rect">
            <a:avLst/>
          </a:prstGeom>
          <a:noFill/>
        </p:spPr>
        <p:txBody>
          <a:bodyPr wrap="square" rtlCol="0">
            <a:spAutoFit/>
          </a:bodyPr>
          <a:lstStyle/>
          <a:p>
            <a:pPr>
              <a:lnSpc>
                <a:spcPct val="110000"/>
              </a:lnSpc>
            </a:pPr>
            <a:r>
              <a:rPr lang="en-US" sz="4000" b="1">
                <a:solidFill>
                  <a:schemeClr val="bg1"/>
                </a:solidFill>
                <a:latin typeface="Montserrat" panose="00000500000000000000" pitchFamily="2" charset="0"/>
              </a:rPr>
              <a:t>LẬP CHỈ MỤC</a:t>
            </a:r>
            <a:r>
              <a:rPr lang="vi-VN" sz="4000" b="1">
                <a:solidFill>
                  <a:schemeClr val="bg1"/>
                </a:solidFill>
                <a:latin typeface="Montserrat" panose="00000500000000000000" pitchFamily="2" charset="0"/>
              </a:rPr>
              <a:t>.</a:t>
            </a:r>
            <a:endParaRPr lang="en-US" sz="4000" b="1">
              <a:solidFill>
                <a:schemeClr val="bg1"/>
              </a:solidFill>
              <a:latin typeface="Montserrat" panose="00000500000000000000" pitchFamily="2" charset="0"/>
            </a:endParaRPr>
          </a:p>
        </p:txBody>
      </p:sp>
      <p:sp>
        <p:nvSpPr>
          <p:cNvPr id="10" name="TextBox 9">
            <a:extLst>
              <a:ext uri="{FF2B5EF4-FFF2-40B4-BE49-F238E27FC236}">
                <a16:creationId xmlns:a16="http://schemas.microsoft.com/office/drawing/2014/main" id="{F00B42EE-7BA1-BF77-1445-F0C4A573A684}"/>
              </a:ext>
            </a:extLst>
          </p:cNvPr>
          <p:cNvSpPr txBox="1"/>
          <p:nvPr/>
        </p:nvSpPr>
        <p:spPr>
          <a:xfrm>
            <a:off x="3352801" y="2571750"/>
            <a:ext cx="4846320" cy="731520"/>
          </a:xfrm>
          <a:prstGeom prst="rect">
            <a:avLst/>
          </a:prstGeom>
          <a:noFill/>
        </p:spPr>
        <p:txBody>
          <a:bodyPr wrap="square" rtlCol="0">
            <a:spAutoFit/>
          </a:bodyPr>
          <a:lstStyle/>
          <a:p>
            <a:pPr>
              <a:lnSpc>
                <a:spcPct val="110000"/>
              </a:lnSpc>
            </a:pPr>
            <a:r>
              <a:rPr lang="vi-VN" sz="1800" i="1">
                <a:solidFill>
                  <a:schemeClr val="bg1"/>
                </a:solidFill>
                <a:latin typeface="Montserrat" panose="00000500000000000000" pitchFamily="2" charset="0"/>
              </a:rPr>
              <a:t>Chỉ mục là </a:t>
            </a:r>
            <a:r>
              <a:rPr lang="vi-VN" sz="1800" b="1" i="1">
                <a:solidFill>
                  <a:schemeClr val="bg1"/>
                </a:solidFill>
                <a:latin typeface="Montserrat" panose="00000500000000000000" pitchFamily="2" charset="0"/>
              </a:rPr>
              <a:t>cấu trúc dữ liệu</a:t>
            </a:r>
            <a:r>
              <a:rPr lang="vi-VN" sz="1800" i="1">
                <a:solidFill>
                  <a:schemeClr val="bg1"/>
                </a:solidFill>
                <a:latin typeface="Montserrat" panose="00000500000000000000" pitchFamily="2" charset="0"/>
              </a:rPr>
              <a:t> chuyên biệt để </a:t>
            </a:r>
            <a:r>
              <a:rPr lang="vi-VN" sz="1800" b="1" i="1">
                <a:solidFill>
                  <a:schemeClr val="bg1"/>
                </a:solidFill>
                <a:latin typeface="Montserrat" panose="00000500000000000000" pitchFamily="2" charset="0"/>
              </a:rPr>
              <a:t>tối ưu hóa tốc độ</a:t>
            </a:r>
            <a:r>
              <a:rPr lang="en-US" sz="1800" i="1">
                <a:solidFill>
                  <a:schemeClr val="bg1"/>
                </a:solidFill>
                <a:latin typeface="Montserrat" panose="00000500000000000000" pitchFamily="2" charset="0"/>
              </a:rPr>
              <a:t> </a:t>
            </a:r>
            <a:r>
              <a:rPr lang="vi-VN" sz="1800" i="1">
                <a:solidFill>
                  <a:schemeClr val="bg1"/>
                </a:solidFill>
                <a:latin typeface="Montserrat" panose="00000500000000000000" pitchFamily="2" charset="0"/>
              </a:rPr>
              <a:t>thực hiện truy vấn.</a:t>
            </a:r>
            <a:endParaRPr lang="en-US" sz="1800" i="1">
              <a:solidFill>
                <a:schemeClr val="bg1"/>
              </a:solidFill>
              <a:latin typeface="Montserrat" panose="00000500000000000000" pitchFamily="2" charset="0"/>
            </a:endParaRPr>
          </a:p>
        </p:txBody>
      </p:sp>
      <p:sp>
        <p:nvSpPr>
          <p:cNvPr id="11" name="Slide Number Placeholder 1">
            <a:extLst>
              <a:ext uri="{FF2B5EF4-FFF2-40B4-BE49-F238E27FC236}">
                <a16:creationId xmlns:a16="http://schemas.microsoft.com/office/drawing/2014/main" id="{C4FBEE1B-3908-CB69-E035-29330D600F2B}"/>
              </a:ext>
            </a:extLst>
          </p:cNvPr>
          <p:cNvSpPr txBox="1">
            <a:spLocks/>
          </p:cNvSpPr>
          <p:nvPr/>
        </p:nvSpPr>
        <p:spPr>
          <a:xfrm>
            <a:off x="8472458" y="4663217"/>
            <a:ext cx="548700" cy="393600"/>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400" b="0" i="0" u="none" strike="noStrike" cap="none">
                <a:solidFill>
                  <a:srgbClr val="005CA1"/>
                </a:solidFill>
                <a:latin typeface="Montserrat" panose="00000500000000000000" pitchFamily="2" charset="0"/>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solidFill>
                  <a:schemeClr val="bg1"/>
                </a:solidFill>
              </a:rPr>
              <a:pPr/>
              <a:t>19</a:t>
            </a:fld>
            <a:endParaRPr lang="en" dirty="0">
              <a:solidFill>
                <a:schemeClr val="bg1"/>
              </a:solidFill>
            </a:endParaRPr>
          </a:p>
        </p:txBody>
      </p:sp>
    </p:spTree>
    <p:extLst>
      <p:ext uri="{BB962C8B-B14F-4D97-AF65-F5344CB8AC3E}">
        <p14:creationId xmlns:p14="http://schemas.microsoft.com/office/powerpoint/2010/main" val="105380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TextBox 1082">
            <a:extLst>
              <a:ext uri="{FF2B5EF4-FFF2-40B4-BE49-F238E27FC236}">
                <a16:creationId xmlns:a16="http://schemas.microsoft.com/office/drawing/2014/main" id="{B8807901-36EE-1EAA-F18E-B4D1297E310E}"/>
              </a:ext>
            </a:extLst>
          </p:cNvPr>
          <p:cNvSpPr txBox="1"/>
          <p:nvPr/>
        </p:nvSpPr>
        <p:spPr>
          <a:xfrm>
            <a:off x="1095991" y="1366126"/>
            <a:ext cx="7223760" cy="437043"/>
          </a:xfrm>
          <a:prstGeom prst="rect">
            <a:avLst/>
          </a:prstGeom>
          <a:noFill/>
        </p:spPr>
        <p:txBody>
          <a:bodyPr wrap="square" rtlCol="0">
            <a:spAutoFit/>
          </a:bodyPr>
          <a:lstStyle/>
          <a:p>
            <a:pPr>
              <a:lnSpc>
                <a:spcPct val="120000"/>
              </a:lnSpc>
            </a:pPr>
            <a:r>
              <a:rPr lang="en-US" sz="2000" b="1">
                <a:solidFill>
                  <a:srgbClr val="005CA1"/>
                </a:solidFill>
                <a:latin typeface="Montserrat" panose="00000500000000000000" pitchFamily="2" charset="0"/>
              </a:rPr>
              <a:t>PHÂN TÍCH TẬP DỮ LIỆU</a:t>
            </a:r>
          </a:p>
        </p:txBody>
      </p:sp>
      <p:sp>
        <p:nvSpPr>
          <p:cNvPr id="1085" name="TextBox 1084">
            <a:extLst>
              <a:ext uri="{FF2B5EF4-FFF2-40B4-BE49-F238E27FC236}">
                <a16:creationId xmlns:a16="http://schemas.microsoft.com/office/drawing/2014/main" id="{13516C5F-1CD8-7716-5603-9F4200AF6F36}"/>
              </a:ext>
            </a:extLst>
          </p:cNvPr>
          <p:cNvSpPr txBox="1"/>
          <p:nvPr/>
        </p:nvSpPr>
        <p:spPr>
          <a:xfrm>
            <a:off x="1095991" y="2154989"/>
            <a:ext cx="7863840" cy="432683"/>
          </a:xfrm>
          <a:prstGeom prst="rect">
            <a:avLst/>
          </a:prstGeom>
          <a:noFill/>
        </p:spPr>
        <p:txBody>
          <a:bodyPr wrap="square" rtlCol="0">
            <a:spAutoFit/>
          </a:bodyPr>
          <a:lstStyle/>
          <a:p>
            <a:pPr>
              <a:lnSpc>
                <a:spcPct val="120000"/>
              </a:lnSpc>
            </a:pPr>
            <a:r>
              <a:rPr lang="en-US" sz="2000" b="1" dirty="0">
                <a:solidFill>
                  <a:srgbClr val="005CA1"/>
                </a:solidFill>
                <a:latin typeface="Montserrat" panose="00000500000000000000" pitchFamily="2" charset="0"/>
              </a:rPr>
              <a:t>CƠ SỞ LÍ THUYẾT</a:t>
            </a:r>
          </a:p>
        </p:txBody>
      </p:sp>
      <p:sp>
        <p:nvSpPr>
          <p:cNvPr id="1086" name="TextBox 1085">
            <a:extLst>
              <a:ext uri="{FF2B5EF4-FFF2-40B4-BE49-F238E27FC236}">
                <a16:creationId xmlns:a16="http://schemas.microsoft.com/office/drawing/2014/main" id="{C7F5A4D7-6015-288F-BC48-C3109EB3B74A}"/>
              </a:ext>
            </a:extLst>
          </p:cNvPr>
          <p:cNvSpPr txBox="1"/>
          <p:nvPr/>
        </p:nvSpPr>
        <p:spPr>
          <a:xfrm>
            <a:off x="1095991" y="2951121"/>
            <a:ext cx="6858000" cy="432683"/>
          </a:xfrm>
          <a:prstGeom prst="rect">
            <a:avLst/>
          </a:prstGeom>
          <a:noFill/>
        </p:spPr>
        <p:txBody>
          <a:bodyPr wrap="square" rtlCol="0">
            <a:spAutoFit/>
          </a:bodyPr>
          <a:lstStyle/>
          <a:p>
            <a:pPr algn="just">
              <a:lnSpc>
                <a:spcPct val="120000"/>
              </a:lnSpc>
            </a:pPr>
            <a:r>
              <a:rPr lang="en-US" sz="2000" b="1">
                <a:solidFill>
                  <a:srgbClr val="005CA1"/>
                </a:solidFill>
                <a:latin typeface="Montserrat" panose="00000500000000000000" pitchFamily="2" charset="0"/>
              </a:rPr>
              <a:t>KẾT QUẢ THÍ NGHIỆM</a:t>
            </a:r>
          </a:p>
        </p:txBody>
      </p:sp>
      <p:sp>
        <p:nvSpPr>
          <p:cNvPr id="1087" name="Title 1086">
            <a:extLst>
              <a:ext uri="{FF2B5EF4-FFF2-40B4-BE49-F238E27FC236}">
                <a16:creationId xmlns:a16="http://schemas.microsoft.com/office/drawing/2014/main" id="{DE87E28F-4257-7DBD-63F3-0A99A4003194}"/>
              </a:ext>
            </a:extLst>
          </p:cNvPr>
          <p:cNvSpPr>
            <a:spLocks noGrp="1"/>
          </p:cNvSpPr>
          <p:nvPr>
            <p:ph type="title"/>
          </p:nvPr>
        </p:nvSpPr>
        <p:spPr/>
        <p:txBody>
          <a:bodyPr>
            <a:normAutofit/>
          </a:bodyPr>
          <a:lstStyle/>
          <a:p>
            <a:pPr algn="ctr"/>
            <a:r>
              <a:rPr lang="en-US" sz="2800"/>
              <a:t>Nội dung chính</a:t>
            </a:r>
            <a:endParaRPr lang="en-US"/>
          </a:p>
        </p:txBody>
      </p:sp>
      <p:sp>
        <p:nvSpPr>
          <p:cNvPr id="1088" name="Oval 1087">
            <a:extLst>
              <a:ext uri="{FF2B5EF4-FFF2-40B4-BE49-F238E27FC236}">
                <a16:creationId xmlns:a16="http://schemas.microsoft.com/office/drawing/2014/main" id="{623012F7-FAD9-DCC4-FD14-483CE1ABC52C}"/>
              </a:ext>
            </a:extLst>
          </p:cNvPr>
          <p:cNvSpPr/>
          <p:nvPr/>
        </p:nvSpPr>
        <p:spPr>
          <a:xfrm>
            <a:off x="443975" y="1321547"/>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Montserrat" panose="00000500000000000000" pitchFamily="2" charset="0"/>
                <a:ea typeface="Segoe UI Black" panose="020B0A02040204020203" pitchFamily="34" charset="0"/>
              </a:rPr>
              <a:t>1</a:t>
            </a:r>
          </a:p>
        </p:txBody>
      </p:sp>
      <p:sp>
        <p:nvSpPr>
          <p:cNvPr id="1089" name="Oval 1088">
            <a:extLst>
              <a:ext uri="{FF2B5EF4-FFF2-40B4-BE49-F238E27FC236}">
                <a16:creationId xmlns:a16="http://schemas.microsoft.com/office/drawing/2014/main" id="{EF16DA1B-6FE5-596B-8694-233BD2374CD7}"/>
              </a:ext>
            </a:extLst>
          </p:cNvPr>
          <p:cNvSpPr/>
          <p:nvPr/>
        </p:nvSpPr>
        <p:spPr>
          <a:xfrm>
            <a:off x="443975" y="2106524"/>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Montserrat" panose="00000500000000000000" pitchFamily="2" charset="0"/>
                <a:ea typeface="Segoe UI Black" panose="020B0A02040204020203" pitchFamily="34" charset="0"/>
              </a:rPr>
              <a:t>2</a:t>
            </a:r>
          </a:p>
        </p:txBody>
      </p:sp>
      <p:sp>
        <p:nvSpPr>
          <p:cNvPr id="1091" name="Oval 1090">
            <a:extLst>
              <a:ext uri="{FF2B5EF4-FFF2-40B4-BE49-F238E27FC236}">
                <a16:creationId xmlns:a16="http://schemas.microsoft.com/office/drawing/2014/main" id="{5FF0103A-311A-518D-C780-76683C9EFEA1}"/>
              </a:ext>
            </a:extLst>
          </p:cNvPr>
          <p:cNvSpPr/>
          <p:nvPr/>
        </p:nvSpPr>
        <p:spPr>
          <a:xfrm>
            <a:off x="443975" y="2893143"/>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Montserrat" panose="00000500000000000000" pitchFamily="2" charset="0"/>
                <a:ea typeface="Segoe UI Black" panose="020B0A02040204020203" pitchFamily="34" charset="0"/>
              </a:rPr>
              <a:t>3</a:t>
            </a:r>
          </a:p>
        </p:txBody>
      </p:sp>
      <p:sp>
        <p:nvSpPr>
          <p:cNvPr id="2" name="Slide Number Placeholder 1">
            <a:extLst>
              <a:ext uri="{FF2B5EF4-FFF2-40B4-BE49-F238E27FC236}">
                <a16:creationId xmlns:a16="http://schemas.microsoft.com/office/drawing/2014/main" id="{A942112F-2B9C-63E1-6F57-343C9983849C}"/>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a:t>
            </a:fld>
            <a:endParaRPr lang="en" dirty="0"/>
          </a:p>
        </p:txBody>
      </p:sp>
      <p:sp>
        <p:nvSpPr>
          <p:cNvPr id="3" name="TextBox 2">
            <a:extLst>
              <a:ext uri="{FF2B5EF4-FFF2-40B4-BE49-F238E27FC236}">
                <a16:creationId xmlns:a16="http://schemas.microsoft.com/office/drawing/2014/main" id="{DADDAE6D-56CE-47A2-8DF7-DEC28F376001}"/>
              </a:ext>
            </a:extLst>
          </p:cNvPr>
          <p:cNvSpPr txBox="1"/>
          <p:nvPr/>
        </p:nvSpPr>
        <p:spPr>
          <a:xfrm>
            <a:off x="1095991" y="3845645"/>
            <a:ext cx="6858000" cy="432683"/>
          </a:xfrm>
          <a:prstGeom prst="rect">
            <a:avLst/>
          </a:prstGeom>
          <a:noFill/>
        </p:spPr>
        <p:txBody>
          <a:bodyPr wrap="square" rtlCol="0">
            <a:spAutoFit/>
          </a:bodyPr>
          <a:lstStyle/>
          <a:p>
            <a:pPr algn="just">
              <a:lnSpc>
                <a:spcPct val="120000"/>
              </a:lnSpc>
            </a:pPr>
            <a:r>
              <a:rPr lang="en-US" sz="2000" b="1" dirty="0">
                <a:solidFill>
                  <a:srgbClr val="005CA1"/>
                </a:solidFill>
                <a:latin typeface="Montserrat" panose="00000500000000000000" pitchFamily="2" charset="0"/>
              </a:rPr>
              <a:t>KẾT LUẬN VÀ HƯỚNG PHÁT TRIỂN</a:t>
            </a:r>
          </a:p>
        </p:txBody>
      </p:sp>
      <p:sp>
        <p:nvSpPr>
          <p:cNvPr id="4" name="Oval 3">
            <a:extLst>
              <a:ext uri="{FF2B5EF4-FFF2-40B4-BE49-F238E27FC236}">
                <a16:creationId xmlns:a16="http://schemas.microsoft.com/office/drawing/2014/main" id="{FDE7D5A7-DA1B-E827-5065-5F9918A773DF}"/>
              </a:ext>
            </a:extLst>
          </p:cNvPr>
          <p:cNvSpPr/>
          <p:nvPr/>
        </p:nvSpPr>
        <p:spPr>
          <a:xfrm>
            <a:off x="443975" y="3747253"/>
            <a:ext cx="548640" cy="548640"/>
          </a:xfrm>
          <a:prstGeom prst="ellipse">
            <a:avLst/>
          </a:prstGeom>
          <a:solidFill>
            <a:srgbClr val="005CA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Montserrat" panose="00000500000000000000" pitchFamily="2" charset="0"/>
                <a:ea typeface="Segoe UI Black" panose="020B0A02040204020203" pitchFamily="34" charset="0"/>
              </a:rPr>
              <a:t>4</a:t>
            </a:r>
          </a:p>
        </p:txBody>
      </p:sp>
    </p:spTree>
    <p:extLst>
      <p:ext uri="{BB962C8B-B14F-4D97-AF65-F5344CB8AC3E}">
        <p14:creationId xmlns:p14="http://schemas.microsoft.com/office/powerpoint/2010/main" val="149429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988816-1414-9F78-4D24-3268EF35246B}"/>
              </a:ext>
            </a:extLst>
          </p:cNvPr>
          <p:cNvSpPr>
            <a:spLocks noGrp="1"/>
          </p:cNvSpPr>
          <p:nvPr>
            <p:ph type="title"/>
          </p:nvPr>
        </p:nvSpPr>
        <p:spPr/>
        <p:txBody>
          <a:bodyPr>
            <a:noAutofit/>
          </a:bodyPr>
          <a:lstStyle/>
          <a:p>
            <a:r>
              <a:rPr lang="en-US"/>
              <a:t>3. Lập chỉ mục</a:t>
            </a:r>
            <a:br>
              <a:rPr lang="en-US"/>
            </a:br>
            <a:r>
              <a:rPr lang="en-US" sz="2000" b="0"/>
              <a:t>3.1. Mô hình không gian vector</a:t>
            </a:r>
            <a:endParaRPr lang="en-US" b="0"/>
          </a:p>
        </p:txBody>
      </p:sp>
      <p:sp>
        <p:nvSpPr>
          <p:cNvPr id="4" name="Text Placeholder 3">
            <a:extLst>
              <a:ext uri="{FF2B5EF4-FFF2-40B4-BE49-F238E27FC236}">
                <a16:creationId xmlns:a16="http://schemas.microsoft.com/office/drawing/2014/main" id="{7F435B2B-FC59-B7C1-A57B-9D848EDD3A51}"/>
              </a:ext>
            </a:extLst>
          </p:cNvPr>
          <p:cNvSpPr>
            <a:spLocks noGrp="1"/>
          </p:cNvSpPr>
          <p:nvPr>
            <p:ph type="body" idx="1"/>
          </p:nvPr>
        </p:nvSpPr>
        <p:spPr>
          <a:xfrm>
            <a:off x="311700" y="1245870"/>
            <a:ext cx="8503920" cy="3566160"/>
          </a:xfrm>
        </p:spPr>
        <p:txBody>
          <a:bodyPr>
            <a:normAutofit/>
          </a:bodyPr>
          <a:lstStyle/>
          <a:p>
            <a:pPr marL="0" indent="0">
              <a:buNone/>
            </a:pPr>
            <a:r>
              <a:rPr lang="en-US"/>
              <a:t>Dùng </a:t>
            </a:r>
            <a:r>
              <a:rPr lang="en-US" b="1">
                <a:solidFill>
                  <a:srgbClr val="005CA1"/>
                </a:solidFill>
              </a:rPr>
              <a:t>chỉ mục đảo ngược</a:t>
            </a:r>
            <a:r>
              <a:rPr lang="en-US"/>
              <a:t>:</a:t>
            </a:r>
          </a:p>
          <a:p>
            <a:pPr>
              <a:buSzPct val="75000"/>
              <a:buFont typeface="Wingdings" panose="05000000000000000000" pitchFamily="2" charset="2"/>
              <a:buChar char="§"/>
            </a:pPr>
            <a:r>
              <a:rPr lang="en-US"/>
              <a:t>Với mỗi term </a:t>
            </a:r>
            <a:r>
              <a:rPr lang="en-US" i="1"/>
              <a:t>t</a:t>
            </a:r>
            <a:r>
              <a:rPr lang="en-US"/>
              <a:t> lưu trữ </a:t>
            </a:r>
            <a:r>
              <a:rPr lang="en-US" b="1">
                <a:solidFill>
                  <a:srgbClr val="005CA1"/>
                </a:solidFill>
              </a:rPr>
              <a:t>tài liệu</a:t>
            </a:r>
            <a:r>
              <a:rPr lang="en-US"/>
              <a:t> có chứa </a:t>
            </a:r>
            <a:r>
              <a:rPr lang="en-US" i="1"/>
              <a:t>t</a:t>
            </a:r>
            <a:r>
              <a:rPr lang="en-US"/>
              <a:t>.</a:t>
            </a:r>
          </a:p>
          <a:p>
            <a:pPr>
              <a:buSzPct val="75000"/>
              <a:buFont typeface="Wingdings" panose="05000000000000000000" pitchFamily="2" charset="2"/>
              <a:buChar char="§"/>
            </a:pPr>
            <a:r>
              <a:rPr lang="en-US"/>
              <a:t>Tài liệu được biểu diễn bằng 1 con số (bắt đầu từ 1).</a:t>
            </a:r>
          </a:p>
          <a:p>
            <a:pPr marL="0" indent="0">
              <a:buNone/>
            </a:pPr>
            <a:r>
              <a:rPr lang="en-US" b="1">
                <a:solidFill>
                  <a:srgbClr val="005CA1"/>
                </a:solidFill>
              </a:rPr>
              <a:t>'experiment'</a:t>
            </a:r>
            <a:r>
              <a:rPr lang="en-US"/>
              <a:t> </a:t>
            </a:r>
            <a:r>
              <a:rPr lang="en-US">
                <a:sym typeface="Symbol" panose="05050102010706020507" pitchFamily="18" charset="2"/>
              </a:rPr>
              <a:t> [</a:t>
            </a:r>
            <a:r>
              <a:rPr lang="en-US"/>
              <a:t>1, 11, 12, 16, 17, 191, 25, 29]</a:t>
            </a:r>
          </a:p>
          <a:p>
            <a:pPr marL="0" indent="0">
              <a:buNone/>
            </a:pPr>
            <a:r>
              <a:rPr lang="en-US"/>
              <a:t>Danh sách tài liệu có chứa </a:t>
            </a:r>
            <a:r>
              <a:rPr lang="en-US" i="1"/>
              <a:t>t</a:t>
            </a:r>
            <a:r>
              <a:rPr lang="en-US"/>
              <a:t>: </a:t>
            </a:r>
            <a:r>
              <a:rPr lang="en-US" b="1">
                <a:solidFill>
                  <a:srgbClr val="005CA1"/>
                </a:solidFill>
              </a:rPr>
              <a:t>posting list</a:t>
            </a:r>
            <a:r>
              <a:rPr lang="en-US"/>
              <a:t>.</a:t>
            </a:r>
          </a:p>
          <a:p>
            <a:pPr marL="0" indent="0">
              <a:buNone/>
            </a:pPr>
            <a:r>
              <a:rPr lang="en-US"/>
              <a:t>Posting list cần được </a:t>
            </a:r>
            <a:r>
              <a:rPr lang="en-US" b="1">
                <a:solidFill>
                  <a:srgbClr val="005CA1"/>
                </a:solidFill>
              </a:rPr>
              <a:t>sắp xếp</a:t>
            </a:r>
            <a:r>
              <a:rPr lang="en-US"/>
              <a:t>.</a:t>
            </a:r>
          </a:p>
          <a:p>
            <a:pPr marL="0" indent="0">
              <a:buNone/>
            </a:pPr>
            <a:endParaRPr lang="en-US"/>
          </a:p>
          <a:p>
            <a:pPr marL="174625" indent="-174625">
              <a:buClr>
                <a:srgbClr val="FF0000"/>
              </a:buClr>
              <a:buFont typeface="Wingdings" panose="05000000000000000000" pitchFamily="2" charset="2"/>
              <a:buChar char="§"/>
            </a:pPr>
            <a:r>
              <a:rPr lang="en-US" b="1">
                <a:solidFill>
                  <a:srgbClr val="FF0000"/>
                </a:solidFill>
              </a:rPr>
              <a:t>Q</a:t>
            </a:r>
            <a:r>
              <a:rPr lang="vi-VN" b="1">
                <a:solidFill>
                  <a:srgbClr val="FF0000"/>
                </a:solidFill>
              </a:rPr>
              <a:t>:</a:t>
            </a:r>
            <a:r>
              <a:rPr lang="vi-VN"/>
              <a:t> </a:t>
            </a:r>
            <a:r>
              <a:rPr lang="en-US"/>
              <a:t>C</a:t>
            </a:r>
            <a:r>
              <a:rPr lang="vi-VN"/>
              <a:t>ách </a:t>
            </a:r>
            <a:r>
              <a:rPr lang="vi-VN" b="1">
                <a:solidFill>
                  <a:srgbClr val="005CA1"/>
                </a:solidFill>
              </a:rPr>
              <a:t>lưu trữ</a:t>
            </a:r>
            <a:r>
              <a:rPr lang="vi-VN"/>
              <a:t> </a:t>
            </a:r>
            <a:r>
              <a:rPr lang="en-US"/>
              <a:t>chỉ mục đảo ngược</a:t>
            </a:r>
            <a:r>
              <a:rPr lang="vi-VN"/>
              <a:t> </a:t>
            </a:r>
            <a:r>
              <a:rPr lang="vi-VN" b="1">
                <a:solidFill>
                  <a:srgbClr val="005CA1"/>
                </a:solidFill>
              </a:rPr>
              <a:t>hiệu quả</a:t>
            </a:r>
            <a:r>
              <a:rPr lang="vi-VN"/>
              <a:t>?</a:t>
            </a:r>
          </a:p>
          <a:p>
            <a:pPr marL="174625" indent="-174625">
              <a:buClr>
                <a:srgbClr val="FF0000"/>
              </a:buClr>
              <a:buFont typeface="Wingdings" panose="05000000000000000000" pitchFamily="2" charset="2"/>
              <a:buChar char="§"/>
            </a:pPr>
            <a:r>
              <a:rPr lang="en-US" b="1">
                <a:solidFill>
                  <a:srgbClr val="FF0000"/>
                </a:solidFill>
              </a:rPr>
              <a:t>Q</a:t>
            </a:r>
            <a:r>
              <a:rPr lang="vi-VN" b="1">
                <a:solidFill>
                  <a:srgbClr val="FF0000"/>
                </a:solidFill>
              </a:rPr>
              <a:t>: </a:t>
            </a:r>
            <a:r>
              <a:rPr lang="en-US"/>
              <a:t>Cách</a:t>
            </a:r>
            <a:r>
              <a:rPr lang="vi-VN"/>
              <a:t> </a:t>
            </a:r>
            <a:r>
              <a:rPr lang="vi-VN" b="1">
                <a:solidFill>
                  <a:srgbClr val="005CA1"/>
                </a:solidFill>
              </a:rPr>
              <a:t>tra cứu nhanh</a:t>
            </a:r>
            <a:r>
              <a:rPr lang="vi-VN"/>
              <a:t> phần tử?</a:t>
            </a:r>
            <a:endParaRPr lang="en-US"/>
          </a:p>
          <a:p>
            <a:pPr marL="0" indent="0">
              <a:buNone/>
            </a:pPr>
            <a:endParaRPr lang="en-US"/>
          </a:p>
          <a:p>
            <a:pPr marL="0" indent="0">
              <a:buNone/>
            </a:pPr>
            <a:endParaRPr lang="en-US"/>
          </a:p>
        </p:txBody>
      </p:sp>
      <p:sp>
        <p:nvSpPr>
          <p:cNvPr id="2" name="Slide Number Placeholder 1">
            <a:extLst>
              <a:ext uri="{FF2B5EF4-FFF2-40B4-BE49-F238E27FC236}">
                <a16:creationId xmlns:a16="http://schemas.microsoft.com/office/drawing/2014/main" id="{C6B730C3-35FC-D9C5-0AA9-CE1BF8140101}"/>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216910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988816-1414-9F78-4D24-3268EF35246B}"/>
              </a:ext>
            </a:extLst>
          </p:cNvPr>
          <p:cNvSpPr>
            <a:spLocks noGrp="1"/>
          </p:cNvSpPr>
          <p:nvPr>
            <p:ph type="title"/>
          </p:nvPr>
        </p:nvSpPr>
        <p:spPr/>
        <p:txBody>
          <a:bodyPr>
            <a:noAutofit/>
          </a:bodyPr>
          <a:lstStyle/>
          <a:p>
            <a:r>
              <a:rPr lang="en-US"/>
              <a:t>3. Lập chỉ mục</a:t>
            </a:r>
            <a:br>
              <a:rPr lang="en-US"/>
            </a:br>
            <a:r>
              <a:rPr lang="en-US" sz="2000" b="0"/>
              <a:t>3.1. Mô hình không gian vector</a:t>
            </a:r>
            <a:endParaRPr lang="en-US"/>
          </a:p>
        </p:txBody>
      </p:sp>
      <p:sp>
        <p:nvSpPr>
          <p:cNvPr id="4" name="Text Placeholder 3">
            <a:extLst>
              <a:ext uri="{FF2B5EF4-FFF2-40B4-BE49-F238E27FC236}">
                <a16:creationId xmlns:a16="http://schemas.microsoft.com/office/drawing/2014/main" id="{7F435B2B-FC59-B7C1-A57B-9D848EDD3A51}"/>
              </a:ext>
            </a:extLst>
          </p:cNvPr>
          <p:cNvSpPr>
            <a:spLocks noGrp="1"/>
          </p:cNvSpPr>
          <p:nvPr>
            <p:ph type="body" idx="1"/>
          </p:nvPr>
        </p:nvSpPr>
        <p:spPr>
          <a:xfrm>
            <a:off x="311700" y="1223755"/>
            <a:ext cx="8503920" cy="3566160"/>
          </a:xfrm>
        </p:spPr>
        <p:txBody>
          <a:bodyPr>
            <a:normAutofit/>
          </a:bodyPr>
          <a:lstStyle/>
          <a:p>
            <a:pPr marL="0" indent="0">
              <a:buNone/>
            </a:pPr>
            <a:r>
              <a:rPr lang="en-US"/>
              <a:t>Lưu trữ hiệu quả: </a:t>
            </a:r>
            <a:r>
              <a:rPr lang="en-US" b="1">
                <a:solidFill>
                  <a:srgbClr val="005CA1"/>
                </a:solidFill>
              </a:rPr>
              <a:t>bảng băm</a:t>
            </a:r>
            <a:r>
              <a:rPr lang="en-US"/>
              <a:t> và </a:t>
            </a:r>
            <a:r>
              <a:rPr lang="en-US" b="1">
                <a:solidFill>
                  <a:srgbClr val="005CA1"/>
                </a:solidFill>
              </a:rPr>
              <a:t>cây</a:t>
            </a:r>
            <a:r>
              <a:rPr lang="en-US"/>
              <a:t>.</a:t>
            </a:r>
          </a:p>
          <a:p>
            <a:pPr marL="0" indent="0">
              <a:buNone/>
            </a:pPr>
            <a:r>
              <a:rPr lang="en-US" b="1"/>
              <a:t>Bảng băm.</a:t>
            </a:r>
          </a:p>
          <a:p>
            <a:pPr>
              <a:buSzPct val="75000"/>
            </a:pPr>
            <a:r>
              <a:rPr lang="en-US"/>
              <a:t>Python: </a:t>
            </a:r>
            <a:r>
              <a:rPr lang="en-US" b="1">
                <a:solidFill>
                  <a:srgbClr val="005CA1"/>
                </a:solidFill>
              </a:rPr>
              <a:t>dictionary</a:t>
            </a:r>
            <a:r>
              <a:rPr lang="en-US"/>
              <a:t> ~ bảng băm.</a:t>
            </a:r>
          </a:p>
          <a:p>
            <a:pPr>
              <a:buSzPct val="75000"/>
            </a:pPr>
            <a:r>
              <a:rPr lang="en-US"/>
              <a:t>Ưu điểm: tốc độ truy xuất </a:t>
            </a:r>
            <a:r>
              <a:rPr lang="en-US" b="1">
                <a:solidFill>
                  <a:srgbClr val="005CA1"/>
                </a:solidFill>
              </a:rPr>
              <a:t>nhanh</a:t>
            </a:r>
            <a:r>
              <a:rPr lang="en-US"/>
              <a:t>, độ phức tạp </a:t>
            </a:r>
            <a:r>
              <a:rPr lang="en-US" b="1">
                <a:solidFill>
                  <a:srgbClr val="005CA1"/>
                </a:solidFill>
              </a:rPr>
              <a:t>O(1)</a:t>
            </a:r>
            <a:r>
              <a:rPr lang="en-US"/>
              <a:t>.</a:t>
            </a:r>
          </a:p>
          <a:p>
            <a:pPr>
              <a:buSzPct val="75000"/>
            </a:pPr>
            <a:r>
              <a:rPr lang="en-US"/>
              <a:t>Biểu diễn: </a:t>
            </a:r>
            <a:r>
              <a:rPr lang="en-US" b="1">
                <a:solidFill>
                  <a:srgbClr val="005CA1"/>
                </a:solidFill>
                <a:latin typeface="Consolas" panose="020B0609020204030204" pitchFamily="49" charset="0"/>
              </a:rPr>
              <a:t>inverted_index</a:t>
            </a:r>
            <a:r>
              <a:rPr lang="en-US">
                <a:solidFill>
                  <a:srgbClr val="005CA1"/>
                </a:solidFill>
                <a:latin typeface="Consolas" panose="020B0609020204030204" pitchFamily="49" charset="0"/>
              </a:rPr>
              <a:t> </a:t>
            </a:r>
            <a:r>
              <a:rPr lang="en-US">
                <a:latin typeface="Consolas" panose="020B0609020204030204" pitchFamily="49" charset="0"/>
              </a:rPr>
              <a:t>= {</a:t>
            </a:r>
          </a:p>
          <a:p>
            <a:pPr marL="0" indent="0">
              <a:buNone/>
            </a:pPr>
            <a:r>
              <a:rPr lang="en-US">
                <a:solidFill>
                  <a:srgbClr val="FF0000"/>
                </a:solidFill>
                <a:latin typeface="Consolas" panose="020B0609020204030204" pitchFamily="49" charset="0"/>
              </a:rPr>
              <a:t>&lt;term1&gt;</a:t>
            </a:r>
            <a:r>
              <a:rPr lang="en-US">
                <a:latin typeface="Consolas" panose="020B0609020204030204" pitchFamily="49" charset="0"/>
              </a:rPr>
              <a:t>: {</a:t>
            </a:r>
            <a:r>
              <a:rPr lang="en-US">
                <a:solidFill>
                  <a:srgbClr val="005CA1"/>
                </a:solidFill>
                <a:latin typeface="Consolas" panose="020B0609020204030204" pitchFamily="49" charset="0"/>
              </a:rPr>
              <a:t>	</a:t>
            </a:r>
            <a:r>
              <a:rPr lang="en-US">
                <a:solidFill>
                  <a:srgbClr val="FF0000"/>
                </a:solidFill>
                <a:latin typeface="Consolas" panose="020B0609020204030204" pitchFamily="49" charset="0"/>
              </a:rPr>
              <a:t>&lt;chỉ số tài liệu 1&gt;</a:t>
            </a:r>
            <a:r>
              <a:rPr lang="en-US">
                <a:latin typeface="Consolas" panose="020B0609020204030204" pitchFamily="49" charset="0"/>
              </a:rPr>
              <a:t>:</a:t>
            </a:r>
            <a:r>
              <a:rPr lang="en-US">
                <a:solidFill>
                  <a:srgbClr val="005CA1"/>
                </a:solidFill>
                <a:latin typeface="Consolas" panose="020B0609020204030204" pitchFamily="49" charset="0"/>
              </a:rPr>
              <a:t> </a:t>
            </a:r>
            <a:r>
              <a:rPr lang="en-US">
                <a:solidFill>
                  <a:srgbClr val="FF0000"/>
                </a:solidFill>
                <a:latin typeface="Consolas" panose="020B0609020204030204" pitchFamily="49" charset="0"/>
              </a:rPr>
              <a:t>&lt;thông tin term&gt;</a:t>
            </a:r>
            <a:r>
              <a:rPr lang="en-US">
                <a:latin typeface="Consolas" panose="020B0609020204030204" pitchFamily="49" charset="0"/>
              </a:rPr>
              <a:t>,</a:t>
            </a:r>
          </a:p>
          <a:p>
            <a:pPr marL="0" indent="0">
              <a:buNone/>
            </a:pPr>
            <a:r>
              <a:rPr lang="en-US">
                <a:solidFill>
                  <a:srgbClr val="005CA1"/>
                </a:solidFill>
                <a:latin typeface="Consolas" panose="020B0609020204030204" pitchFamily="49" charset="0"/>
              </a:rPr>
              <a:t>		</a:t>
            </a:r>
            <a:r>
              <a:rPr lang="en-US">
                <a:solidFill>
                  <a:srgbClr val="FF0000"/>
                </a:solidFill>
                <a:latin typeface="Consolas" panose="020B0609020204030204" pitchFamily="49" charset="0"/>
              </a:rPr>
              <a:t>&lt;chỉ số tài liệu 2&gt;</a:t>
            </a:r>
            <a:r>
              <a:rPr lang="en-US">
                <a:latin typeface="Consolas" panose="020B0609020204030204" pitchFamily="49" charset="0"/>
              </a:rPr>
              <a:t>:</a:t>
            </a:r>
            <a:r>
              <a:rPr lang="en-US">
                <a:solidFill>
                  <a:srgbClr val="005CA1"/>
                </a:solidFill>
                <a:latin typeface="Consolas" panose="020B0609020204030204" pitchFamily="49" charset="0"/>
              </a:rPr>
              <a:t> </a:t>
            </a:r>
            <a:r>
              <a:rPr lang="en-US">
                <a:solidFill>
                  <a:srgbClr val="FF0000"/>
                </a:solidFill>
                <a:latin typeface="Consolas" panose="020B0609020204030204" pitchFamily="49" charset="0"/>
              </a:rPr>
              <a:t>&lt;thông tin term&gt;</a:t>
            </a:r>
            <a:r>
              <a:rPr lang="en-US">
                <a:latin typeface="Consolas" panose="020B0609020204030204" pitchFamily="49" charset="0"/>
              </a:rPr>
              <a:t>,</a:t>
            </a:r>
          </a:p>
          <a:p>
            <a:pPr marL="0" indent="0">
              <a:buNone/>
            </a:pPr>
            <a:r>
              <a:rPr lang="en-US">
                <a:solidFill>
                  <a:srgbClr val="005CA1"/>
                </a:solidFill>
                <a:latin typeface="Consolas" panose="020B0609020204030204" pitchFamily="49" charset="0"/>
              </a:rPr>
              <a:t>	</a:t>
            </a:r>
            <a:r>
              <a:rPr lang="en-US">
                <a:latin typeface="Consolas" panose="020B0609020204030204" pitchFamily="49" charset="0"/>
              </a:rPr>
              <a:t>… }</a:t>
            </a:r>
          </a:p>
          <a:p>
            <a:pPr marL="0" indent="0">
              <a:buNone/>
            </a:pPr>
            <a:r>
              <a:rPr lang="en-US">
                <a:latin typeface="Consolas" panose="020B0609020204030204" pitchFamily="49" charset="0"/>
              </a:rPr>
              <a:t>… }</a:t>
            </a:r>
          </a:p>
          <a:p>
            <a:pPr marL="0" indent="0">
              <a:buNone/>
            </a:pPr>
            <a:endParaRPr lang="en-US"/>
          </a:p>
          <a:p>
            <a:pPr marL="0" indent="0">
              <a:buNone/>
            </a:pPr>
            <a:endParaRPr lang="en-US"/>
          </a:p>
        </p:txBody>
      </p:sp>
      <p:sp>
        <p:nvSpPr>
          <p:cNvPr id="2" name="Slide Number Placeholder 1">
            <a:extLst>
              <a:ext uri="{FF2B5EF4-FFF2-40B4-BE49-F238E27FC236}">
                <a16:creationId xmlns:a16="http://schemas.microsoft.com/office/drawing/2014/main" id="{C6B730C3-35FC-D9C5-0AA9-CE1BF8140101}"/>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15406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988816-1414-9F78-4D24-3268EF35246B}"/>
              </a:ext>
            </a:extLst>
          </p:cNvPr>
          <p:cNvSpPr>
            <a:spLocks noGrp="1"/>
          </p:cNvSpPr>
          <p:nvPr>
            <p:ph type="title"/>
          </p:nvPr>
        </p:nvSpPr>
        <p:spPr/>
        <p:txBody>
          <a:bodyPr>
            <a:noAutofit/>
          </a:bodyPr>
          <a:lstStyle/>
          <a:p>
            <a:r>
              <a:rPr lang="en-US"/>
              <a:t>3. Lập chỉ mục</a:t>
            </a:r>
            <a:br>
              <a:rPr lang="en-US"/>
            </a:br>
            <a:r>
              <a:rPr lang="en-US" sz="2000" b="0"/>
              <a:t>3.2. Mô hình chỉ mục ngữ nghĩa ngầm </a:t>
            </a:r>
            <a:endParaRPr lang="en-US" b="0"/>
          </a:p>
        </p:txBody>
      </p:sp>
      <p:sp>
        <p:nvSpPr>
          <p:cNvPr id="4" name="Text Placeholder 3">
            <a:extLst>
              <a:ext uri="{FF2B5EF4-FFF2-40B4-BE49-F238E27FC236}">
                <a16:creationId xmlns:a16="http://schemas.microsoft.com/office/drawing/2014/main" id="{7F435B2B-FC59-B7C1-A57B-9D848EDD3A51}"/>
              </a:ext>
            </a:extLst>
          </p:cNvPr>
          <p:cNvSpPr>
            <a:spLocks noGrp="1"/>
          </p:cNvSpPr>
          <p:nvPr>
            <p:ph type="body" idx="1"/>
          </p:nvPr>
        </p:nvSpPr>
        <p:spPr>
          <a:xfrm>
            <a:off x="311700" y="1245870"/>
            <a:ext cx="8503920" cy="3566160"/>
          </a:xfrm>
        </p:spPr>
        <p:txBody>
          <a:bodyPr>
            <a:normAutofit/>
          </a:bodyPr>
          <a:lstStyle/>
          <a:p>
            <a:pPr marL="0" indent="0">
              <a:buNone/>
            </a:pPr>
            <a:r>
              <a:rPr lang="en-US"/>
              <a:t>Dùng </a:t>
            </a:r>
            <a:r>
              <a:rPr lang="en-US" b="1">
                <a:solidFill>
                  <a:srgbClr val="005CA1"/>
                </a:solidFill>
              </a:rPr>
              <a:t>ma trận tài liệu</a:t>
            </a:r>
            <a:r>
              <a:rPr lang="en-US"/>
              <a:t>:</a:t>
            </a:r>
          </a:p>
          <a:p>
            <a:pPr>
              <a:buSzPct val="75000"/>
              <a:buFont typeface="Wingdings" panose="05000000000000000000" pitchFamily="2" charset="2"/>
              <a:buChar char="§"/>
            </a:pPr>
            <a:r>
              <a:rPr lang="en-US"/>
              <a:t>Hàng tương ứng với term.</a:t>
            </a:r>
          </a:p>
          <a:p>
            <a:pPr>
              <a:buSzPct val="75000"/>
              <a:buFont typeface="Wingdings" panose="05000000000000000000" pitchFamily="2" charset="2"/>
              <a:buChar char="§"/>
            </a:pPr>
            <a:r>
              <a:rPr lang="en-US"/>
              <a:t>Cột tương ứng với tài liệu.</a:t>
            </a:r>
          </a:p>
          <a:p>
            <a:pPr>
              <a:buSzPct val="75000"/>
              <a:buFont typeface="Wingdings" panose="05000000000000000000" pitchFamily="2" charset="2"/>
              <a:buChar char="§"/>
            </a:pPr>
            <a:r>
              <a:rPr lang="en-US"/>
              <a:t>Phần tử </a:t>
            </a:r>
            <a:r>
              <a:rPr lang="en-US" b="1" i="1">
                <a:solidFill>
                  <a:srgbClr val="005CA1"/>
                </a:solidFill>
              </a:rPr>
              <a:t>A[i, j]</a:t>
            </a:r>
            <a:r>
              <a:rPr lang="en-US"/>
              <a:t> tương ứng với mức độ quan trọng của term: trọng số TF-IDF. (dựa trên thông tin ở mục </a:t>
            </a:r>
            <a:r>
              <a:rPr lang="en-US" b="1">
                <a:solidFill>
                  <a:srgbClr val="005CA1"/>
                </a:solidFill>
              </a:rPr>
              <a:t>3.1.</a:t>
            </a:r>
            <a:r>
              <a:rPr lang="en-US"/>
              <a:t>)</a:t>
            </a:r>
          </a:p>
          <a:p>
            <a:pPr>
              <a:buSzPct val="75000"/>
              <a:buFont typeface="Wingdings" panose="05000000000000000000" pitchFamily="2" charset="2"/>
              <a:buChar char="§"/>
            </a:pPr>
            <a:endParaRPr lang="en-US"/>
          </a:p>
        </p:txBody>
      </p:sp>
      <p:sp>
        <p:nvSpPr>
          <p:cNvPr id="2" name="Slide Number Placeholder 1">
            <a:extLst>
              <a:ext uri="{FF2B5EF4-FFF2-40B4-BE49-F238E27FC236}">
                <a16:creationId xmlns:a16="http://schemas.microsoft.com/office/drawing/2014/main" id="{C6B730C3-35FC-D9C5-0AA9-CE1BF8140101}"/>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276380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Find LSI Keywords and Smartly Implement Them for SEO">
            <a:extLst>
              <a:ext uri="{FF2B5EF4-FFF2-40B4-BE49-F238E27FC236}">
                <a16:creationId xmlns:a16="http://schemas.microsoft.com/office/drawing/2014/main" id="{6C563B37-C25C-D881-1C55-BC57A8CF1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49" r="24234"/>
          <a:stretch/>
        </p:blipFill>
        <p:spPr bwMode="auto">
          <a:xfrm>
            <a:off x="4845056" y="0"/>
            <a:ext cx="4298944" cy="42976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F94F001-C240-0FD8-4267-9ED3B0A45F7D}"/>
              </a:ext>
            </a:extLst>
          </p:cNvPr>
          <p:cNvSpPr/>
          <p:nvPr/>
        </p:nvSpPr>
        <p:spPr>
          <a:xfrm>
            <a:off x="4674476" y="134007"/>
            <a:ext cx="4297680" cy="4297680"/>
          </a:xfrm>
          <a:prstGeom prst="rect">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546CA0-6293-9498-6342-6919E8171357}"/>
              </a:ext>
            </a:extLst>
          </p:cNvPr>
          <p:cNvSpPr txBox="1"/>
          <p:nvPr/>
        </p:nvSpPr>
        <p:spPr>
          <a:xfrm>
            <a:off x="387832" y="370884"/>
            <a:ext cx="4114800" cy="1818768"/>
          </a:xfrm>
          <a:prstGeom prst="rect">
            <a:avLst/>
          </a:prstGeom>
          <a:noFill/>
        </p:spPr>
        <p:txBody>
          <a:bodyPr wrap="square" rtlCol="0">
            <a:spAutoFit/>
          </a:bodyPr>
          <a:lstStyle/>
          <a:p>
            <a:pPr>
              <a:lnSpc>
                <a:spcPct val="120000"/>
              </a:lnSpc>
            </a:pPr>
            <a:r>
              <a:rPr lang="en-US" sz="3200" b="1">
                <a:solidFill>
                  <a:srgbClr val="005CA1"/>
                </a:solidFill>
                <a:latin typeface="Montserrat" panose="00000500000000000000" pitchFamily="2" charset="0"/>
              </a:rPr>
              <a:t>Chương 4.</a:t>
            </a:r>
          </a:p>
          <a:p>
            <a:pPr>
              <a:lnSpc>
                <a:spcPct val="120000"/>
              </a:lnSpc>
            </a:pPr>
            <a:r>
              <a:rPr lang="en-US" sz="3200" b="1">
                <a:solidFill>
                  <a:srgbClr val="005CA1"/>
                </a:solidFill>
                <a:latin typeface="Montserrat" panose="00000500000000000000" pitchFamily="2" charset="0"/>
              </a:rPr>
              <a:t>Mô hình truy xuất thông tin</a:t>
            </a:r>
          </a:p>
        </p:txBody>
      </p:sp>
      <p:sp>
        <p:nvSpPr>
          <p:cNvPr id="8" name="Rectangle 7">
            <a:extLst>
              <a:ext uri="{FF2B5EF4-FFF2-40B4-BE49-F238E27FC236}">
                <a16:creationId xmlns:a16="http://schemas.microsoft.com/office/drawing/2014/main" id="{BD12E8C5-C01B-321B-02B0-693A86AC0F19}"/>
              </a:ext>
            </a:extLst>
          </p:cNvPr>
          <p:cNvSpPr/>
          <p:nvPr/>
        </p:nvSpPr>
        <p:spPr>
          <a:xfrm>
            <a:off x="4490427" y="4431687"/>
            <a:ext cx="182880" cy="182880"/>
          </a:xfrm>
          <a:prstGeom prst="rect">
            <a:avLst/>
          </a:prstGeom>
          <a:noFill/>
          <a:ln>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6C4642D-E400-C03C-273E-37903AAB23DA}"/>
              </a:ext>
            </a:extLst>
          </p:cNvPr>
          <p:cNvCxnSpPr>
            <a:cxnSpLocks/>
          </p:cNvCxnSpPr>
          <p:nvPr/>
        </p:nvCxnSpPr>
        <p:spPr>
          <a:xfrm>
            <a:off x="77491" y="443783"/>
            <a:ext cx="0" cy="548640"/>
          </a:xfrm>
          <a:prstGeom prst="line">
            <a:avLst/>
          </a:prstGeom>
          <a:ln w="152400">
            <a:solidFill>
              <a:srgbClr val="005CA1"/>
            </a:solidFill>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C5A7A09D-6D3D-B5F2-C564-79928CCD9B8C}"/>
              </a:ext>
            </a:extLst>
          </p:cNvPr>
          <p:cNvSpPr>
            <a:spLocks noGrp="1"/>
          </p:cNvSpPr>
          <p:nvPr>
            <p:ph type="sldNum" idx="12"/>
          </p:nvPr>
        </p:nvSpPr>
        <p:spPr>
          <a:xfrm>
            <a:off x="8472458" y="4663217"/>
            <a:ext cx="548700" cy="393600"/>
          </a:xfrm>
        </p:spPr>
        <p:txBody>
          <a:bodyPr>
            <a:normAutofit lnSpcReduction="10000"/>
          </a:bodyPr>
          <a:lstStyle/>
          <a:p>
            <a:pPr marL="0" lvl="0" indent="0" algn="r" rtl="0">
              <a:spcBef>
                <a:spcPts val="0"/>
              </a:spcBef>
              <a:spcAft>
                <a:spcPts val="0"/>
              </a:spcAft>
              <a:buNone/>
            </a:pPr>
            <a:fld id="{00000000-1234-1234-1234-123412341234}" type="slidenum">
              <a:rPr lang="en" smtClean="0"/>
              <a:t>23</a:t>
            </a:fld>
            <a:endParaRPr lang="en" dirty="0"/>
          </a:p>
        </p:txBody>
      </p:sp>
      <p:cxnSp>
        <p:nvCxnSpPr>
          <p:cNvPr id="5" name="Straight Connector 4">
            <a:extLst>
              <a:ext uri="{FF2B5EF4-FFF2-40B4-BE49-F238E27FC236}">
                <a16:creationId xmlns:a16="http://schemas.microsoft.com/office/drawing/2014/main" id="{AF4E5166-A6A5-906B-ABAC-A32F8665BC7A}"/>
              </a:ext>
            </a:extLst>
          </p:cNvPr>
          <p:cNvCxnSpPr/>
          <p:nvPr/>
        </p:nvCxnSpPr>
        <p:spPr>
          <a:xfrm>
            <a:off x="4845056" y="134007"/>
            <a:ext cx="41148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EF2944-E15E-610D-AC76-D727ABD63732}"/>
              </a:ext>
            </a:extLst>
          </p:cNvPr>
          <p:cNvCxnSpPr/>
          <p:nvPr/>
        </p:nvCxnSpPr>
        <p:spPr>
          <a:xfrm>
            <a:off x="8966476" y="124370"/>
            <a:ext cx="0" cy="41605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629CB5-69BF-38BB-33DC-50F47A7192F0}"/>
              </a:ext>
            </a:extLst>
          </p:cNvPr>
          <p:cNvSpPr txBox="1"/>
          <p:nvPr/>
        </p:nvSpPr>
        <p:spPr>
          <a:xfrm>
            <a:off x="387832" y="3533562"/>
            <a:ext cx="3474720" cy="1144672"/>
          </a:xfrm>
          <a:prstGeom prst="rect">
            <a:avLst/>
          </a:prstGeom>
          <a:noFill/>
        </p:spPr>
        <p:txBody>
          <a:bodyPr wrap="square">
            <a:spAutoFit/>
          </a:bodyPr>
          <a:lstStyle/>
          <a:p>
            <a:pPr marL="174625" indent="-174625">
              <a:lnSpc>
                <a:spcPct val="120000"/>
              </a:lnSpc>
              <a:buFont typeface="Wingdings" panose="05000000000000000000" pitchFamily="2" charset="2"/>
              <a:buChar char="§"/>
            </a:pPr>
            <a:r>
              <a:rPr lang="en-US">
                <a:solidFill>
                  <a:schemeClr val="tx1"/>
                </a:solidFill>
                <a:latin typeface="Montserrat" panose="00000500000000000000" pitchFamily="2" charset="0"/>
              </a:rPr>
              <a:t>Mô hình </a:t>
            </a:r>
            <a:r>
              <a:rPr lang="en-US" b="1">
                <a:solidFill>
                  <a:schemeClr val="tx1"/>
                </a:solidFill>
                <a:latin typeface="Montserrat" panose="00000500000000000000" pitchFamily="2" charset="0"/>
              </a:rPr>
              <a:t>không gian vector </a:t>
            </a:r>
            <a:r>
              <a:rPr lang="en-US" i="1">
                <a:solidFill>
                  <a:schemeClr val="tx1"/>
                </a:solidFill>
                <a:latin typeface="Montserrat" panose="00000500000000000000" pitchFamily="2" charset="0"/>
              </a:rPr>
              <a:t>(Vector Space Model)</a:t>
            </a:r>
          </a:p>
          <a:p>
            <a:pPr marL="174625" indent="-174625">
              <a:lnSpc>
                <a:spcPct val="120000"/>
              </a:lnSpc>
              <a:spcBef>
                <a:spcPts val="300"/>
              </a:spcBef>
              <a:buFont typeface="Wingdings" panose="05000000000000000000" pitchFamily="2" charset="2"/>
              <a:buChar char="§"/>
            </a:pPr>
            <a:r>
              <a:rPr lang="en-US">
                <a:solidFill>
                  <a:schemeClr val="tx1"/>
                </a:solidFill>
                <a:latin typeface="Montserrat" panose="00000500000000000000" pitchFamily="2" charset="0"/>
              </a:rPr>
              <a:t>Mô hình </a:t>
            </a:r>
            <a:r>
              <a:rPr lang="en-US" b="1">
                <a:solidFill>
                  <a:schemeClr val="tx1"/>
                </a:solidFill>
                <a:latin typeface="Montserrat" panose="00000500000000000000" pitchFamily="2" charset="0"/>
              </a:rPr>
              <a:t>chỉ mục ngữ nghĩa ngầm </a:t>
            </a:r>
            <a:r>
              <a:rPr lang="en-US" i="1">
                <a:solidFill>
                  <a:schemeClr val="tx1"/>
                </a:solidFill>
                <a:latin typeface="Montserrat" panose="00000500000000000000" pitchFamily="2" charset="0"/>
              </a:rPr>
              <a:t>(Latent Semantic Indexing)</a:t>
            </a:r>
          </a:p>
        </p:txBody>
      </p:sp>
    </p:spTree>
    <p:extLst>
      <p:ext uri="{BB962C8B-B14F-4D97-AF65-F5344CB8AC3E}">
        <p14:creationId xmlns:p14="http://schemas.microsoft.com/office/powerpoint/2010/main" val="195743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E27ECD-6BA1-5E62-A77A-CA747E92E5D2}"/>
              </a:ext>
            </a:extLst>
          </p:cNvPr>
          <p:cNvSpPr>
            <a:spLocks noGrp="1"/>
          </p:cNvSpPr>
          <p:nvPr>
            <p:ph type="title"/>
          </p:nvPr>
        </p:nvSpPr>
        <p:spPr/>
        <p:txBody>
          <a:bodyPr>
            <a:normAutofit/>
          </a:bodyPr>
          <a:lstStyle/>
          <a:p>
            <a:r>
              <a:rPr lang="en-US"/>
              <a:t>4. Mô hình truy xuất thông tin</a:t>
            </a:r>
          </a:p>
        </p:txBody>
      </p:sp>
      <p:sp>
        <p:nvSpPr>
          <p:cNvPr id="2" name="Slide Number Placeholder 1">
            <a:extLst>
              <a:ext uri="{FF2B5EF4-FFF2-40B4-BE49-F238E27FC236}">
                <a16:creationId xmlns:a16="http://schemas.microsoft.com/office/drawing/2014/main" id="{5EFC2C53-691F-E08F-98E4-384DABA990E0}"/>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24</a:t>
            </a:fld>
            <a:endParaRPr lang="en" dirty="0"/>
          </a:p>
        </p:txBody>
      </p:sp>
      <p:sp>
        <p:nvSpPr>
          <p:cNvPr id="4" name="TextBox 3">
            <a:extLst>
              <a:ext uri="{FF2B5EF4-FFF2-40B4-BE49-F238E27FC236}">
                <a16:creationId xmlns:a16="http://schemas.microsoft.com/office/drawing/2014/main" id="{E7B66108-7465-E2D8-E118-6A22ED2A3544}"/>
              </a:ext>
            </a:extLst>
          </p:cNvPr>
          <p:cNvSpPr txBox="1"/>
          <p:nvPr/>
        </p:nvSpPr>
        <p:spPr>
          <a:xfrm>
            <a:off x="311700" y="1145144"/>
            <a:ext cx="8229600" cy="2994794"/>
          </a:xfrm>
          <a:prstGeom prst="rect">
            <a:avLst/>
          </a:prstGeom>
          <a:noFill/>
        </p:spPr>
        <p:txBody>
          <a:bodyPr wrap="square">
            <a:spAutoFit/>
          </a:bodyPr>
          <a:lstStyle/>
          <a:p>
            <a:pPr algn="ctr" defTabSz="1143000">
              <a:lnSpc>
                <a:spcPct val="120000"/>
              </a:lnSpc>
              <a:spcBef>
                <a:spcPts val="300"/>
              </a:spcBef>
            </a:pPr>
            <a:r>
              <a:rPr lang="en-US" sz="1800" b="1">
                <a:solidFill>
                  <a:srgbClr val="005CA1"/>
                </a:solidFill>
                <a:latin typeface="Montserrat" panose="00000500000000000000" pitchFamily="2" charset="0"/>
              </a:rPr>
              <a:t>(D, Q, F, R)</a:t>
            </a:r>
          </a:p>
          <a:p>
            <a:pPr defTabSz="1143000">
              <a:lnSpc>
                <a:spcPct val="120000"/>
              </a:lnSpc>
              <a:spcBef>
                <a:spcPts val="300"/>
              </a:spcBef>
            </a:pPr>
            <a:r>
              <a:rPr lang="en-US" sz="1800">
                <a:solidFill>
                  <a:schemeClr val="tx1"/>
                </a:solidFill>
                <a:latin typeface="Montserrat" panose="00000500000000000000" pitchFamily="2" charset="0"/>
              </a:rPr>
              <a:t>Trong đó:</a:t>
            </a:r>
          </a:p>
          <a:p>
            <a:pPr marL="285750" indent="-285750" defTabSz="1143000">
              <a:lnSpc>
                <a:spcPct val="120000"/>
              </a:lnSpc>
              <a:spcBef>
                <a:spcPts val="300"/>
              </a:spcBef>
              <a:buClr>
                <a:srgbClr val="005CA1"/>
              </a:buClr>
              <a:buFont typeface="Wingdings" panose="05000000000000000000" pitchFamily="2" charset="2"/>
              <a:buChar char="§"/>
            </a:pPr>
            <a:r>
              <a:rPr lang="vi-VN" sz="1800" b="1">
                <a:solidFill>
                  <a:srgbClr val="005CA1"/>
                </a:solidFill>
                <a:latin typeface="Montserrat" panose="00000500000000000000" pitchFamily="2" charset="0"/>
              </a:rPr>
              <a:t>D:</a:t>
            </a:r>
            <a:r>
              <a:rPr lang="vi-VN" sz="1800">
                <a:solidFill>
                  <a:schemeClr val="tx1"/>
                </a:solidFill>
                <a:latin typeface="Montserrat" panose="00000500000000000000" pitchFamily="2" charset="0"/>
              </a:rPr>
              <a:t> Cách biểu diễn văn bản</a:t>
            </a:r>
          </a:p>
          <a:p>
            <a:pPr marL="285750" indent="-285750" defTabSz="1143000">
              <a:lnSpc>
                <a:spcPct val="120000"/>
              </a:lnSpc>
              <a:spcBef>
                <a:spcPts val="300"/>
              </a:spcBef>
              <a:buClr>
                <a:srgbClr val="005CA1"/>
              </a:buClr>
              <a:buFont typeface="Wingdings" panose="05000000000000000000" pitchFamily="2" charset="2"/>
              <a:buChar char="§"/>
            </a:pPr>
            <a:r>
              <a:rPr lang="vi-VN" sz="1800" b="1">
                <a:solidFill>
                  <a:srgbClr val="005CA1"/>
                </a:solidFill>
                <a:latin typeface="Montserrat" panose="00000500000000000000" pitchFamily="2" charset="0"/>
              </a:rPr>
              <a:t>Q:</a:t>
            </a:r>
            <a:r>
              <a:rPr lang="vi-VN" sz="1800">
                <a:solidFill>
                  <a:schemeClr val="tx1"/>
                </a:solidFill>
                <a:latin typeface="Montserrat" panose="00000500000000000000" pitchFamily="2" charset="0"/>
              </a:rPr>
              <a:t> Cách biểu diễn truy vấn</a:t>
            </a:r>
          </a:p>
          <a:p>
            <a:pPr marL="285750" indent="-285750" defTabSz="1143000">
              <a:lnSpc>
                <a:spcPct val="120000"/>
              </a:lnSpc>
              <a:spcBef>
                <a:spcPts val="300"/>
              </a:spcBef>
              <a:buClr>
                <a:srgbClr val="005CA1"/>
              </a:buClr>
              <a:buFont typeface="Wingdings" panose="05000000000000000000" pitchFamily="2" charset="2"/>
              <a:buChar char="§"/>
            </a:pPr>
            <a:r>
              <a:rPr lang="vi-VN" sz="1800" b="1">
                <a:solidFill>
                  <a:srgbClr val="005CA1"/>
                </a:solidFill>
                <a:latin typeface="Montserrat" panose="00000500000000000000" pitchFamily="2" charset="0"/>
              </a:rPr>
              <a:t>F:</a:t>
            </a:r>
            <a:r>
              <a:rPr lang="vi-VN" sz="1800">
                <a:solidFill>
                  <a:schemeClr val="tx1"/>
                </a:solidFill>
                <a:latin typeface="Montserrat" panose="00000500000000000000" pitchFamily="2" charset="0"/>
              </a:rPr>
              <a:t> Nền tảng l</a:t>
            </a:r>
            <a:r>
              <a:rPr lang="en-US" sz="1800">
                <a:solidFill>
                  <a:schemeClr val="tx1"/>
                </a:solidFill>
                <a:latin typeface="Montserrat" panose="00000500000000000000" pitchFamily="2" charset="0"/>
              </a:rPr>
              <a:t>í</a:t>
            </a:r>
            <a:r>
              <a:rPr lang="vi-VN" sz="1800">
                <a:solidFill>
                  <a:schemeClr val="tx1"/>
                </a:solidFill>
                <a:latin typeface="Montserrat" panose="00000500000000000000" pitchFamily="2" charset="0"/>
              </a:rPr>
              <a:t> thuyết (toán học) tương thích với </a:t>
            </a:r>
            <a:r>
              <a:rPr lang="vi-VN" sz="1800" b="1">
                <a:solidFill>
                  <a:srgbClr val="005CA1"/>
                </a:solidFill>
                <a:latin typeface="Montserrat" panose="00000500000000000000" pitchFamily="2" charset="0"/>
              </a:rPr>
              <a:t>D</a:t>
            </a:r>
            <a:r>
              <a:rPr lang="vi-VN" sz="1800">
                <a:solidFill>
                  <a:schemeClr val="tx1"/>
                </a:solidFill>
                <a:latin typeface="Montserrat" panose="00000500000000000000" pitchFamily="2" charset="0"/>
              </a:rPr>
              <a:t> và </a:t>
            </a:r>
            <a:r>
              <a:rPr lang="vi-VN" sz="1800" b="1">
                <a:solidFill>
                  <a:srgbClr val="005CA1"/>
                </a:solidFill>
                <a:latin typeface="Montserrat" panose="00000500000000000000" pitchFamily="2" charset="0"/>
              </a:rPr>
              <a:t>Q</a:t>
            </a:r>
            <a:r>
              <a:rPr lang="vi-VN" sz="1800">
                <a:solidFill>
                  <a:schemeClr val="tx1"/>
                </a:solidFill>
                <a:latin typeface="Montserrat" panose="00000500000000000000" pitchFamily="2" charset="0"/>
              </a:rPr>
              <a:t>, giữ vai trò</a:t>
            </a:r>
            <a:r>
              <a:rPr lang="en-US" sz="1800">
                <a:solidFill>
                  <a:schemeClr val="tx1"/>
                </a:solidFill>
                <a:latin typeface="Montserrat" panose="00000500000000000000" pitchFamily="2" charset="0"/>
              </a:rPr>
              <a:t> </a:t>
            </a:r>
            <a:r>
              <a:rPr lang="vi-VN" sz="1800">
                <a:solidFill>
                  <a:schemeClr val="tx1"/>
                </a:solidFill>
                <a:latin typeface="Montserrat" panose="00000500000000000000" pitchFamily="2" charset="0"/>
              </a:rPr>
              <a:t>cơ sở để thực hiện các suy diễn xếp hạng</a:t>
            </a:r>
          </a:p>
          <a:p>
            <a:pPr marL="285750" indent="-285750" defTabSz="1143000">
              <a:lnSpc>
                <a:spcPct val="120000"/>
              </a:lnSpc>
              <a:spcBef>
                <a:spcPts val="300"/>
              </a:spcBef>
              <a:buClr>
                <a:srgbClr val="005CA1"/>
              </a:buClr>
              <a:buFont typeface="Wingdings" panose="05000000000000000000" pitchFamily="2" charset="2"/>
              <a:buChar char="§"/>
            </a:pPr>
            <a:r>
              <a:rPr lang="vi-VN" sz="1800" b="1">
                <a:solidFill>
                  <a:srgbClr val="005CA1"/>
                </a:solidFill>
                <a:latin typeface="Montserrat" panose="00000500000000000000" pitchFamily="2" charset="0"/>
              </a:rPr>
              <a:t>R(</a:t>
            </a:r>
            <a:r>
              <a:rPr lang="en-US" sz="1800" b="1">
                <a:solidFill>
                  <a:srgbClr val="005CA1"/>
                </a:solidFill>
                <a:latin typeface="Montserrat" panose="00000500000000000000" pitchFamily="2" charset="0"/>
              </a:rPr>
              <a:t>D</a:t>
            </a:r>
            <a:r>
              <a:rPr lang="vi-VN" sz="1800" b="1">
                <a:solidFill>
                  <a:srgbClr val="005CA1"/>
                </a:solidFill>
                <a:latin typeface="Montserrat" panose="00000500000000000000" pitchFamily="2" charset="0"/>
              </a:rPr>
              <a:t>, </a:t>
            </a:r>
            <a:r>
              <a:rPr lang="en-US" sz="1800" b="1">
                <a:solidFill>
                  <a:srgbClr val="005CA1"/>
                </a:solidFill>
                <a:latin typeface="Montserrat" panose="00000500000000000000" pitchFamily="2" charset="0"/>
              </a:rPr>
              <a:t>Q</a:t>
            </a:r>
            <a:r>
              <a:rPr lang="vi-VN" sz="1800" b="1">
                <a:solidFill>
                  <a:srgbClr val="005CA1"/>
                </a:solidFill>
                <a:latin typeface="Montserrat" panose="00000500000000000000" pitchFamily="2" charset="0"/>
              </a:rPr>
              <a:t>): </a:t>
            </a:r>
            <a:r>
              <a:rPr lang="vi-VN" sz="1800">
                <a:solidFill>
                  <a:schemeClr val="tx1"/>
                </a:solidFill>
                <a:latin typeface="Montserrat" panose="00000500000000000000" pitchFamily="2" charset="0"/>
              </a:rPr>
              <a:t>Hàm xếp hạng, là hàm định lượng mức độ phù hợp giữa</a:t>
            </a:r>
          </a:p>
          <a:p>
            <a:pPr defTabSz="1143000">
              <a:lnSpc>
                <a:spcPct val="120000"/>
              </a:lnSpc>
              <a:spcBef>
                <a:spcPts val="300"/>
              </a:spcBef>
            </a:pPr>
            <a:r>
              <a:rPr lang="vi-VN" sz="1800">
                <a:solidFill>
                  <a:schemeClr val="tx1"/>
                </a:solidFill>
                <a:latin typeface="Montserrat" panose="00000500000000000000" pitchFamily="2" charset="0"/>
              </a:rPr>
              <a:t>văn bản và truy vấn</a:t>
            </a:r>
            <a:endParaRPr lang="en-US" sz="1800">
              <a:solidFill>
                <a:schemeClr val="tx1"/>
              </a:solidFill>
              <a:latin typeface="Montserrat" panose="00000500000000000000" pitchFamily="2" charset="0"/>
            </a:endParaRPr>
          </a:p>
        </p:txBody>
      </p:sp>
      <p:sp>
        <p:nvSpPr>
          <p:cNvPr id="5" name="Rectangle 4">
            <a:extLst>
              <a:ext uri="{FF2B5EF4-FFF2-40B4-BE49-F238E27FC236}">
                <a16:creationId xmlns:a16="http://schemas.microsoft.com/office/drawing/2014/main" id="{32562B7C-5082-0168-AA6B-A26BF01A223B}"/>
              </a:ext>
            </a:extLst>
          </p:cNvPr>
          <p:cNvSpPr/>
          <p:nvPr/>
        </p:nvSpPr>
        <p:spPr>
          <a:xfrm>
            <a:off x="3603540" y="1145144"/>
            <a:ext cx="1645920" cy="411480"/>
          </a:xfrm>
          <a:prstGeom prst="rect">
            <a:avLst/>
          </a:prstGeom>
          <a:noFill/>
          <a:ln w="28575">
            <a:solidFill>
              <a:srgbClr val="005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88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E27ECD-6BA1-5E62-A77A-CA747E92E5D2}"/>
              </a:ext>
            </a:extLst>
          </p:cNvPr>
          <p:cNvSpPr>
            <a:spLocks noGrp="1"/>
          </p:cNvSpPr>
          <p:nvPr>
            <p:ph type="title"/>
          </p:nvPr>
        </p:nvSpPr>
        <p:spPr/>
        <p:txBody>
          <a:bodyPr>
            <a:normAutofit/>
          </a:bodyPr>
          <a:lstStyle/>
          <a:p>
            <a:r>
              <a:rPr lang="en-US"/>
              <a:t>4. Mô hình truy xuất thông tin</a:t>
            </a:r>
            <a:br>
              <a:rPr lang="en-US"/>
            </a:br>
            <a:r>
              <a:rPr lang="en-US" sz="2000" b="0"/>
              <a:t>4.1. Mô hình không gian vector</a:t>
            </a:r>
            <a:endParaRPr lang="en-US"/>
          </a:p>
        </p:txBody>
      </p:sp>
      <p:sp>
        <p:nvSpPr>
          <p:cNvPr id="2" name="Slide Number Placeholder 1">
            <a:extLst>
              <a:ext uri="{FF2B5EF4-FFF2-40B4-BE49-F238E27FC236}">
                <a16:creationId xmlns:a16="http://schemas.microsoft.com/office/drawing/2014/main" id="{5EFC2C53-691F-E08F-98E4-384DABA990E0}"/>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25</a:t>
            </a:fld>
            <a:endParaRPr lang="en" dirty="0"/>
          </a:p>
        </p:txBody>
      </p:sp>
      <p:sp>
        <p:nvSpPr>
          <p:cNvPr id="4" name="TextBox 3">
            <a:extLst>
              <a:ext uri="{FF2B5EF4-FFF2-40B4-BE49-F238E27FC236}">
                <a16:creationId xmlns:a16="http://schemas.microsoft.com/office/drawing/2014/main" id="{E7B66108-7465-E2D8-E118-6A22ED2A3544}"/>
              </a:ext>
            </a:extLst>
          </p:cNvPr>
          <p:cNvSpPr txBox="1"/>
          <p:nvPr/>
        </p:nvSpPr>
        <p:spPr>
          <a:xfrm>
            <a:off x="5029200" y="1114664"/>
            <a:ext cx="3657600" cy="3216137"/>
          </a:xfrm>
          <a:prstGeom prst="rect">
            <a:avLst/>
          </a:prstGeom>
          <a:noFill/>
        </p:spPr>
        <p:txBody>
          <a:bodyPr wrap="square">
            <a:spAutoFit/>
          </a:bodyPr>
          <a:lstStyle/>
          <a:p>
            <a:pPr defTabSz="1143000">
              <a:lnSpc>
                <a:spcPct val="120000"/>
              </a:lnSpc>
              <a:spcBef>
                <a:spcPts val="300"/>
              </a:spcBef>
            </a:pPr>
            <a:r>
              <a:rPr lang="vi-VN" sz="1600" b="1">
                <a:solidFill>
                  <a:srgbClr val="005CA1"/>
                </a:solidFill>
                <a:latin typeface="Montserrat" panose="00000500000000000000" pitchFamily="2" charset="0"/>
              </a:rPr>
              <a:t>D:</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Văn bản ~ 1 vector thưa, phần tử ~ mức độ quan trọng của term</a:t>
            </a:r>
            <a:endParaRPr lang="vi-VN" sz="1600">
              <a:solidFill>
                <a:schemeClr val="tx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Q:</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Như </a:t>
            </a:r>
            <a:r>
              <a:rPr lang="en-US" sz="1600" b="1">
                <a:solidFill>
                  <a:srgbClr val="005CA1"/>
                </a:solidFill>
                <a:latin typeface="Montserrat" panose="00000500000000000000" pitchFamily="2" charset="0"/>
              </a:rPr>
              <a:t>D</a:t>
            </a:r>
            <a:endParaRPr lang="vi-VN" sz="1600" b="1">
              <a:solidFill>
                <a:srgbClr val="005CA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F:</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Lí thuyết toán học về </a:t>
            </a:r>
            <a:r>
              <a:rPr lang="en-US" sz="1600" b="1">
                <a:solidFill>
                  <a:srgbClr val="005CA1"/>
                </a:solidFill>
                <a:latin typeface="Montserrat" panose="00000500000000000000" pitchFamily="2" charset="0"/>
              </a:rPr>
              <a:t>không gian vector</a:t>
            </a:r>
            <a:endParaRPr lang="vi-VN" sz="1600" b="1">
              <a:solidFill>
                <a:srgbClr val="005CA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R(</a:t>
            </a:r>
            <a:r>
              <a:rPr lang="en-US" sz="1600" b="1">
                <a:solidFill>
                  <a:srgbClr val="005CA1"/>
                </a:solidFill>
                <a:latin typeface="Montserrat" panose="00000500000000000000" pitchFamily="2" charset="0"/>
              </a:rPr>
              <a:t>D</a:t>
            </a:r>
            <a:r>
              <a:rPr lang="vi-VN" sz="1600" b="1">
                <a:solidFill>
                  <a:srgbClr val="005CA1"/>
                </a:solidFill>
                <a:latin typeface="Montserrat" panose="00000500000000000000" pitchFamily="2" charset="0"/>
              </a:rPr>
              <a:t>, </a:t>
            </a:r>
            <a:r>
              <a:rPr lang="en-US" sz="1600" b="1">
                <a:solidFill>
                  <a:srgbClr val="005CA1"/>
                </a:solidFill>
                <a:latin typeface="Montserrat" panose="00000500000000000000" pitchFamily="2" charset="0"/>
              </a:rPr>
              <a:t>Q</a:t>
            </a:r>
            <a:r>
              <a:rPr lang="vi-VN" sz="1600" b="1">
                <a:solidFill>
                  <a:srgbClr val="005CA1"/>
                </a:solidFill>
                <a:latin typeface="Montserrat" panose="00000500000000000000" pitchFamily="2" charset="0"/>
              </a:rPr>
              <a:t>): </a:t>
            </a:r>
            <a:r>
              <a:rPr lang="vi-VN" sz="1600">
                <a:solidFill>
                  <a:schemeClr val="tx1"/>
                </a:solidFill>
                <a:latin typeface="Montserrat" panose="00000500000000000000" pitchFamily="2" charset="0"/>
              </a:rPr>
              <a:t>Hàm xếp hạng</a:t>
            </a:r>
            <a:r>
              <a:rPr lang="en-US" sz="1600">
                <a:solidFill>
                  <a:schemeClr val="tx1"/>
                </a:solidFill>
                <a:latin typeface="Montserrat" panose="00000500000000000000" pitchFamily="2" charset="0"/>
              </a:rPr>
              <a:t> dựa trên độ tương đồng/giống nhau giữa 2 vector trong không gian:</a:t>
            </a:r>
          </a:p>
          <a:p>
            <a:pPr marL="285750" indent="-285750" defTabSz="1143000">
              <a:lnSpc>
                <a:spcPct val="120000"/>
              </a:lnSpc>
              <a:spcBef>
                <a:spcPts val="300"/>
              </a:spcBef>
              <a:buFont typeface="Wingdings" panose="05000000000000000000" pitchFamily="2" charset="2"/>
              <a:buChar char="§"/>
            </a:pPr>
            <a:r>
              <a:rPr lang="en-US" sz="1600">
                <a:solidFill>
                  <a:schemeClr val="tx1"/>
                </a:solidFill>
                <a:latin typeface="Montserrat" panose="00000500000000000000" pitchFamily="2" charset="0"/>
              </a:rPr>
              <a:t>Độ đo </a:t>
            </a:r>
            <a:r>
              <a:rPr lang="en-US" sz="1600" b="1">
                <a:solidFill>
                  <a:srgbClr val="005CA1"/>
                </a:solidFill>
                <a:latin typeface="Montserrat" panose="00000500000000000000" pitchFamily="2" charset="0"/>
              </a:rPr>
              <a:t>khoảng cách Euclide</a:t>
            </a:r>
            <a:r>
              <a:rPr lang="en-US" sz="1600">
                <a:solidFill>
                  <a:schemeClr val="tx1"/>
                </a:solidFill>
                <a:latin typeface="Montserrat" panose="00000500000000000000" pitchFamily="2" charset="0"/>
              </a:rPr>
              <a:t>?</a:t>
            </a:r>
          </a:p>
          <a:p>
            <a:pPr marL="285750" indent="-285750" defTabSz="1143000">
              <a:lnSpc>
                <a:spcPct val="120000"/>
              </a:lnSpc>
              <a:spcBef>
                <a:spcPts val="300"/>
              </a:spcBef>
              <a:buFont typeface="Wingdings" panose="05000000000000000000" pitchFamily="2" charset="2"/>
              <a:buChar char="§"/>
            </a:pPr>
            <a:r>
              <a:rPr lang="en-US" sz="1600">
                <a:solidFill>
                  <a:schemeClr val="tx1"/>
                </a:solidFill>
                <a:latin typeface="Montserrat" panose="00000500000000000000" pitchFamily="2" charset="0"/>
              </a:rPr>
              <a:t>Độ đo </a:t>
            </a:r>
            <a:r>
              <a:rPr lang="en-US" sz="1600" b="1">
                <a:solidFill>
                  <a:srgbClr val="005CA1"/>
                </a:solidFill>
                <a:latin typeface="Montserrat" panose="00000500000000000000" pitchFamily="2" charset="0"/>
              </a:rPr>
              <a:t>góc</a:t>
            </a:r>
            <a:r>
              <a:rPr lang="en-US" sz="1600">
                <a:solidFill>
                  <a:schemeClr val="tx1"/>
                </a:solidFill>
                <a:latin typeface="Montserrat" panose="00000500000000000000" pitchFamily="2" charset="0"/>
              </a:rPr>
              <a:t>/độ đo </a:t>
            </a:r>
            <a:r>
              <a:rPr lang="en-US" sz="1600" b="1">
                <a:solidFill>
                  <a:srgbClr val="005CA1"/>
                </a:solidFill>
                <a:latin typeface="Montserrat" panose="00000500000000000000" pitchFamily="2" charset="0"/>
              </a:rPr>
              <a:t>cosin</a:t>
            </a:r>
            <a:r>
              <a:rPr lang="en-US" sz="1600">
                <a:solidFill>
                  <a:schemeClr val="tx1"/>
                </a:solidFill>
                <a:latin typeface="Montserrat" panose="00000500000000000000" pitchFamily="2" charset="0"/>
              </a:rPr>
              <a:t>?</a:t>
            </a:r>
          </a:p>
        </p:txBody>
      </p:sp>
      <p:pic>
        <p:nvPicPr>
          <p:cNvPr id="3074" name="Picture 2" descr="Tìm hiểu về mô hình không gian vector « Hung Neox">
            <a:extLst>
              <a:ext uri="{FF2B5EF4-FFF2-40B4-BE49-F238E27FC236}">
                <a16:creationId xmlns:a16="http://schemas.microsoft.com/office/drawing/2014/main" id="{9CC6CC05-C0A5-2948-448D-29197DAEC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5" y="1498075"/>
            <a:ext cx="4267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11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1BDEB-1791-23C0-B862-9FB35FED64D8}"/>
              </a:ext>
            </a:extLst>
          </p:cNvPr>
          <p:cNvSpPr>
            <a:spLocks noGrp="1"/>
          </p:cNvSpPr>
          <p:nvPr>
            <p:ph type="title"/>
          </p:nvPr>
        </p:nvSpPr>
        <p:spPr/>
        <p:txBody>
          <a:bodyPr/>
          <a:lstStyle/>
          <a:p>
            <a:r>
              <a:rPr lang="en-US"/>
              <a:t>4. Mô hình truy xuất thông tin</a:t>
            </a:r>
            <a:br>
              <a:rPr lang="en-US"/>
            </a:br>
            <a:r>
              <a:rPr lang="en-US" sz="2000" b="0"/>
              <a:t>4.1. Mô hình không gian vector</a:t>
            </a:r>
            <a:endParaRPr lang="en-US"/>
          </a:p>
        </p:txBody>
      </p:sp>
      <p:sp>
        <p:nvSpPr>
          <p:cNvPr id="5" name="Text Placeholder 4">
            <a:extLst>
              <a:ext uri="{FF2B5EF4-FFF2-40B4-BE49-F238E27FC236}">
                <a16:creationId xmlns:a16="http://schemas.microsoft.com/office/drawing/2014/main" id="{85B39579-99BB-B171-D8CB-3081ACE749D7}"/>
              </a:ext>
            </a:extLst>
          </p:cNvPr>
          <p:cNvSpPr>
            <a:spLocks noGrp="1"/>
          </p:cNvSpPr>
          <p:nvPr>
            <p:ph type="body" idx="1"/>
          </p:nvPr>
        </p:nvSpPr>
        <p:spPr>
          <a:xfrm>
            <a:off x="311700" y="1359425"/>
            <a:ext cx="5303520" cy="3200400"/>
          </a:xfrm>
        </p:spPr>
        <p:txBody>
          <a:bodyPr/>
          <a:lstStyle/>
          <a:p>
            <a:pPr marL="0" indent="0">
              <a:buNone/>
            </a:pPr>
            <a:r>
              <a:rPr lang="en-US" b="1">
                <a:solidFill>
                  <a:srgbClr val="005CA1"/>
                </a:solidFill>
              </a:rPr>
              <a:t>Độ đo tương đồng</a:t>
            </a:r>
            <a:r>
              <a:rPr lang="en-US"/>
              <a:t>: </a:t>
            </a:r>
            <a:r>
              <a:rPr lang="en-US" b="1">
                <a:solidFill>
                  <a:srgbClr val="005CA1"/>
                </a:solidFill>
              </a:rPr>
              <a:t>cosin</a:t>
            </a:r>
            <a:r>
              <a:rPr lang="en-US"/>
              <a:t> góc giữa 2 vector.</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1">
                <a:solidFill>
                  <a:srgbClr val="005CA1"/>
                </a:solidFill>
              </a:rPr>
              <a:t>Độ đo tương đồng</a:t>
            </a:r>
            <a:r>
              <a:rPr lang="en-US"/>
              <a:t> không ảnh hưởng bởi chiều dài vector.</a:t>
            </a:r>
          </a:p>
        </p:txBody>
      </p:sp>
      <p:sp>
        <p:nvSpPr>
          <p:cNvPr id="3" name="Slide Number Placeholder 2">
            <a:extLst>
              <a:ext uri="{FF2B5EF4-FFF2-40B4-BE49-F238E27FC236}">
                <a16:creationId xmlns:a16="http://schemas.microsoft.com/office/drawing/2014/main" id="{D25621D2-0179-07B5-9176-ABFD565CD8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62F4BE-F4D9-3AC6-BEF0-77896046F9ED}"/>
                  </a:ext>
                </a:extLst>
              </p:cNvPr>
              <p:cNvSpPr txBox="1"/>
              <p:nvPr/>
            </p:nvSpPr>
            <p:spPr>
              <a:xfrm>
                <a:off x="855685" y="1885950"/>
                <a:ext cx="3574120" cy="1722716"/>
              </a:xfrm>
              <a:prstGeom prst="rect">
                <a:avLst/>
              </a:prstGeom>
              <a:noFill/>
            </p:spPr>
            <p:txBody>
              <a:bodyPr wrap="none" lIns="0" tIns="0" rIns="0" bIns="0" rtlCol="0">
                <a:spAutoFit/>
              </a:bodyPr>
              <a:lstStyle/>
              <a:p>
                <a:pPr algn="just">
                  <a:lnSpc>
                    <a:spcPct val="110000"/>
                  </a:lnSpc>
                  <a:tabLst>
                    <a:tab pos="1028700" algn="l"/>
                  </a:tabLs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𝑐𝑜𝑠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num>
                        <m:den>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𝑦</m:t>
                              </m:r>
                            </m:e>
                          </m:d>
                        </m:den>
                      </m:f>
                    </m:oMath>
                  </m:oMathPara>
                </a14:m>
                <a:endParaRPr lang="en-US" sz="2000" i="1">
                  <a:latin typeface="Cambria Math" panose="02040503050406030204" pitchFamily="18" charset="0"/>
                </a:endParaRPr>
              </a:p>
              <a:p>
                <a:pPr marL="1028700" indent="-1028700">
                  <a:lnSpc>
                    <a:spcPct val="110000"/>
                  </a:lnSpc>
                  <a:spcBef>
                    <a:spcPts val="600"/>
                  </a:spcBef>
                  <a:tabLst>
                    <a:tab pos="1028700" algn="l"/>
                  </a:tabLs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e>
                          </m:nary>
                        </m:num>
                        <m:den>
                          <m:rad>
                            <m:radPr>
                              <m:degHide m:val="on"/>
                              <m:ctrlPr>
                                <a:rPr lang="en-US" sz="2000" b="0" i="1" smtClean="0">
                                  <a:latin typeface="Cambria Math" panose="02040503050406030204" pitchFamily="18" charset="0"/>
                                </a:rPr>
                              </m:ctrlPr>
                            </m:radPr>
                            <m:deg/>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e>
                          </m:rad>
                          <m:r>
                            <a:rPr lang="en-US" sz="2000" b="0" i="1" smtClean="0">
                              <a:latin typeface="Cambria Math" panose="02040503050406030204" pitchFamily="18" charset="0"/>
                              <a:ea typeface="Cambria Math" panose="02040503050406030204" pitchFamily="18" charset="0"/>
                            </a:rPr>
                            <m:t>∙</m:t>
                          </m:r>
                          <m:rad>
                            <m:radPr>
                              <m:degHide m:val="on"/>
                              <m:ctrlPr>
                                <a:rPr lang="en-US" sz="2000" i="1">
                                  <a:latin typeface="Cambria Math" panose="02040503050406030204" pitchFamily="18" charset="0"/>
                                </a:rPr>
                              </m:ctrlPr>
                            </m:radPr>
                            <m:deg/>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e>
                              </m:nary>
                            </m:e>
                          </m:rad>
                        </m:den>
                      </m:f>
                    </m:oMath>
                  </m:oMathPara>
                </a14:m>
                <a:endParaRPr lang="en-US" sz="2000"/>
              </a:p>
            </p:txBody>
          </p:sp>
        </mc:Choice>
        <mc:Fallback xmlns="">
          <p:sp>
            <p:nvSpPr>
              <p:cNvPr id="6" name="TextBox 5">
                <a:extLst>
                  <a:ext uri="{FF2B5EF4-FFF2-40B4-BE49-F238E27FC236}">
                    <a16:creationId xmlns:a16="http://schemas.microsoft.com/office/drawing/2014/main" id="{5B62F4BE-F4D9-3AC6-BEF0-77896046F9ED}"/>
                  </a:ext>
                </a:extLst>
              </p:cNvPr>
              <p:cNvSpPr txBox="1">
                <a:spLocks noRot="1" noChangeAspect="1" noMove="1" noResize="1" noEditPoints="1" noAdjustHandles="1" noChangeArrowheads="1" noChangeShapeType="1" noTextEdit="1"/>
              </p:cNvSpPr>
              <p:nvPr/>
            </p:nvSpPr>
            <p:spPr>
              <a:xfrm>
                <a:off x="855685" y="1885950"/>
                <a:ext cx="3574120" cy="1722716"/>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A330067-F23B-4A27-76EB-C725A1C4263E}"/>
              </a:ext>
            </a:extLst>
          </p:cNvPr>
          <p:cNvPicPr>
            <a:picLocks noChangeAspect="1"/>
          </p:cNvPicPr>
          <p:nvPr/>
        </p:nvPicPr>
        <p:blipFill>
          <a:blip r:embed="rId3"/>
          <a:stretch>
            <a:fillRect/>
          </a:stretch>
        </p:blipFill>
        <p:spPr>
          <a:xfrm>
            <a:off x="5766987" y="1885950"/>
            <a:ext cx="3065313" cy="2286000"/>
          </a:xfrm>
          <a:prstGeom prst="rect">
            <a:avLst/>
          </a:prstGeom>
        </p:spPr>
      </p:pic>
    </p:spTree>
    <p:extLst>
      <p:ext uri="{BB962C8B-B14F-4D97-AF65-F5344CB8AC3E}">
        <p14:creationId xmlns:p14="http://schemas.microsoft.com/office/powerpoint/2010/main" val="11838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noAutofit/>
          </a:bodyPr>
          <a:lstStyle/>
          <a:p>
            <a:r>
              <a:rPr lang="en-US"/>
              <a:t>4. Mô hình truy xuất thông tin</a:t>
            </a:r>
            <a:br>
              <a:rPr lang="en-US"/>
            </a:br>
            <a:r>
              <a:rPr lang="en-US" sz="2000" b="0"/>
              <a:t>4.1. Mô hình không gian vector</a:t>
            </a:r>
            <a:endParaRPr lang="en-US" b="0"/>
          </a:p>
        </p:txBody>
      </p:sp>
      <p:sp>
        <p:nvSpPr>
          <p:cNvPr id="11" name="Text Placeholder 10">
            <a:extLst>
              <a:ext uri="{FF2B5EF4-FFF2-40B4-BE49-F238E27FC236}">
                <a16:creationId xmlns:a16="http://schemas.microsoft.com/office/drawing/2014/main" id="{BB198869-5036-77B1-6849-D465D018122B}"/>
              </a:ext>
            </a:extLst>
          </p:cNvPr>
          <p:cNvSpPr>
            <a:spLocks noGrp="1"/>
          </p:cNvSpPr>
          <p:nvPr>
            <p:ph type="body" idx="1"/>
          </p:nvPr>
        </p:nvSpPr>
        <p:spPr>
          <a:xfrm>
            <a:off x="328380" y="1687085"/>
            <a:ext cx="8503920" cy="3200400"/>
          </a:xfrm>
        </p:spPr>
        <p:txBody>
          <a:bodyPr/>
          <a:lstStyle/>
          <a:p>
            <a:pPr marL="0" indent="0">
              <a:buNone/>
            </a:pPr>
            <a:r>
              <a:rPr lang="en-US">
                <a:sym typeface="Symbol" panose="05050102010706020507" pitchFamily="18" charset="2"/>
              </a:rPr>
              <a:t>1.   </a:t>
            </a:r>
            <a:r>
              <a:rPr lang="en-US" i="1">
                <a:sym typeface="Symbol" panose="05050102010706020507" pitchFamily="18" charset="2"/>
              </a:rPr>
              <a:t>term</a:t>
            </a:r>
            <a:r>
              <a:rPr lang="en-US">
                <a:sym typeface="Symbol" panose="05050102010706020507" pitchFamily="18" charset="2"/>
              </a:rPr>
              <a:t> </a:t>
            </a:r>
            <a:r>
              <a:rPr lang="en-US" b="1">
                <a:solidFill>
                  <a:srgbClr val="005CA1"/>
                </a:solidFill>
                <a:sym typeface="Symbol" panose="05050102010706020507" pitchFamily="18" charset="2"/>
              </a:rPr>
              <a:t>in</a:t>
            </a:r>
            <a:r>
              <a:rPr lang="en-US">
                <a:sym typeface="Symbol" panose="05050102010706020507" pitchFamily="18" charset="2"/>
              </a:rPr>
              <a:t> </a:t>
            </a:r>
            <a:r>
              <a:rPr lang="en-US" i="1">
                <a:sym typeface="Symbol" panose="05050102010706020507" pitchFamily="18" charset="2"/>
              </a:rPr>
              <a:t>inverted_index</a:t>
            </a:r>
            <a:r>
              <a:rPr lang="en-US">
                <a:sym typeface="Symbol" panose="05050102010706020507" pitchFamily="18" charset="2"/>
              </a:rPr>
              <a:t>:</a:t>
            </a:r>
          </a:p>
          <a:p>
            <a:pPr marL="0" indent="0">
              <a:spcBef>
                <a:spcPts val="600"/>
              </a:spcBef>
              <a:spcAft>
                <a:spcPts val="600"/>
              </a:spcAft>
              <a:buNone/>
            </a:pPr>
            <a:r>
              <a:rPr lang="en-US">
                <a:sym typeface="Symbol" panose="05050102010706020507" pitchFamily="18" charset="2"/>
              </a:rPr>
              <a:t>2.	Tính </a:t>
            </a:r>
          </a:p>
          <a:p>
            <a:pPr marL="0" indent="0">
              <a:spcBef>
                <a:spcPts val="1200"/>
              </a:spcBef>
              <a:buNone/>
            </a:pPr>
            <a:r>
              <a:rPr lang="en-US">
                <a:sym typeface="Symbol" panose="05050102010706020507" pitchFamily="18" charset="2"/>
              </a:rPr>
              <a:t>3.	 </a:t>
            </a:r>
            <a:r>
              <a:rPr lang="en-US" i="1">
                <a:sym typeface="Symbol" panose="05050102010706020507" pitchFamily="18" charset="2"/>
              </a:rPr>
              <a:t>doc</a:t>
            </a:r>
            <a:r>
              <a:rPr lang="en-US">
                <a:sym typeface="Symbol" panose="05050102010706020507" pitchFamily="18" charset="2"/>
              </a:rPr>
              <a:t> </a:t>
            </a:r>
            <a:r>
              <a:rPr lang="en-US" b="1">
                <a:solidFill>
                  <a:srgbClr val="005CA1"/>
                </a:solidFill>
                <a:sym typeface="Symbol" panose="05050102010706020507" pitchFamily="18" charset="2"/>
              </a:rPr>
              <a:t>in</a:t>
            </a:r>
            <a:r>
              <a:rPr lang="en-US">
                <a:sym typeface="Symbol" panose="05050102010706020507" pitchFamily="18" charset="2"/>
              </a:rPr>
              <a:t> </a:t>
            </a:r>
            <a:r>
              <a:rPr lang="en-US" i="1">
                <a:sym typeface="Symbol" panose="05050102010706020507" pitchFamily="18" charset="2"/>
              </a:rPr>
              <a:t>inverted_index</a:t>
            </a:r>
            <a:r>
              <a:rPr lang="en-US">
                <a:sym typeface="Symbol" panose="05050102010706020507" pitchFamily="18" charset="2"/>
              </a:rPr>
              <a:t>:</a:t>
            </a:r>
            <a:endParaRPr lang="en-US"/>
          </a:p>
          <a:p>
            <a:pPr marL="0" indent="0">
              <a:spcBef>
                <a:spcPts val="600"/>
              </a:spcBef>
              <a:spcAft>
                <a:spcPts val="600"/>
              </a:spcAft>
              <a:buNone/>
            </a:pPr>
            <a:r>
              <a:rPr lang="en-US"/>
              <a:t>4.		Tính</a:t>
            </a:r>
          </a:p>
          <a:p>
            <a:pPr marL="0" indent="0">
              <a:spcBef>
                <a:spcPts val="1200"/>
              </a:spcBef>
              <a:buNone/>
            </a:pPr>
            <a:r>
              <a:rPr lang="en-US"/>
              <a:t>5.		Tính</a:t>
            </a:r>
          </a:p>
          <a:p>
            <a:pPr marL="0" indent="0">
              <a:spcBef>
                <a:spcPts val="1200"/>
              </a:spcBef>
              <a:buNone/>
            </a:pPr>
            <a:r>
              <a:rPr lang="en-US"/>
              <a:t>6.	</a:t>
            </a:r>
            <a:r>
              <a:rPr lang="en-US" i="1"/>
              <a:t>inverted_index</a:t>
            </a:r>
            <a:r>
              <a:rPr lang="en-US"/>
              <a:t>[</a:t>
            </a:r>
            <a:r>
              <a:rPr lang="en-US" i="1"/>
              <a:t>term</a:t>
            </a:r>
            <a:r>
              <a:rPr lang="en-US"/>
              <a:t>][</a:t>
            </a:r>
            <a:r>
              <a:rPr lang="en-US" i="1"/>
              <a:t>doc</a:t>
            </a:r>
            <a:r>
              <a:rPr lang="en-US"/>
              <a:t>][</a:t>
            </a:r>
            <a:r>
              <a:rPr lang="en-US" i="1"/>
              <a:t>weight</a:t>
            </a:r>
            <a:r>
              <a:rPr lang="en-US"/>
              <a:t>] = </a:t>
            </a:r>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27</a:t>
            </a:fld>
            <a:endParaRPr lang="e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BF9910-7A19-7156-CAE4-D0D179E59214}"/>
                  </a:ext>
                </a:extLst>
              </p:cNvPr>
              <p:cNvSpPr txBox="1"/>
              <p:nvPr/>
            </p:nvSpPr>
            <p:spPr>
              <a:xfrm>
                <a:off x="2830436" y="3157912"/>
                <a:ext cx="2602315" cy="382156"/>
              </a:xfrm>
              <a:prstGeom prst="rect">
                <a:avLst/>
              </a:prstGeom>
              <a:noFill/>
            </p:spPr>
            <p:txBody>
              <a:bodyPr wrap="none" lIns="0" tIns="0" rIns="0" bIns="0" rtlCol="0">
                <a:spAutoFit/>
              </a:bodyPr>
              <a:lstStyle/>
              <a:p>
                <a:pPr algn="just">
                  <a:lnSpc>
                    <a:spcPct val="110000"/>
                  </a:lnSpc>
                  <a:tabLst>
                    <a:tab pos="1028700" algn="l"/>
                  </a:tabLs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𝑡𝑓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𝑑</m:t>
                          </m:r>
                        </m:e>
                      </m:d>
                      <m:r>
                        <a:rPr lang="en-US" sz="2000" i="1" smtClean="0">
                          <a:latin typeface="Cambria Math" panose="02040503050406030204" pitchFamily="18" charset="0"/>
                        </a:rPr>
                        <m:t>=</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d>
                            <m:dPr>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𝑓</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𝑑</m:t>
                                  </m:r>
                                </m:sub>
                              </m:sSub>
                            </m:e>
                          </m:d>
                        </m:e>
                      </m:func>
                    </m:oMath>
                  </m:oMathPara>
                </a14:m>
                <a:endParaRPr lang="en-US" sz="2000"/>
              </a:p>
            </p:txBody>
          </p:sp>
        </mc:Choice>
        <mc:Fallback xmlns="">
          <p:sp>
            <p:nvSpPr>
              <p:cNvPr id="6" name="TextBox 5">
                <a:extLst>
                  <a:ext uri="{FF2B5EF4-FFF2-40B4-BE49-F238E27FC236}">
                    <a16:creationId xmlns:a16="http://schemas.microsoft.com/office/drawing/2014/main" id="{A7BF9910-7A19-7156-CAE4-D0D179E59214}"/>
                  </a:ext>
                </a:extLst>
              </p:cNvPr>
              <p:cNvSpPr txBox="1">
                <a:spLocks noRot="1" noChangeAspect="1" noMove="1" noResize="1" noEditPoints="1" noAdjustHandles="1" noChangeArrowheads="1" noChangeShapeType="1" noTextEdit="1"/>
              </p:cNvSpPr>
              <p:nvPr/>
            </p:nvSpPr>
            <p:spPr>
              <a:xfrm>
                <a:off x="2830436" y="3157912"/>
                <a:ext cx="2602315" cy="382156"/>
              </a:xfrm>
              <a:prstGeom prst="rect">
                <a:avLst/>
              </a:prstGeom>
              <a:blipFill>
                <a:blip r:embed="rId2"/>
                <a:stretch>
                  <a:fillRect l="-4450"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1F6971-94E4-B2CB-370A-AAEDE761625B}"/>
                  </a:ext>
                </a:extLst>
              </p:cNvPr>
              <p:cNvSpPr txBox="1"/>
              <p:nvPr/>
            </p:nvSpPr>
            <p:spPr>
              <a:xfrm>
                <a:off x="1930368" y="2010943"/>
                <a:ext cx="3716658" cy="682431"/>
              </a:xfrm>
              <a:prstGeom prst="rect">
                <a:avLst/>
              </a:prstGeom>
              <a:noFill/>
            </p:spPr>
            <p:txBody>
              <a:bodyPr wrap="none" lIns="0" tIns="0" rIns="0" bIns="0" rtlCol="0">
                <a:spAutoFit/>
              </a:bodyPr>
              <a:lstStyle/>
              <a:p>
                <a:pPr algn="just">
                  <a:lnSpc>
                    <a:spcPct val="110000"/>
                  </a:lnSpc>
                  <a:tabLst>
                    <a:tab pos="1028700" algn="l"/>
                  </a:tabLs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𝑖𝑑𝑓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𝑑</m:t>
                          </m:r>
                        </m:e>
                      </m:d>
                      <m:r>
                        <a:rPr lang="en-US" sz="2000" i="1" smtClean="0">
                          <a:latin typeface="Cambria Math" panose="02040503050406030204" pitchFamily="18" charset="0"/>
                        </a:rPr>
                        <m:t>=</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𝑁</m:t>
                              </m:r>
                            </m:num>
                            <m:den>
                              <m:r>
                                <a:rPr lang="en-US" sz="2000" b="0" i="1" smtClean="0">
                                  <a:latin typeface="Cambria Math" panose="02040503050406030204" pitchFamily="18" charset="0"/>
                                </a:rPr>
                                <m:t>1+</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den>
                          </m:f>
                        </m:e>
                      </m:func>
                    </m:oMath>
                  </m:oMathPara>
                </a14:m>
                <a:endParaRPr lang="en-US" sz="2000"/>
              </a:p>
            </p:txBody>
          </p:sp>
        </mc:Choice>
        <mc:Fallback xmlns="">
          <p:sp>
            <p:nvSpPr>
              <p:cNvPr id="7" name="TextBox 6">
                <a:extLst>
                  <a:ext uri="{FF2B5EF4-FFF2-40B4-BE49-F238E27FC236}">
                    <a16:creationId xmlns:a16="http://schemas.microsoft.com/office/drawing/2014/main" id="{431F6971-94E4-B2CB-370A-AAEDE761625B}"/>
                  </a:ext>
                </a:extLst>
              </p:cNvPr>
              <p:cNvSpPr txBox="1">
                <a:spLocks noRot="1" noChangeAspect="1" noMove="1" noResize="1" noEditPoints="1" noAdjustHandles="1" noChangeArrowheads="1" noChangeShapeType="1" noTextEdit="1"/>
              </p:cNvSpPr>
              <p:nvPr/>
            </p:nvSpPr>
            <p:spPr>
              <a:xfrm>
                <a:off x="1930368" y="2010943"/>
                <a:ext cx="3716658" cy="682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994134-3FCF-F98E-5C30-B87E54425CC6}"/>
                  </a:ext>
                </a:extLst>
              </p:cNvPr>
              <p:cNvSpPr txBox="1"/>
              <p:nvPr/>
            </p:nvSpPr>
            <p:spPr>
              <a:xfrm>
                <a:off x="2822816" y="3728805"/>
                <a:ext cx="3644716" cy="338554"/>
              </a:xfrm>
              <a:prstGeom prst="rect">
                <a:avLst/>
              </a:prstGeom>
              <a:noFill/>
            </p:spPr>
            <p:txBody>
              <a:bodyPr wrap="none" lIns="0" tIns="0" rIns="0" bIns="0" rtlCol="0">
                <a:spAutoFit/>
              </a:bodyPr>
              <a:lstStyle/>
              <a:p>
                <a:pPr algn="just">
                  <a:lnSpc>
                    <a:spcPct val="110000"/>
                  </a:lnSpc>
                  <a:tabLst>
                    <a:tab pos="1028700" algn="l"/>
                  </a:tabLs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𝑡𝑓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𝑖𝑑𝑓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𝑑</m:t>
                          </m:r>
                        </m:e>
                      </m:d>
                      <m:r>
                        <a:rPr lang="en-US" sz="2000" i="1" smtClean="0">
                          <a:latin typeface="Cambria Math" panose="02040503050406030204" pitchFamily="18" charset="0"/>
                        </a:rPr>
                        <m:t>=</m:t>
                      </m:r>
                      <m:r>
                        <a:rPr lang="en-US" sz="2000" i="1">
                          <a:latin typeface="Cambria Math" panose="02040503050406030204" pitchFamily="18" charset="0"/>
                        </a:rPr>
                        <m:t>𝑡𝑓</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𝑑</m:t>
                          </m:r>
                        </m:e>
                      </m:d>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𝑖𝑑𝑓</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r>
                        <a:rPr lang="en-US" sz="2000" i="1">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8" name="TextBox 7">
                <a:extLst>
                  <a:ext uri="{FF2B5EF4-FFF2-40B4-BE49-F238E27FC236}">
                    <a16:creationId xmlns:a16="http://schemas.microsoft.com/office/drawing/2014/main" id="{05994134-3FCF-F98E-5C30-B87E54425CC6}"/>
                  </a:ext>
                </a:extLst>
              </p:cNvPr>
              <p:cNvSpPr txBox="1">
                <a:spLocks noRot="1" noChangeAspect="1" noMove="1" noResize="1" noEditPoints="1" noAdjustHandles="1" noChangeArrowheads="1" noChangeShapeType="1" noTextEdit="1"/>
              </p:cNvSpPr>
              <p:nvPr/>
            </p:nvSpPr>
            <p:spPr>
              <a:xfrm>
                <a:off x="2822816" y="3728805"/>
                <a:ext cx="3644716" cy="338554"/>
              </a:xfrm>
              <a:prstGeom prst="rect">
                <a:avLst/>
              </a:prstGeom>
              <a:blipFill>
                <a:blip r:embed="rId4"/>
                <a:stretch>
                  <a:fillRect l="-3177" r="-334"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06BD98-E601-FBBC-14DA-CA35F1727C76}"/>
                  </a:ext>
                </a:extLst>
              </p:cNvPr>
              <p:cNvSpPr txBox="1"/>
              <p:nvPr/>
            </p:nvSpPr>
            <p:spPr>
              <a:xfrm>
                <a:off x="5535569" y="4199828"/>
                <a:ext cx="1349985" cy="338554"/>
              </a:xfrm>
              <a:prstGeom prst="rect">
                <a:avLst/>
              </a:prstGeom>
              <a:noFill/>
            </p:spPr>
            <p:txBody>
              <a:bodyPr wrap="none" lIns="0" tIns="0" rIns="0" bIns="0" rtlCol="0">
                <a:spAutoFit/>
              </a:bodyPr>
              <a:lstStyle/>
              <a:p>
                <a:pPr algn="just">
                  <a:lnSpc>
                    <a:spcPct val="110000"/>
                  </a:lnSpc>
                  <a:tabLst>
                    <a:tab pos="1028700" algn="l"/>
                  </a:tabLst>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𝑡𝑓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𝑖𝑑𝑓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𝑑</m:t>
                          </m:r>
                        </m:e>
                      </m:d>
                    </m:oMath>
                  </m:oMathPara>
                </a14:m>
                <a:endParaRPr lang="en-US" sz="2000"/>
              </a:p>
            </p:txBody>
          </p:sp>
        </mc:Choice>
        <mc:Fallback xmlns="">
          <p:sp>
            <p:nvSpPr>
              <p:cNvPr id="9" name="TextBox 8">
                <a:extLst>
                  <a:ext uri="{FF2B5EF4-FFF2-40B4-BE49-F238E27FC236}">
                    <a16:creationId xmlns:a16="http://schemas.microsoft.com/office/drawing/2014/main" id="{1706BD98-E601-FBBC-14DA-CA35F1727C76}"/>
                  </a:ext>
                </a:extLst>
              </p:cNvPr>
              <p:cNvSpPr txBox="1">
                <a:spLocks noRot="1" noChangeAspect="1" noMove="1" noResize="1" noEditPoints="1" noAdjustHandles="1" noChangeArrowheads="1" noChangeShapeType="1" noTextEdit="1"/>
              </p:cNvSpPr>
              <p:nvPr/>
            </p:nvSpPr>
            <p:spPr>
              <a:xfrm>
                <a:off x="5535569" y="4199828"/>
                <a:ext cx="1349985" cy="338554"/>
              </a:xfrm>
              <a:prstGeom prst="rect">
                <a:avLst/>
              </a:prstGeom>
              <a:blipFill>
                <a:blip r:embed="rId5"/>
                <a:stretch>
                  <a:fillRect l="-8559" b="-25455"/>
                </a:stretch>
              </a:blipFill>
            </p:spPr>
            <p:txBody>
              <a:bodyPr/>
              <a:lstStyle/>
              <a:p>
                <a:r>
                  <a:rPr lang="en-US">
                    <a:noFill/>
                  </a:rPr>
                  <a:t> </a:t>
                </a:r>
              </a:p>
            </p:txBody>
          </p:sp>
        </mc:Fallback>
      </mc:AlternateContent>
      <p:sp>
        <p:nvSpPr>
          <p:cNvPr id="10" name="Text Placeholder 10">
            <a:extLst>
              <a:ext uri="{FF2B5EF4-FFF2-40B4-BE49-F238E27FC236}">
                <a16:creationId xmlns:a16="http://schemas.microsoft.com/office/drawing/2014/main" id="{82C7B1C5-3E5E-2871-1892-13C702FA1C84}"/>
              </a:ext>
            </a:extLst>
          </p:cNvPr>
          <p:cNvSpPr txBox="1">
            <a:spLocks/>
          </p:cNvSpPr>
          <p:nvPr/>
        </p:nvSpPr>
        <p:spPr>
          <a:xfrm>
            <a:off x="303672" y="1272085"/>
            <a:ext cx="8503920" cy="5486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342900" marR="0" lvl="0" indent="-342900" algn="l" rtl="0">
              <a:lnSpc>
                <a:spcPct val="120000"/>
              </a:lnSpc>
              <a:spcBef>
                <a:spcPts val="300"/>
              </a:spcBef>
              <a:spcAft>
                <a:spcPts val="0"/>
              </a:spcAft>
              <a:buClr>
                <a:schemeClr val="dk2"/>
              </a:buClr>
              <a:buSzPts val="1800"/>
              <a:buFont typeface="Montserrat"/>
              <a:buChar char="●"/>
              <a:defRPr sz="1800" b="0" i="0" u="none" strike="noStrike" cap="none">
                <a:solidFill>
                  <a:schemeClr val="tx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US" b="1">
                <a:sym typeface="Symbol" panose="05050102010706020507" pitchFamily="18" charset="2"/>
              </a:rPr>
              <a:t>VECTOR SPACE MODEL </a:t>
            </a:r>
            <a:r>
              <a:rPr lang="en-US">
                <a:sym typeface="Symbol" panose="05050102010706020507" pitchFamily="18" charset="2"/>
              </a:rPr>
              <a:t>(</a:t>
            </a:r>
            <a:r>
              <a:rPr lang="en-US" i="1">
                <a:sym typeface="Symbol" panose="05050102010706020507" pitchFamily="18" charset="2"/>
              </a:rPr>
              <a:t>inverted_index</a:t>
            </a:r>
            <a:r>
              <a:rPr lang="en-US">
                <a:sym typeface="Symbol" panose="05050102010706020507" pitchFamily="18" charset="2"/>
              </a:rPr>
              <a:t>)</a:t>
            </a:r>
            <a:endParaRPr lang="en-US"/>
          </a:p>
        </p:txBody>
      </p:sp>
      <p:sp>
        <p:nvSpPr>
          <p:cNvPr id="12" name="Text Placeholder 10">
            <a:extLst>
              <a:ext uri="{FF2B5EF4-FFF2-40B4-BE49-F238E27FC236}">
                <a16:creationId xmlns:a16="http://schemas.microsoft.com/office/drawing/2014/main" id="{39020C82-F9E6-34F0-9C00-36B01AA7008A}"/>
              </a:ext>
            </a:extLst>
          </p:cNvPr>
          <p:cNvSpPr txBox="1">
            <a:spLocks/>
          </p:cNvSpPr>
          <p:nvPr/>
        </p:nvSpPr>
        <p:spPr>
          <a:xfrm>
            <a:off x="4959549" y="2638306"/>
            <a:ext cx="3657600" cy="914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342900" marR="0" lvl="0" indent="-342900" algn="l" rtl="0">
              <a:lnSpc>
                <a:spcPct val="120000"/>
              </a:lnSpc>
              <a:spcBef>
                <a:spcPts val="300"/>
              </a:spcBef>
              <a:spcAft>
                <a:spcPts val="0"/>
              </a:spcAft>
              <a:buClr>
                <a:schemeClr val="dk2"/>
              </a:buClr>
              <a:buSzPts val="1800"/>
              <a:buFont typeface="Montserrat"/>
              <a:buChar char="●"/>
              <a:defRPr sz="1800" b="0" i="0" u="none" strike="noStrike" cap="none">
                <a:solidFill>
                  <a:schemeClr val="tx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buFont typeface="Montserrat"/>
              <a:buNone/>
            </a:pPr>
            <a:r>
              <a:rPr lang="en-US" sz="1600">
                <a:sym typeface="Symbol" panose="05050102010706020507" pitchFamily="18" charset="2"/>
              </a:rPr>
              <a:t>//          </a:t>
            </a:r>
            <a:r>
              <a:rPr lang="en-US" sz="1600" i="1">
                <a:sym typeface="Symbol" panose="05050102010706020507" pitchFamily="18" charset="2"/>
              </a:rPr>
              <a:t>= inverted_index[term]</a:t>
            </a:r>
          </a:p>
          <a:p>
            <a:pPr marL="0" indent="0" algn="r">
              <a:buFont typeface="Montserrat"/>
              <a:buNone/>
            </a:pPr>
            <a:r>
              <a:rPr lang="en-US" sz="1600" i="1">
                <a:sym typeface="Symbol" panose="05050102010706020507" pitchFamily="18" charset="2"/>
              </a:rPr>
              <a:t>[doc][freq]</a:t>
            </a:r>
            <a:endParaRPr lang="en-US" sz="160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85CBCD-30C4-9C42-2A43-85BEC8313153}"/>
                  </a:ext>
                </a:extLst>
              </p:cNvPr>
              <p:cNvSpPr txBox="1"/>
              <p:nvPr/>
            </p:nvSpPr>
            <p:spPr>
              <a:xfrm>
                <a:off x="5586066" y="2723435"/>
                <a:ext cx="73152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𝑑</m:t>
                          </m:r>
                        </m:sub>
                      </m:sSub>
                    </m:oMath>
                  </m:oMathPara>
                </a14:m>
                <a:endParaRPr lang="en-US" sz="1800"/>
              </a:p>
            </p:txBody>
          </p:sp>
        </mc:Choice>
        <mc:Fallback xmlns="">
          <p:sp>
            <p:nvSpPr>
              <p:cNvPr id="14" name="TextBox 13">
                <a:extLst>
                  <a:ext uri="{FF2B5EF4-FFF2-40B4-BE49-F238E27FC236}">
                    <a16:creationId xmlns:a16="http://schemas.microsoft.com/office/drawing/2014/main" id="{1785CBCD-30C4-9C42-2A43-85BEC8313153}"/>
                  </a:ext>
                </a:extLst>
              </p:cNvPr>
              <p:cNvSpPr txBox="1">
                <a:spLocks noRot="1" noChangeAspect="1" noMove="1" noResize="1" noEditPoints="1" noAdjustHandles="1" noChangeArrowheads="1" noChangeShapeType="1" noTextEdit="1"/>
              </p:cNvSpPr>
              <p:nvPr/>
            </p:nvSpPr>
            <p:spPr>
              <a:xfrm>
                <a:off x="5586066" y="2723435"/>
                <a:ext cx="731520" cy="381515"/>
              </a:xfrm>
              <a:prstGeom prst="rect">
                <a:avLst/>
              </a:prstGeom>
              <a:blipFill>
                <a:blip r:embed="rId6"/>
                <a:stretch>
                  <a:fillRect b="-11290"/>
                </a:stretch>
              </a:blipFill>
            </p:spPr>
            <p:txBody>
              <a:bodyPr/>
              <a:lstStyle/>
              <a:p>
                <a:r>
                  <a:rPr lang="en-US">
                    <a:noFill/>
                  </a:rPr>
                  <a:t> </a:t>
                </a:r>
              </a:p>
            </p:txBody>
          </p:sp>
        </mc:Fallback>
      </mc:AlternateContent>
    </p:spTree>
    <p:extLst>
      <p:ext uri="{BB962C8B-B14F-4D97-AF65-F5344CB8AC3E}">
        <p14:creationId xmlns:p14="http://schemas.microsoft.com/office/powerpoint/2010/main" val="401409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416E3-7A7D-101F-2F51-C6802B6A9A82}"/>
              </a:ext>
            </a:extLst>
          </p:cNvPr>
          <p:cNvSpPr>
            <a:spLocks noGrp="1"/>
          </p:cNvSpPr>
          <p:nvPr>
            <p:ph type="title"/>
          </p:nvPr>
        </p:nvSpPr>
        <p:spPr/>
        <p:txBody>
          <a:bodyPr>
            <a:noAutofit/>
          </a:bodyPr>
          <a:lstStyle/>
          <a:p>
            <a:r>
              <a:rPr lang="en-US"/>
              <a:t>4. Mô hình truy xuất thông tin</a:t>
            </a:r>
            <a:br>
              <a:rPr lang="en-US"/>
            </a:br>
            <a:r>
              <a:rPr lang="en-US" sz="2000" b="0"/>
              <a:t>4.1. Mô hình không gian vector</a:t>
            </a:r>
            <a:endParaRPr lang="en-US" b="0"/>
          </a:p>
        </p:txBody>
      </p:sp>
      <p:sp>
        <p:nvSpPr>
          <p:cNvPr id="2" name="Slide Number Placeholder 1">
            <a:extLst>
              <a:ext uri="{FF2B5EF4-FFF2-40B4-BE49-F238E27FC236}">
                <a16:creationId xmlns:a16="http://schemas.microsoft.com/office/drawing/2014/main" id="{2251FFDD-C994-60F1-399C-2638C8AE4EBB}"/>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28</a:t>
            </a:fld>
            <a:endParaRPr lang="en" dirty="0"/>
          </a:p>
        </p:txBody>
      </p:sp>
      <p:pic>
        <p:nvPicPr>
          <p:cNvPr id="5" name="Picture 4">
            <a:extLst>
              <a:ext uri="{FF2B5EF4-FFF2-40B4-BE49-F238E27FC236}">
                <a16:creationId xmlns:a16="http://schemas.microsoft.com/office/drawing/2014/main" id="{9457E10F-E15B-7A23-06B1-A7B35C60CC5F}"/>
              </a:ext>
            </a:extLst>
          </p:cNvPr>
          <p:cNvPicPr>
            <a:picLocks noChangeAspect="1"/>
          </p:cNvPicPr>
          <p:nvPr/>
        </p:nvPicPr>
        <p:blipFill>
          <a:blip r:embed="rId2"/>
          <a:stretch>
            <a:fillRect/>
          </a:stretch>
        </p:blipFill>
        <p:spPr>
          <a:xfrm>
            <a:off x="380284" y="1359425"/>
            <a:ext cx="5030291" cy="3200400"/>
          </a:xfrm>
          <a:prstGeom prst="rect">
            <a:avLst/>
          </a:prstGeom>
        </p:spPr>
      </p:pic>
    </p:spTree>
    <p:extLst>
      <p:ext uri="{BB962C8B-B14F-4D97-AF65-F5344CB8AC3E}">
        <p14:creationId xmlns:p14="http://schemas.microsoft.com/office/powerpoint/2010/main" val="3256472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4BD0-2FD4-7C47-0207-699A5C6BE98B}"/>
              </a:ext>
            </a:extLst>
          </p:cNvPr>
          <p:cNvSpPr>
            <a:spLocks noGrp="1"/>
          </p:cNvSpPr>
          <p:nvPr>
            <p:ph type="title"/>
          </p:nvPr>
        </p:nvSpPr>
        <p:spPr/>
        <p:txBody>
          <a:bodyPr>
            <a:noAutofit/>
          </a:bodyPr>
          <a:lstStyle/>
          <a:p>
            <a:r>
              <a:rPr lang="en-US"/>
              <a:t>4. Mô hình truy xuất thông tin</a:t>
            </a:r>
            <a:br>
              <a:rPr lang="en-US"/>
            </a:br>
            <a:r>
              <a:rPr lang="en-US" sz="2000" b="0"/>
              <a:t>4.2. Mô hình chỉ mục ngữ nghĩa ngầm </a:t>
            </a:r>
            <a:endParaRPr lang="en-US" b="0"/>
          </a:p>
        </p:txBody>
      </p:sp>
      <p:sp>
        <p:nvSpPr>
          <p:cNvPr id="4" name="Slide Number Placeholder 3">
            <a:extLst>
              <a:ext uri="{FF2B5EF4-FFF2-40B4-BE49-F238E27FC236}">
                <a16:creationId xmlns:a16="http://schemas.microsoft.com/office/drawing/2014/main" id="{59EC1E32-7029-C032-1AD6-A379FF0CD80F}"/>
              </a:ext>
            </a:extLst>
          </p:cNvPr>
          <p:cNvSpPr>
            <a:spLocks noGrp="1"/>
          </p:cNvSpPr>
          <p:nvPr>
            <p:ph type="sldNum" idx="12"/>
          </p:nvPr>
        </p:nvSpPr>
        <p:spPr/>
        <p:txBody>
          <a:bodyPr/>
          <a:lstStyle/>
          <a:p>
            <a:fld id="{00000000-1234-1234-1234-123412341234}" type="slidenum">
              <a:rPr lang="en" smtClean="0"/>
              <a:pPr/>
              <a:t>29</a:t>
            </a:fld>
            <a:endParaRPr lang="en" dirty="0"/>
          </a:p>
        </p:txBody>
      </p:sp>
      <p:pic>
        <p:nvPicPr>
          <p:cNvPr id="5" name="Picture 4" descr="Latent Semantic Indexing | Explained with Examples - YouTube">
            <a:extLst>
              <a:ext uri="{FF2B5EF4-FFF2-40B4-BE49-F238E27FC236}">
                <a16:creationId xmlns:a16="http://schemas.microsoft.com/office/drawing/2014/main" id="{50508800-128B-AA8D-731B-FB43D70240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17" t="30667" r="14500" b="4889"/>
          <a:stretch/>
        </p:blipFill>
        <p:spPr bwMode="auto">
          <a:xfrm>
            <a:off x="216844" y="1659950"/>
            <a:ext cx="4293476"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09B5E4-1AA7-3FA5-C590-8A74410255C4}"/>
              </a:ext>
            </a:extLst>
          </p:cNvPr>
          <p:cNvSpPr txBox="1"/>
          <p:nvPr/>
        </p:nvSpPr>
        <p:spPr>
          <a:xfrm>
            <a:off x="5013960" y="2119750"/>
            <a:ext cx="3657600" cy="1366400"/>
          </a:xfrm>
          <a:prstGeom prst="rect">
            <a:avLst/>
          </a:prstGeom>
          <a:noFill/>
        </p:spPr>
        <p:txBody>
          <a:bodyPr wrap="square">
            <a:spAutoFit/>
          </a:bodyPr>
          <a:lstStyle/>
          <a:p>
            <a:pPr defTabSz="1143000">
              <a:lnSpc>
                <a:spcPct val="120000"/>
              </a:lnSpc>
              <a:spcBef>
                <a:spcPts val="300"/>
              </a:spcBef>
            </a:pPr>
            <a:r>
              <a:rPr lang="vi-VN" sz="1600" b="1">
                <a:solidFill>
                  <a:srgbClr val="005CA1"/>
                </a:solidFill>
                <a:latin typeface="Montserrat" panose="00000500000000000000" pitchFamily="2" charset="0"/>
              </a:rPr>
              <a:t>D:</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Ma trận term-doc</a:t>
            </a:r>
            <a:endParaRPr lang="vi-VN" sz="1600">
              <a:solidFill>
                <a:schemeClr val="tx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Q:</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Ma trận 1 chiều</a:t>
            </a:r>
            <a:endParaRPr lang="vi-VN" sz="1600" b="1">
              <a:solidFill>
                <a:srgbClr val="005CA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F:</a:t>
            </a:r>
            <a:r>
              <a:rPr lang="vi-VN" sz="1600">
                <a:solidFill>
                  <a:schemeClr val="tx1"/>
                </a:solidFill>
                <a:latin typeface="Montserrat" panose="00000500000000000000" pitchFamily="2" charset="0"/>
              </a:rPr>
              <a:t> </a:t>
            </a:r>
            <a:r>
              <a:rPr lang="en-US" sz="1600">
                <a:solidFill>
                  <a:schemeClr val="tx1"/>
                </a:solidFill>
                <a:latin typeface="Montserrat" panose="00000500000000000000" pitchFamily="2" charset="0"/>
              </a:rPr>
              <a:t>Lí thuyết toán học về </a:t>
            </a:r>
            <a:r>
              <a:rPr lang="en-US" sz="1600" b="1">
                <a:solidFill>
                  <a:srgbClr val="005CA1"/>
                </a:solidFill>
                <a:latin typeface="Montserrat" panose="00000500000000000000" pitchFamily="2" charset="0"/>
              </a:rPr>
              <a:t>ma trận</a:t>
            </a:r>
            <a:endParaRPr lang="vi-VN" sz="1600" b="1">
              <a:solidFill>
                <a:srgbClr val="005CA1"/>
              </a:solidFill>
              <a:latin typeface="Montserrat" panose="00000500000000000000" pitchFamily="2" charset="0"/>
            </a:endParaRPr>
          </a:p>
          <a:p>
            <a:pPr defTabSz="1143000">
              <a:lnSpc>
                <a:spcPct val="120000"/>
              </a:lnSpc>
              <a:spcBef>
                <a:spcPts val="300"/>
              </a:spcBef>
            </a:pPr>
            <a:r>
              <a:rPr lang="vi-VN" sz="1600" b="1">
                <a:solidFill>
                  <a:srgbClr val="005CA1"/>
                </a:solidFill>
                <a:latin typeface="Montserrat" panose="00000500000000000000" pitchFamily="2" charset="0"/>
              </a:rPr>
              <a:t>R(</a:t>
            </a:r>
            <a:r>
              <a:rPr lang="en-US" sz="1600" b="1">
                <a:solidFill>
                  <a:srgbClr val="005CA1"/>
                </a:solidFill>
                <a:latin typeface="Montserrat" panose="00000500000000000000" pitchFamily="2" charset="0"/>
              </a:rPr>
              <a:t>D</a:t>
            </a:r>
            <a:r>
              <a:rPr lang="vi-VN" sz="1600" b="1">
                <a:solidFill>
                  <a:srgbClr val="005CA1"/>
                </a:solidFill>
                <a:latin typeface="Montserrat" panose="00000500000000000000" pitchFamily="2" charset="0"/>
              </a:rPr>
              <a:t>, </a:t>
            </a:r>
            <a:r>
              <a:rPr lang="en-US" sz="1600" b="1">
                <a:solidFill>
                  <a:srgbClr val="005CA1"/>
                </a:solidFill>
                <a:latin typeface="Montserrat" panose="00000500000000000000" pitchFamily="2" charset="0"/>
              </a:rPr>
              <a:t>Q</a:t>
            </a:r>
            <a:r>
              <a:rPr lang="vi-VN" sz="1600" b="1">
                <a:solidFill>
                  <a:srgbClr val="005CA1"/>
                </a:solidFill>
                <a:latin typeface="Montserrat" panose="00000500000000000000" pitchFamily="2" charset="0"/>
              </a:rPr>
              <a:t>): </a:t>
            </a:r>
            <a:r>
              <a:rPr lang="en-US" sz="1600">
                <a:solidFill>
                  <a:schemeClr val="tx1"/>
                </a:solidFill>
                <a:latin typeface="Montserrat" panose="00000500000000000000" pitchFamily="2" charset="0"/>
              </a:rPr>
              <a:t>Sử dụng độ đo cosin.</a:t>
            </a:r>
            <a:r>
              <a:rPr lang="en-US" sz="1600" b="1">
                <a:solidFill>
                  <a:schemeClr val="tx1"/>
                </a:solidFill>
                <a:latin typeface="Montserrat" panose="00000500000000000000" pitchFamily="2" charset="0"/>
              </a:rPr>
              <a:t> </a:t>
            </a:r>
            <a:endParaRPr lang="en-US" sz="1600">
              <a:solidFill>
                <a:schemeClr val="tx1"/>
              </a:solidFill>
              <a:latin typeface="Montserrat" panose="00000500000000000000" pitchFamily="2" charset="0"/>
            </a:endParaRPr>
          </a:p>
        </p:txBody>
      </p:sp>
    </p:spTree>
    <p:extLst>
      <p:ext uri="{BB962C8B-B14F-4D97-AF65-F5344CB8AC3E}">
        <p14:creationId xmlns:p14="http://schemas.microsoft.com/office/powerpoint/2010/main" val="204924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ED269A4E-07DA-2056-85B7-92D7AEC4E1A4}"/>
              </a:ext>
            </a:extLst>
          </p:cNvPr>
          <p:cNvCxnSpPr/>
          <p:nvPr/>
        </p:nvCxnSpPr>
        <p:spPr>
          <a:xfrm>
            <a:off x="8082280" y="1030514"/>
            <a:ext cx="0" cy="25603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B4B1556-FDC3-FAB6-A836-66D4F5040642}"/>
              </a:ext>
            </a:extLst>
          </p:cNvPr>
          <p:cNvCxnSpPr/>
          <p:nvPr/>
        </p:nvCxnSpPr>
        <p:spPr>
          <a:xfrm>
            <a:off x="3053080" y="1030514"/>
            <a:ext cx="50292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Top Corners Rounded 2">
            <a:extLst>
              <a:ext uri="{FF2B5EF4-FFF2-40B4-BE49-F238E27FC236}">
                <a16:creationId xmlns:a16="http://schemas.microsoft.com/office/drawing/2014/main" id="{F7303F87-9E9A-FFE5-9FFA-33AB6B60C1E4}"/>
              </a:ext>
            </a:extLst>
          </p:cNvPr>
          <p:cNvSpPr/>
          <p:nvPr/>
        </p:nvSpPr>
        <p:spPr>
          <a:xfrm flipV="1">
            <a:off x="0" y="-1"/>
            <a:ext cx="2468880" cy="5143501"/>
          </a:xfrm>
          <a:prstGeom prst="round2SameRect">
            <a:avLst>
              <a:gd name="adj1" fmla="val 8143"/>
              <a:gd name="adj2" fmla="val 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B539BE2-D6A0-E625-752D-9EF7C8FC2C84}"/>
              </a:ext>
            </a:extLst>
          </p:cNvPr>
          <p:cNvCxnSpPr>
            <a:cxnSpLocks/>
          </p:cNvCxnSpPr>
          <p:nvPr/>
        </p:nvCxnSpPr>
        <p:spPr>
          <a:xfrm>
            <a:off x="2468880" y="631553"/>
            <a:ext cx="667512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5EC4872-AD02-3B7B-7155-7B3F900CF38D}"/>
              </a:ext>
            </a:extLst>
          </p:cNvPr>
          <p:cNvSpPr/>
          <p:nvPr/>
        </p:nvSpPr>
        <p:spPr>
          <a:xfrm>
            <a:off x="868680" y="630464"/>
            <a:ext cx="3200400" cy="3200400"/>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93D276-6BFC-0603-CD14-61E4CEC826CF}"/>
              </a:ext>
            </a:extLst>
          </p:cNvPr>
          <p:cNvSpPr/>
          <p:nvPr/>
        </p:nvSpPr>
        <p:spPr>
          <a:xfrm>
            <a:off x="2400300" y="561884"/>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392B895-BED8-856F-28E9-811B6D235762}"/>
              </a:ext>
            </a:extLst>
          </p:cNvPr>
          <p:cNvCxnSpPr>
            <a:cxnSpLocks/>
          </p:cNvCxnSpPr>
          <p:nvPr/>
        </p:nvCxnSpPr>
        <p:spPr>
          <a:xfrm>
            <a:off x="2074818" y="4046220"/>
            <a:ext cx="0" cy="109728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0FA829-2D73-9758-DBB5-222ED26E7FFA}"/>
              </a:ext>
            </a:extLst>
          </p:cNvPr>
          <p:cNvSpPr txBox="1"/>
          <p:nvPr/>
        </p:nvSpPr>
        <p:spPr>
          <a:xfrm>
            <a:off x="2286000" y="3071666"/>
            <a:ext cx="6400800" cy="1818768"/>
          </a:xfrm>
          <a:prstGeom prst="rect">
            <a:avLst/>
          </a:prstGeom>
          <a:noFill/>
        </p:spPr>
        <p:txBody>
          <a:bodyPr wrap="square" rtlCol="0">
            <a:spAutoFit/>
          </a:bodyPr>
          <a:lstStyle/>
          <a:p>
            <a:pPr algn="r">
              <a:lnSpc>
                <a:spcPct val="120000"/>
              </a:lnSpc>
            </a:pPr>
            <a:r>
              <a:rPr lang="en-US" sz="3200" b="1">
                <a:solidFill>
                  <a:srgbClr val="005CA1"/>
                </a:solidFill>
                <a:latin typeface="Montserrat" panose="00000500000000000000" pitchFamily="2" charset="0"/>
              </a:rPr>
              <a:t>Chương 1.</a:t>
            </a:r>
          </a:p>
          <a:p>
            <a:pPr algn="r">
              <a:lnSpc>
                <a:spcPct val="120000"/>
              </a:lnSpc>
            </a:pPr>
            <a:r>
              <a:rPr lang="en-US" sz="3200" b="1">
                <a:solidFill>
                  <a:srgbClr val="005CA1"/>
                </a:solidFill>
                <a:latin typeface="Montserrat" panose="00000500000000000000" pitchFamily="2" charset="0"/>
              </a:rPr>
              <a:t>Phân tích</a:t>
            </a:r>
          </a:p>
          <a:p>
            <a:pPr algn="r">
              <a:lnSpc>
                <a:spcPct val="120000"/>
              </a:lnSpc>
            </a:pPr>
            <a:r>
              <a:rPr lang="en-US" sz="3200" b="1">
                <a:solidFill>
                  <a:srgbClr val="005CA1"/>
                </a:solidFill>
                <a:latin typeface="Montserrat" panose="00000500000000000000" pitchFamily="2" charset="0"/>
              </a:rPr>
              <a:t>tập dữ liệu</a:t>
            </a:r>
          </a:p>
        </p:txBody>
      </p:sp>
      <p:cxnSp>
        <p:nvCxnSpPr>
          <p:cNvPr id="13" name="Straight Connector 12">
            <a:extLst>
              <a:ext uri="{FF2B5EF4-FFF2-40B4-BE49-F238E27FC236}">
                <a16:creationId xmlns:a16="http://schemas.microsoft.com/office/drawing/2014/main" id="{BD32C6D2-AC6A-CCD3-9CA4-9F7D56F22BA9}"/>
              </a:ext>
            </a:extLst>
          </p:cNvPr>
          <p:cNvCxnSpPr>
            <a:cxnSpLocks/>
          </p:cNvCxnSpPr>
          <p:nvPr/>
        </p:nvCxnSpPr>
        <p:spPr>
          <a:xfrm flipH="1">
            <a:off x="660400" y="2262483"/>
            <a:ext cx="368300" cy="13237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1BD829-D92A-C9B7-2F2A-F82D0C0CAD2F}"/>
              </a:ext>
            </a:extLst>
          </p:cNvPr>
          <p:cNvCxnSpPr>
            <a:cxnSpLocks/>
          </p:cNvCxnSpPr>
          <p:nvPr/>
        </p:nvCxnSpPr>
        <p:spPr>
          <a:xfrm flipH="1">
            <a:off x="798830" y="2130109"/>
            <a:ext cx="202312" cy="727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05A9E09-56CE-506E-13BB-E4D5A976657A}"/>
              </a:ext>
            </a:extLst>
          </p:cNvPr>
          <p:cNvSpPr/>
          <p:nvPr/>
        </p:nvSpPr>
        <p:spPr>
          <a:xfrm>
            <a:off x="568960" y="2363076"/>
            <a:ext cx="91440" cy="9144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0AC27BF-4C38-5435-C9B6-1C8EC7396BC0}"/>
              </a:ext>
            </a:extLst>
          </p:cNvPr>
          <p:cNvSpPr/>
          <p:nvPr/>
        </p:nvSpPr>
        <p:spPr>
          <a:xfrm>
            <a:off x="1064172" y="1289019"/>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D8E066-B03E-AE6B-37E2-F8C35293EE80}"/>
              </a:ext>
            </a:extLst>
          </p:cNvPr>
          <p:cNvSpPr/>
          <p:nvPr/>
        </p:nvSpPr>
        <p:spPr>
          <a:xfrm>
            <a:off x="943566" y="2824368"/>
            <a:ext cx="137160" cy="1371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DF32F60-8D1F-D3F0-373C-16B20E16351D}"/>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3</a:t>
            </a:fld>
            <a:endParaRPr lang="en" dirty="0"/>
          </a:p>
        </p:txBody>
      </p:sp>
      <p:pic>
        <p:nvPicPr>
          <p:cNvPr id="1026" name="Picture 2" descr="Information Retrieval | Nicola Tonellotto Homepage">
            <a:extLst>
              <a:ext uri="{FF2B5EF4-FFF2-40B4-BE49-F238E27FC236}">
                <a16:creationId xmlns:a16="http://schemas.microsoft.com/office/drawing/2014/main" id="{A375B37D-ABB9-68B9-E61D-C312F87C2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78" r="12597"/>
          <a:stretch/>
        </p:blipFill>
        <p:spPr bwMode="auto">
          <a:xfrm>
            <a:off x="1097281" y="890883"/>
            <a:ext cx="2743200" cy="2743200"/>
          </a:xfrm>
          <a:prstGeom prst="ellipse">
            <a:avLst/>
          </a:prstGeom>
          <a:noFill/>
          <a:ln w="76200">
            <a:solidFill>
              <a:srgbClr val="005CA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22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8E48-9CF2-BB6B-DB25-5DE4524F4D03}"/>
              </a:ext>
            </a:extLst>
          </p:cNvPr>
          <p:cNvSpPr>
            <a:spLocks noGrp="1"/>
          </p:cNvSpPr>
          <p:nvPr>
            <p:ph type="title"/>
          </p:nvPr>
        </p:nvSpPr>
        <p:spPr/>
        <p:txBody>
          <a:bodyPr>
            <a:noAutofit/>
          </a:bodyPr>
          <a:lstStyle/>
          <a:p>
            <a:r>
              <a:rPr lang="en-US"/>
              <a:t>4. Mô hình truy xuất thông tin</a:t>
            </a:r>
            <a:br>
              <a:rPr lang="en-US"/>
            </a:br>
            <a:r>
              <a:rPr lang="en-US" sz="2000" b="0"/>
              <a:t>4.2. Mô hình chỉ mục ngữ nghĩa ngầm </a:t>
            </a:r>
            <a:endParaRPr lang="en-US"/>
          </a:p>
        </p:txBody>
      </p:sp>
      <p:sp>
        <p:nvSpPr>
          <p:cNvPr id="4" name="Slide Number Placeholder 3">
            <a:extLst>
              <a:ext uri="{FF2B5EF4-FFF2-40B4-BE49-F238E27FC236}">
                <a16:creationId xmlns:a16="http://schemas.microsoft.com/office/drawing/2014/main" id="{94F8D7B8-40D5-95AF-55A6-2C46C16850B1}"/>
              </a:ext>
            </a:extLst>
          </p:cNvPr>
          <p:cNvSpPr>
            <a:spLocks noGrp="1"/>
          </p:cNvSpPr>
          <p:nvPr>
            <p:ph type="sldNum" idx="12"/>
          </p:nvPr>
        </p:nvSpPr>
        <p:spPr/>
        <p:txBody>
          <a:bodyPr/>
          <a:lstStyle/>
          <a:p>
            <a:fld id="{00000000-1234-1234-1234-123412341234}" type="slidenum">
              <a:rPr lang="en" smtClean="0"/>
              <a:pPr/>
              <a:t>30</a:t>
            </a:fld>
            <a:endParaRPr lang="en" dirty="0"/>
          </a:p>
        </p:txBody>
      </p:sp>
      <p:sp>
        <p:nvSpPr>
          <p:cNvPr id="9" name="Text Placeholder 10">
            <a:extLst>
              <a:ext uri="{FF2B5EF4-FFF2-40B4-BE49-F238E27FC236}">
                <a16:creationId xmlns:a16="http://schemas.microsoft.com/office/drawing/2014/main" id="{6C886688-CF84-4C47-AA39-B3828EC4C89A}"/>
              </a:ext>
            </a:extLst>
          </p:cNvPr>
          <p:cNvSpPr txBox="1">
            <a:spLocks/>
          </p:cNvSpPr>
          <p:nvPr/>
        </p:nvSpPr>
        <p:spPr>
          <a:xfrm>
            <a:off x="303672" y="1272085"/>
            <a:ext cx="8503920" cy="356616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342900" marR="0" lvl="0" indent="-342900" algn="l" rtl="0">
              <a:lnSpc>
                <a:spcPct val="120000"/>
              </a:lnSpc>
              <a:spcBef>
                <a:spcPts val="300"/>
              </a:spcBef>
              <a:spcAft>
                <a:spcPts val="0"/>
              </a:spcAft>
              <a:buClr>
                <a:schemeClr val="dk2"/>
              </a:buClr>
              <a:buSzPts val="1800"/>
              <a:buFont typeface="Montserrat"/>
              <a:buChar char="●"/>
              <a:defRPr sz="1800" b="0" i="0" u="none" strike="noStrike" cap="none">
                <a:solidFill>
                  <a:schemeClr val="tx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US" b="1">
                <a:sym typeface="Symbol" panose="05050102010706020507" pitchFamily="18" charset="2"/>
              </a:rPr>
              <a:t>LATENT SEMANTIC INDEXING</a:t>
            </a:r>
            <a:r>
              <a:rPr lang="en-US">
                <a:sym typeface="Symbol" panose="05050102010706020507" pitchFamily="18" charset="2"/>
              </a:rPr>
              <a:t>(</a:t>
            </a:r>
            <a:r>
              <a:rPr lang="en-US" i="1">
                <a:sym typeface="Symbol" panose="05050102010706020507" pitchFamily="18" charset="2"/>
              </a:rPr>
              <a:t>matrix</a:t>
            </a:r>
            <a:r>
              <a:rPr lang="en-US">
                <a:sym typeface="Symbol" panose="05050102010706020507" pitchFamily="18" charset="2"/>
              </a:rPr>
              <a:t>)</a:t>
            </a:r>
          </a:p>
          <a:p>
            <a:pPr marL="0" indent="0">
              <a:buFont typeface="Montserrat"/>
              <a:buNone/>
            </a:pPr>
            <a:r>
              <a:rPr lang="en-US"/>
              <a:t>1.   V</a:t>
            </a:r>
            <a:r>
              <a:rPr lang="vi-VN"/>
              <a:t>ector hoá tập tài liệu có bằng tần số của term trong tài liệu đó.</a:t>
            </a:r>
          </a:p>
          <a:p>
            <a:pPr marL="0" indent="0">
              <a:buFont typeface="Montserrat"/>
              <a:buNone/>
            </a:pPr>
            <a:r>
              <a:rPr lang="en-US"/>
              <a:t>2.   </a:t>
            </a:r>
            <a:r>
              <a:rPr lang="vi-VN"/>
              <a:t>Chuyển vị ma trận vector tài liệu</a:t>
            </a:r>
          </a:p>
          <a:p>
            <a:pPr>
              <a:buFont typeface="Montserrat"/>
              <a:buAutoNum type="arabicPeriod" startAt="3"/>
            </a:pPr>
            <a:r>
              <a:rPr lang="vi-VN"/>
              <a:t>Phân tích ma trận tài liệu thành ba ma trận theo phương pháp SVD</a:t>
            </a:r>
            <a:endParaRPr lang="en-US"/>
          </a:p>
          <a:p>
            <a:pPr marL="0" indent="0">
              <a:buNone/>
            </a:pPr>
            <a:endParaRPr lang="vi-VN"/>
          </a:p>
          <a:p>
            <a:pPr marL="0" indent="0">
              <a:buFont typeface="Montserrat"/>
              <a:buNone/>
            </a:pPr>
            <a:r>
              <a:rPr lang="en-US"/>
              <a:t>4. </a:t>
            </a:r>
            <a:r>
              <a:rPr lang="vi-VN"/>
              <a:t>Vector hóa câu truy vấn</a:t>
            </a:r>
          </a:p>
          <a:p>
            <a:pPr marL="0" indent="0">
              <a:buFont typeface="Montserrat"/>
              <a:buNone/>
            </a:pPr>
            <a:r>
              <a:rPr lang="en-US"/>
              <a:t>5. </a:t>
            </a:r>
            <a:r>
              <a:rPr lang="vi-VN"/>
              <a:t>Tính độ liên quan giữa tài liệu và câu truy vấn</a:t>
            </a:r>
            <a:endParaRPr lang="en-US"/>
          </a:p>
          <a:p>
            <a:pPr marL="0" indent="0">
              <a:buFont typeface="Montserrat"/>
              <a:buNone/>
            </a:pPr>
            <a:r>
              <a:rPr lang="en-US"/>
              <a:t>6. </a:t>
            </a:r>
            <a:r>
              <a:rPr lang="vi-VN"/>
              <a:t>Lấy ra những tài liệu liên quan nhất</a:t>
            </a:r>
          </a:p>
          <a:p>
            <a:pPr marL="0" indent="0">
              <a:buFont typeface="Montserrat"/>
              <a:buNone/>
            </a:pP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BC869F-1F18-8AA3-68A7-9E111A1EF4BE}"/>
                  </a:ext>
                </a:extLst>
              </p:cNvPr>
              <p:cNvSpPr txBox="1"/>
              <p:nvPr/>
            </p:nvSpPr>
            <p:spPr>
              <a:xfrm>
                <a:off x="4034801" y="2916665"/>
                <a:ext cx="1074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𝑈𝑆</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𝑇</m:t>
                          </m:r>
                        </m:sup>
                      </m:sSup>
                    </m:oMath>
                  </m:oMathPara>
                </a14:m>
                <a:endParaRPr lang="en-US" sz="1800"/>
              </a:p>
            </p:txBody>
          </p:sp>
        </mc:Choice>
        <mc:Fallback xmlns="">
          <p:sp>
            <p:nvSpPr>
              <p:cNvPr id="12" name="TextBox 11">
                <a:extLst>
                  <a:ext uri="{FF2B5EF4-FFF2-40B4-BE49-F238E27FC236}">
                    <a16:creationId xmlns:a16="http://schemas.microsoft.com/office/drawing/2014/main" id="{99BC869F-1F18-8AA3-68A7-9E111A1EF4BE}"/>
                  </a:ext>
                </a:extLst>
              </p:cNvPr>
              <p:cNvSpPr txBox="1">
                <a:spLocks noRot="1" noChangeAspect="1" noMove="1" noResize="1" noEditPoints="1" noAdjustHandles="1" noChangeArrowheads="1" noChangeShapeType="1" noTextEdit="1"/>
              </p:cNvSpPr>
              <p:nvPr/>
            </p:nvSpPr>
            <p:spPr>
              <a:xfrm>
                <a:off x="4034801" y="2916665"/>
                <a:ext cx="1074397" cy="276999"/>
              </a:xfrm>
              <a:prstGeom prst="rect">
                <a:avLst/>
              </a:prstGeom>
              <a:blipFill>
                <a:blip r:embed="rId2"/>
                <a:stretch>
                  <a:fillRect l="-4545" t="-2174" r="-568" b="-8696"/>
                </a:stretch>
              </a:blipFill>
            </p:spPr>
            <p:txBody>
              <a:bodyPr/>
              <a:lstStyle/>
              <a:p>
                <a:r>
                  <a:rPr lang="en-US">
                    <a:noFill/>
                  </a:rPr>
                  <a:t> </a:t>
                </a:r>
              </a:p>
            </p:txBody>
          </p:sp>
        </mc:Fallback>
      </mc:AlternateContent>
    </p:spTree>
    <p:extLst>
      <p:ext uri="{BB962C8B-B14F-4D97-AF65-F5344CB8AC3E}">
        <p14:creationId xmlns:p14="http://schemas.microsoft.com/office/powerpoint/2010/main" val="1253579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allelogram 19">
            <a:extLst>
              <a:ext uri="{FF2B5EF4-FFF2-40B4-BE49-F238E27FC236}">
                <a16:creationId xmlns:a16="http://schemas.microsoft.com/office/drawing/2014/main" id="{24E5DA21-E9CE-0670-DE3C-A50B8A01DF8A}"/>
              </a:ext>
            </a:extLst>
          </p:cNvPr>
          <p:cNvSpPr/>
          <p:nvPr/>
        </p:nvSpPr>
        <p:spPr>
          <a:xfrm>
            <a:off x="5451369" y="0"/>
            <a:ext cx="4114800" cy="5158577"/>
          </a:xfrm>
          <a:prstGeom prst="parallelogram">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69A0174-A089-0BEA-2F18-1E948B6EBEC0}"/>
              </a:ext>
            </a:extLst>
          </p:cNvPr>
          <p:cNvCxnSpPr>
            <a:cxnSpLocks noChangeAspect="1"/>
          </p:cNvCxnSpPr>
          <p:nvPr/>
        </p:nvCxnSpPr>
        <p:spPr>
          <a:xfrm flipH="1">
            <a:off x="4662129" y="1275289"/>
            <a:ext cx="812595" cy="4023360"/>
          </a:xfrm>
          <a:prstGeom prst="line">
            <a:avLst/>
          </a:prstGeom>
          <a:ln w="57150">
            <a:solidFill>
              <a:srgbClr val="005CA1"/>
            </a:solidFill>
          </a:ln>
          <a:effectLst/>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49365F-9293-8BA1-105A-34B28611D5AE}"/>
              </a:ext>
            </a:extLst>
          </p:cNvPr>
          <p:cNvSpPr txBox="1"/>
          <p:nvPr/>
        </p:nvSpPr>
        <p:spPr>
          <a:xfrm>
            <a:off x="388575" y="214166"/>
            <a:ext cx="4114800" cy="1818768"/>
          </a:xfrm>
          <a:prstGeom prst="rect">
            <a:avLst/>
          </a:prstGeom>
          <a:noFill/>
        </p:spPr>
        <p:txBody>
          <a:bodyPr wrap="square" rtlCol="0">
            <a:spAutoFit/>
          </a:bodyPr>
          <a:lstStyle/>
          <a:p>
            <a:pPr>
              <a:lnSpc>
                <a:spcPct val="120000"/>
              </a:lnSpc>
            </a:pPr>
            <a:r>
              <a:rPr lang="en-US" sz="3200" b="1">
                <a:solidFill>
                  <a:srgbClr val="005CA1"/>
                </a:solidFill>
                <a:latin typeface="Montserrat" panose="00000500000000000000" pitchFamily="2" charset="0"/>
              </a:rPr>
              <a:t>Chương 5.</a:t>
            </a:r>
          </a:p>
          <a:p>
            <a:pPr>
              <a:lnSpc>
                <a:spcPct val="120000"/>
              </a:lnSpc>
            </a:pPr>
            <a:r>
              <a:rPr lang="en-US" sz="3200" b="1">
                <a:solidFill>
                  <a:srgbClr val="005CA1"/>
                </a:solidFill>
                <a:latin typeface="Montserrat" panose="00000500000000000000" pitchFamily="2" charset="0"/>
              </a:rPr>
              <a:t>Kết quả</a:t>
            </a:r>
          </a:p>
          <a:p>
            <a:pPr>
              <a:lnSpc>
                <a:spcPct val="120000"/>
              </a:lnSpc>
            </a:pPr>
            <a:r>
              <a:rPr lang="en-US" sz="3200" b="1">
                <a:solidFill>
                  <a:srgbClr val="005CA1"/>
                </a:solidFill>
                <a:latin typeface="Montserrat" panose="00000500000000000000" pitchFamily="2" charset="0"/>
              </a:rPr>
              <a:t>thử nghiệm</a:t>
            </a:r>
          </a:p>
        </p:txBody>
      </p:sp>
      <p:cxnSp>
        <p:nvCxnSpPr>
          <p:cNvPr id="19" name="Straight Connector 18">
            <a:extLst>
              <a:ext uri="{FF2B5EF4-FFF2-40B4-BE49-F238E27FC236}">
                <a16:creationId xmlns:a16="http://schemas.microsoft.com/office/drawing/2014/main" id="{1AF978D3-0ECE-132C-0C4B-80A43A27596A}"/>
              </a:ext>
            </a:extLst>
          </p:cNvPr>
          <p:cNvCxnSpPr/>
          <p:nvPr/>
        </p:nvCxnSpPr>
        <p:spPr>
          <a:xfrm>
            <a:off x="334400" y="2116275"/>
            <a:ext cx="2743200" cy="0"/>
          </a:xfrm>
          <a:prstGeom prst="line">
            <a:avLst/>
          </a:prstGeom>
          <a:ln w="19050">
            <a:solidFill>
              <a:srgbClr val="005CA1"/>
            </a:solidFill>
          </a:ln>
        </p:spPr>
        <p:style>
          <a:lnRef idx="1">
            <a:schemeClr val="accent1"/>
          </a:lnRef>
          <a:fillRef idx="0">
            <a:schemeClr val="accent1"/>
          </a:fillRef>
          <a:effectRef idx="0">
            <a:schemeClr val="accent1"/>
          </a:effectRef>
          <a:fontRef idx="minor">
            <a:schemeClr val="tx1"/>
          </a:fontRef>
        </p:style>
      </p:cxnSp>
      <p:sp>
        <p:nvSpPr>
          <p:cNvPr id="21" name="Slide Number Placeholder 20">
            <a:extLst>
              <a:ext uri="{FF2B5EF4-FFF2-40B4-BE49-F238E27FC236}">
                <a16:creationId xmlns:a16="http://schemas.microsoft.com/office/drawing/2014/main" id="{3B412E0F-114C-800D-ABC6-17A9025FBD80}"/>
              </a:ext>
            </a:extLst>
          </p:cNvPr>
          <p:cNvSpPr>
            <a:spLocks noGrp="1"/>
          </p:cNvSpPr>
          <p:nvPr>
            <p:ph type="sldNum" idx="12"/>
          </p:nvPr>
        </p:nvSpPr>
        <p:spPr>
          <a:xfrm>
            <a:off x="8472458" y="4663217"/>
            <a:ext cx="548700" cy="393600"/>
          </a:xfrm>
        </p:spPr>
        <p:txBody>
          <a:bodyPr>
            <a:normAutofit lnSpcReduction="10000"/>
          </a:bodyPr>
          <a:lstStyle/>
          <a:p>
            <a:pPr marL="0" lvl="0" indent="0" algn="r" rtl="0">
              <a:spcBef>
                <a:spcPts val="0"/>
              </a:spcBef>
              <a:spcAft>
                <a:spcPts val="0"/>
              </a:spcAft>
              <a:buNone/>
            </a:pPr>
            <a:fld id="{00000000-1234-1234-1234-123412341234}" type="slidenum">
              <a:rPr lang="en" smtClean="0"/>
              <a:t>31</a:t>
            </a:fld>
            <a:endParaRPr lang="en" dirty="0"/>
          </a:p>
        </p:txBody>
      </p:sp>
      <p:pic>
        <p:nvPicPr>
          <p:cNvPr id="9" name="Picture 8">
            <a:extLst>
              <a:ext uri="{FF2B5EF4-FFF2-40B4-BE49-F238E27FC236}">
                <a16:creationId xmlns:a16="http://schemas.microsoft.com/office/drawing/2014/main" id="{5B7FB6F5-E400-1C2D-8BD4-4C34A4BCD411}"/>
              </a:ext>
            </a:extLst>
          </p:cNvPr>
          <p:cNvPicPr>
            <a:picLocks noChangeAspect="1"/>
          </p:cNvPicPr>
          <p:nvPr/>
        </p:nvPicPr>
        <p:blipFill>
          <a:blip r:embed="rId3"/>
          <a:srcRect l="28300" t="147" r="26749"/>
          <a:stretch>
            <a:fillRect/>
          </a:stretch>
        </p:blipFill>
        <p:spPr>
          <a:xfrm>
            <a:off x="5068426" y="0"/>
            <a:ext cx="4128389" cy="5158577"/>
          </a:xfrm>
          <a:custGeom>
            <a:avLst/>
            <a:gdLst>
              <a:gd name="connsiteX0" fmla="*/ 1024190 w 4110290"/>
              <a:gd name="connsiteY0" fmla="*/ 0 h 5135961"/>
              <a:gd name="connsiteX1" fmla="*/ 4110290 w 4110290"/>
              <a:gd name="connsiteY1" fmla="*/ 0 h 5135961"/>
              <a:gd name="connsiteX2" fmla="*/ 3086100 w 4110290"/>
              <a:gd name="connsiteY2" fmla="*/ 5135961 h 5135961"/>
              <a:gd name="connsiteX3" fmla="*/ 0 w 4110290"/>
              <a:gd name="connsiteY3" fmla="*/ 5135961 h 5135961"/>
            </a:gdLst>
            <a:ahLst/>
            <a:cxnLst>
              <a:cxn ang="0">
                <a:pos x="connsiteX0" y="connsiteY0"/>
              </a:cxn>
              <a:cxn ang="0">
                <a:pos x="connsiteX1" y="connsiteY1"/>
              </a:cxn>
              <a:cxn ang="0">
                <a:pos x="connsiteX2" y="connsiteY2"/>
              </a:cxn>
              <a:cxn ang="0">
                <a:pos x="connsiteX3" y="connsiteY3"/>
              </a:cxn>
            </a:cxnLst>
            <a:rect l="l" t="t" r="r" b="b"/>
            <a:pathLst>
              <a:path w="4110290" h="5135961">
                <a:moveTo>
                  <a:pt x="1024190" y="0"/>
                </a:moveTo>
                <a:lnTo>
                  <a:pt x="4110290" y="0"/>
                </a:lnTo>
                <a:lnTo>
                  <a:pt x="3086100" y="5135961"/>
                </a:lnTo>
                <a:lnTo>
                  <a:pt x="0" y="5135961"/>
                </a:lnTo>
                <a:close/>
              </a:path>
            </a:pathLst>
          </a:custGeom>
        </p:spPr>
      </p:pic>
    </p:spTree>
    <p:extLst>
      <p:ext uri="{BB962C8B-B14F-4D97-AF65-F5344CB8AC3E}">
        <p14:creationId xmlns:p14="http://schemas.microsoft.com/office/powerpoint/2010/main" val="64265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86FA9-3B3B-5C3F-118E-41B839CB49B8}"/>
              </a:ext>
            </a:extLst>
          </p:cNvPr>
          <p:cNvSpPr>
            <a:spLocks noGrp="1"/>
          </p:cNvSpPr>
          <p:nvPr>
            <p:ph type="title"/>
          </p:nvPr>
        </p:nvSpPr>
        <p:spPr/>
        <p:txBody>
          <a:bodyPr/>
          <a:lstStyle/>
          <a:p>
            <a:r>
              <a:rPr lang="en-US"/>
              <a:t>5. Kết quả thử nghiệm</a:t>
            </a:r>
          </a:p>
        </p:txBody>
      </p:sp>
      <p:sp>
        <p:nvSpPr>
          <p:cNvPr id="2" name="Slide Number Placeholder 1">
            <a:extLst>
              <a:ext uri="{FF2B5EF4-FFF2-40B4-BE49-F238E27FC236}">
                <a16:creationId xmlns:a16="http://schemas.microsoft.com/office/drawing/2014/main" id="{5AB3A030-9B5C-7636-D1C9-E5B97749AF22}"/>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32</a:t>
            </a:fld>
            <a:endParaRPr lang="en" dirty="0"/>
          </a:p>
        </p:txBody>
      </p:sp>
      <p:graphicFrame>
        <p:nvGraphicFramePr>
          <p:cNvPr id="6" name="Table 5">
            <a:extLst>
              <a:ext uri="{FF2B5EF4-FFF2-40B4-BE49-F238E27FC236}">
                <a16:creationId xmlns:a16="http://schemas.microsoft.com/office/drawing/2014/main" id="{5C6E4ADA-8EF8-B2AD-FAAA-1A2F82055BCF}"/>
              </a:ext>
            </a:extLst>
          </p:cNvPr>
          <p:cNvGraphicFramePr>
            <a:graphicFrameLocks noGrp="1"/>
          </p:cNvGraphicFramePr>
          <p:nvPr>
            <p:extLst>
              <p:ext uri="{D42A27DB-BD31-4B8C-83A1-F6EECF244321}">
                <p14:modId xmlns:p14="http://schemas.microsoft.com/office/powerpoint/2010/main" val="560406982"/>
              </p:ext>
            </p:extLst>
          </p:nvPr>
        </p:nvGraphicFramePr>
        <p:xfrm>
          <a:off x="1760220" y="2034541"/>
          <a:ext cx="5760720" cy="1828800"/>
        </p:xfrm>
        <a:graphic>
          <a:graphicData uri="http://schemas.openxmlformats.org/drawingml/2006/table">
            <a:tbl>
              <a:tblPr/>
              <a:tblGrid>
                <a:gridCol w="1920240">
                  <a:extLst>
                    <a:ext uri="{9D8B030D-6E8A-4147-A177-3AD203B41FA5}">
                      <a16:colId xmlns:a16="http://schemas.microsoft.com/office/drawing/2014/main" val="3118860134"/>
                    </a:ext>
                  </a:extLst>
                </a:gridCol>
                <a:gridCol w="1920240">
                  <a:extLst>
                    <a:ext uri="{9D8B030D-6E8A-4147-A177-3AD203B41FA5}">
                      <a16:colId xmlns:a16="http://schemas.microsoft.com/office/drawing/2014/main" val="3021133599"/>
                    </a:ext>
                  </a:extLst>
                </a:gridCol>
                <a:gridCol w="1920240">
                  <a:extLst>
                    <a:ext uri="{9D8B030D-6E8A-4147-A177-3AD203B41FA5}">
                      <a16:colId xmlns:a16="http://schemas.microsoft.com/office/drawing/2014/main" val="1431296420"/>
                    </a:ext>
                  </a:extLst>
                </a:gridCol>
              </a:tblGrid>
              <a:tr h="579120">
                <a:tc>
                  <a:txBody>
                    <a:bodyPr/>
                    <a:lstStyle/>
                    <a:p>
                      <a:pPr algn="ctr" rtl="0" fontAlgn="ctr">
                        <a:spcBef>
                          <a:spcPts val="600"/>
                        </a:spcBef>
                        <a:spcAft>
                          <a:spcPts val="600"/>
                        </a:spcAft>
                      </a:pPr>
                      <a:r>
                        <a:rPr lang="en-US" sz="1600" b="1" i="0" u="none" strike="noStrike">
                          <a:solidFill>
                            <a:srgbClr val="FFFFFF"/>
                          </a:solidFill>
                          <a:effectLst/>
                          <a:latin typeface="Montserrat" panose="00000500000000000000" pitchFamily="2" charset="0"/>
                        </a:rPr>
                        <a:t>Mô hình</a:t>
                      </a:r>
                      <a:endParaRPr lang="en-US" sz="1600">
                        <a:effectLst/>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005CA1"/>
                    </a:solidFill>
                  </a:tcPr>
                </a:tc>
                <a:tc>
                  <a:txBody>
                    <a:bodyPr/>
                    <a:lstStyle/>
                    <a:p>
                      <a:pPr algn="ctr" rtl="0" fontAlgn="ctr">
                        <a:spcBef>
                          <a:spcPts val="600"/>
                        </a:spcBef>
                        <a:spcAft>
                          <a:spcPts val="600"/>
                        </a:spcAft>
                      </a:pPr>
                      <a:r>
                        <a:rPr lang="en-US" sz="1600" b="1" i="0" u="none" strike="noStrike">
                          <a:solidFill>
                            <a:srgbClr val="FFFFFF"/>
                          </a:solidFill>
                          <a:effectLst/>
                          <a:latin typeface="Montserrat" panose="00000500000000000000" pitchFamily="2" charset="0"/>
                        </a:rPr>
                        <a:t>Vector Space Model</a:t>
                      </a: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005CA1"/>
                    </a:solidFill>
                  </a:tcPr>
                </a:tc>
                <a:tc>
                  <a:txBody>
                    <a:bodyPr/>
                    <a:lstStyle/>
                    <a:p>
                      <a:pPr algn="ctr" rtl="0" fontAlgn="ctr">
                        <a:spcBef>
                          <a:spcPts val="600"/>
                        </a:spcBef>
                        <a:spcAft>
                          <a:spcPts val="600"/>
                        </a:spcAft>
                      </a:pPr>
                      <a:r>
                        <a:rPr lang="en-US" sz="1600" b="1" i="0" u="none" strike="noStrike">
                          <a:solidFill>
                            <a:srgbClr val="FFFFFF"/>
                          </a:solidFill>
                          <a:effectLst/>
                          <a:latin typeface="Montserrat" panose="00000500000000000000" pitchFamily="2" charset="0"/>
                        </a:rPr>
                        <a:t>Latent Semantic Indexing</a:t>
                      </a: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005CA1"/>
                    </a:solidFill>
                  </a:tcPr>
                </a:tc>
                <a:extLst>
                  <a:ext uri="{0D108BD9-81ED-4DB2-BD59-A6C34878D82A}">
                    <a16:rowId xmlns:a16="http://schemas.microsoft.com/office/drawing/2014/main" val="2243097611"/>
                  </a:ext>
                </a:extLst>
              </a:tr>
              <a:tr h="342900">
                <a:tc>
                  <a:txBody>
                    <a:bodyPr/>
                    <a:lstStyle/>
                    <a:p>
                      <a:pPr rtl="0" fontAlgn="t">
                        <a:spcBef>
                          <a:spcPts val="600"/>
                        </a:spcBef>
                        <a:spcAft>
                          <a:spcPts val="600"/>
                        </a:spcAft>
                      </a:pPr>
                      <a:r>
                        <a:rPr lang="en-US" sz="1600" b="1" i="0" u="none" strike="noStrike">
                          <a:solidFill>
                            <a:srgbClr val="005CA1"/>
                          </a:solidFill>
                          <a:effectLst/>
                          <a:latin typeface="Montserrat" panose="00000500000000000000" pitchFamily="2" charset="0"/>
                        </a:rPr>
                        <a:t>Precision</a:t>
                      </a:r>
                      <a:endParaRPr lang="en-US"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600"/>
                        </a:spcBef>
                        <a:spcAft>
                          <a:spcPts val="600"/>
                        </a:spcAft>
                      </a:pPr>
                      <a:r>
                        <a:rPr lang="en-US" sz="1600" b="1" i="0" u="none" strike="noStrike">
                          <a:solidFill>
                            <a:srgbClr val="005CA1"/>
                          </a:solidFill>
                          <a:effectLst/>
                          <a:latin typeface="Montserrat" panose="00000500000000000000" pitchFamily="2" charset="0"/>
                        </a:rPr>
                        <a:t>0.16</a:t>
                      </a:r>
                      <a:endParaRPr lang="en-US" sz="1600" b="1">
                        <a:solidFill>
                          <a:srgbClr val="005CA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600"/>
                        </a:spcBef>
                        <a:spcAft>
                          <a:spcPts val="600"/>
                        </a:spcAft>
                      </a:pPr>
                      <a:r>
                        <a:rPr lang="en-US" sz="1600" b="0" i="0" u="none" strike="noStrike">
                          <a:solidFill>
                            <a:schemeClr val="tx1"/>
                          </a:solidFill>
                          <a:effectLst/>
                          <a:latin typeface="Montserrat" panose="00000500000000000000" pitchFamily="2" charset="0"/>
                        </a:rPr>
                        <a:t>0.09</a:t>
                      </a:r>
                      <a:endParaRPr lang="en-US" sz="1600">
                        <a:solidFill>
                          <a:schemeClr val="tx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32539115"/>
                  </a:ext>
                </a:extLst>
              </a:tr>
              <a:tr h="342900">
                <a:tc>
                  <a:txBody>
                    <a:bodyPr/>
                    <a:lstStyle/>
                    <a:p>
                      <a:pPr rtl="0" fontAlgn="t">
                        <a:spcBef>
                          <a:spcPts val="600"/>
                        </a:spcBef>
                        <a:spcAft>
                          <a:spcPts val="600"/>
                        </a:spcAft>
                      </a:pPr>
                      <a:r>
                        <a:rPr lang="en-US" sz="1600" b="1" i="0" u="none" strike="noStrike">
                          <a:solidFill>
                            <a:srgbClr val="005CA1"/>
                          </a:solidFill>
                          <a:effectLst/>
                          <a:latin typeface="Montserrat" panose="00000500000000000000" pitchFamily="2" charset="0"/>
                        </a:rPr>
                        <a:t>Recall</a:t>
                      </a:r>
                      <a:endParaRPr lang="en-US"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t">
                        <a:spcBef>
                          <a:spcPts val="600"/>
                        </a:spcBef>
                        <a:spcAft>
                          <a:spcPts val="600"/>
                        </a:spcAft>
                      </a:pPr>
                      <a:r>
                        <a:rPr lang="en-US" sz="1600" b="1" i="0" u="none" strike="noStrike">
                          <a:solidFill>
                            <a:srgbClr val="005CA1"/>
                          </a:solidFill>
                          <a:effectLst/>
                          <a:latin typeface="Montserrat" panose="00000500000000000000" pitchFamily="2" charset="0"/>
                        </a:rPr>
                        <a:t>0.51</a:t>
                      </a:r>
                      <a:endParaRPr lang="en-US" sz="1600" b="1">
                        <a:solidFill>
                          <a:srgbClr val="005CA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tc>
                  <a:txBody>
                    <a:bodyPr/>
                    <a:lstStyle/>
                    <a:p>
                      <a:pPr algn="ctr" rtl="0" fontAlgn="t">
                        <a:spcBef>
                          <a:spcPts val="600"/>
                        </a:spcBef>
                        <a:spcAft>
                          <a:spcPts val="600"/>
                        </a:spcAft>
                      </a:pPr>
                      <a:r>
                        <a:rPr lang="en-US" sz="1600" b="0" i="0" u="none" strike="noStrike">
                          <a:solidFill>
                            <a:schemeClr val="tx1"/>
                          </a:solidFill>
                          <a:effectLst/>
                          <a:latin typeface="Montserrat" panose="00000500000000000000" pitchFamily="2" charset="0"/>
                        </a:rPr>
                        <a:t>0.22</a:t>
                      </a:r>
                      <a:endParaRPr lang="en-US" sz="1600">
                        <a:solidFill>
                          <a:schemeClr val="tx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93067694"/>
                  </a:ext>
                </a:extLst>
              </a:tr>
              <a:tr h="342900">
                <a:tc>
                  <a:txBody>
                    <a:bodyPr/>
                    <a:lstStyle/>
                    <a:p>
                      <a:pPr rtl="0" fontAlgn="t">
                        <a:spcBef>
                          <a:spcPts val="600"/>
                        </a:spcBef>
                        <a:spcAft>
                          <a:spcPts val="600"/>
                        </a:spcAft>
                      </a:pPr>
                      <a:r>
                        <a:rPr lang="en-US" sz="1600" b="1" i="0" u="none" strike="noStrike">
                          <a:solidFill>
                            <a:srgbClr val="005CA1"/>
                          </a:solidFill>
                          <a:effectLst/>
                          <a:latin typeface="Montserrat" panose="00000500000000000000" pitchFamily="2" charset="0"/>
                        </a:rPr>
                        <a:t>F1-score</a:t>
                      </a:r>
                      <a:endParaRPr lang="en-US" sz="16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600"/>
                        </a:spcBef>
                        <a:spcAft>
                          <a:spcPts val="600"/>
                        </a:spcAft>
                      </a:pPr>
                      <a:r>
                        <a:rPr lang="en-US" sz="1600" b="1" i="0" u="none" strike="noStrike">
                          <a:solidFill>
                            <a:srgbClr val="005CA1"/>
                          </a:solidFill>
                          <a:effectLst/>
                          <a:latin typeface="Montserrat" panose="00000500000000000000" pitchFamily="2" charset="0"/>
                        </a:rPr>
                        <a:t>0.24</a:t>
                      </a:r>
                      <a:endParaRPr lang="en-US" sz="1600" b="1">
                        <a:solidFill>
                          <a:srgbClr val="005CA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600"/>
                        </a:spcBef>
                        <a:spcAft>
                          <a:spcPts val="600"/>
                        </a:spcAft>
                      </a:pPr>
                      <a:r>
                        <a:rPr lang="en-US" sz="1600" b="0" i="0" u="none" strike="noStrike">
                          <a:solidFill>
                            <a:schemeClr val="tx1"/>
                          </a:solidFill>
                          <a:effectLst/>
                          <a:latin typeface="Montserrat" panose="00000500000000000000" pitchFamily="2" charset="0"/>
                        </a:rPr>
                        <a:t>0.12</a:t>
                      </a:r>
                      <a:endParaRPr lang="en-US" sz="1600">
                        <a:solidFill>
                          <a:schemeClr val="tx1"/>
                        </a:solidFill>
                        <a:effectLst/>
                        <a:latin typeface="Montserrat" panose="00000500000000000000" pitchFamily="2" charset="0"/>
                      </a:endParaRPr>
                    </a:p>
                  </a:txBody>
                  <a:tcPr marL="63500" marR="63500" marT="63500" marB="635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68256040"/>
                  </a:ext>
                </a:extLst>
              </a:tr>
            </a:tbl>
          </a:graphicData>
        </a:graphic>
      </p:graphicFrame>
      <p:sp>
        <p:nvSpPr>
          <p:cNvPr id="7" name="Rectangle 2">
            <a:extLst>
              <a:ext uri="{FF2B5EF4-FFF2-40B4-BE49-F238E27FC236}">
                <a16:creationId xmlns:a16="http://schemas.microsoft.com/office/drawing/2014/main" id="{4464D555-58F1-6ED1-4622-6AF384401D67}"/>
              </a:ext>
            </a:extLst>
          </p:cNvPr>
          <p:cNvSpPr>
            <a:spLocks noChangeArrowheads="1"/>
          </p:cNvSpPr>
          <p:nvPr/>
        </p:nvSpPr>
        <p:spPr bwMode="auto">
          <a:xfrm>
            <a:off x="800100" y="15005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9F4FF44E-7EB5-F679-1D3A-7C54F1093151}"/>
              </a:ext>
            </a:extLst>
          </p:cNvPr>
          <p:cNvSpPr txBox="1"/>
          <p:nvPr/>
        </p:nvSpPr>
        <p:spPr>
          <a:xfrm>
            <a:off x="1280160" y="1559829"/>
            <a:ext cx="6583680" cy="338554"/>
          </a:xfrm>
          <a:prstGeom prst="rect">
            <a:avLst/>
          </a:prstGeom>
          <a:noFill/>
        </p:spPr>
        <p:txBody>
          <a:bodyPr wrap="square">
            <a:spAutoFit/>
          </a:bodyPr>
          <a:lstStyle/>
          <a:p>
            <a:pPr algn="ctr" rtl="0">
              <a:spcBef>
                <a:spcPts val="0"/>
              </a:spcBef>
              <a:spcAft>
                <a:spcPts val="0"/>
              </a:spcAft>
            </a:pPr>
            <a:r>
              <a:rPr lang="en-US" sz="1600" b="1" i="0" u="none" strike="noStrike">
                <a:solidFill>
                  <a:srgbClr val="000000"/>
                </a:solidFill>
                <a:effectLst/>
                <a:latin typeface="Montserrat" panose="00000500000000000000" pitchFamily="2" charset="0"/>
              </a:rPr>
              <a:t>Bảng 1.</a:t>
            </a:r>
            <a:r>
              <a:rPr lang="en-US" sz="1600" b="0" i="0" u="none" strike="noStrike">
                <a:solidFill>
                  <a:srgbClr val="000000"/>
                </a:solidFill>
                <a:effectLst/>
                <a:latin typeface="Montserrat" panose="00000500000000000000" pitchFamily="2" charset="0"/>
              </a:rPr>
              <a:t> Kết quả đánh giá mô hình</a:t>
            </a:r>
            <a:endParaRPr lang="en-US" sz="1600">
              <a:latin typeface="Montserrat" panose="00000500000000000000" pitchFamily="2" charset="0"/>
            </a:endParaRPr>
          </a:p>
        </p:txBody>
      </p:sp>
    </p:spTree>
    <p:extLst>
      <p:ext uri="{BB962C8B-B14F-4D97-AF65-F5344CB8AC3E}">
        <p14:creationId xmlns:p14="http://schemas.microsoft.com/office/powerpoint/2010/main" val="1314723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5CA1"/>
        </a:solidFill>
        <a:effectLst/>
      </p:bgPr>
    </p:bg>
    <p:spTree>
      <p:nvGrpSpPr>
        <p:cNvPr id="1" name="Shape 310"/>
        <p:cNvGrpSpPr/>
        <p:nvPr/>
      </p:nvGrpSpPr>
      <p:grpSpPr>
        <a:xfrm>
          <a:off x="0" y="0"/>
          <a:ext cx="0" cy="0"/>
          <a:chOff x="0" y="0"/>
          <a:chExt cx="0" cy="0"/>
        </a:xfrm>
      </p:grpSpPr>
      <p:sp>
        <p:nvSpPr>
          <p:cNvPr id="311" name="Google Shape;311;p45"/>
          <p:cNvSpPr txBox="1"/>
          <p:nvPr/>
        </p:nvSpPr>
        <p:spPr>
          <a:xfrm>
            <a:off x="3319200" y="668850"/>
            <a:ext cx="2505600" cy="832200"/>
          </a:xfrm>
          <a:prstGeom prst="rect">
            <a:avLst/>
          </a:prstGeom>
          <a:noFill/>
          <a:ln>
            <a:noFill/>
          </a:ln>
        </p:spPr>
        <p:txBody>
          <a:bodyPr spcFirstLastPara="1" wrap="square" lIns="91425" tIns="91425" rIns="91425" bIns="91425" anchor="t" anchorCtr="0">
            <a:noAutofit/>
          </a:bodyPr>
          <a:lstStyle/>
          <a:p>
            <a:pPr marL="457200" lvl="0" indent="-533400" algn="ctr" rtl="0">
              <a:spcBef>
                <a:spcPts val="0"/>
              </a:spcBef>
              <a:spcAft>
                <a:spcPts val="0"/>
              </a:spcAft>
              <a:buClr>
                <a:schemeClr val="lt1"/>
              </a:buClr>
              <a:buSzPts val="4800"/>
              <a:buFont typeface="Montserrat"/>
              <a:buChar char="-"/>
            </a:pPr>
            <a:r>
              <a:rPr lang="en" sz="4800" b="1">
                <a:solidFill>
                  <a:schemeClr val="lt1"/>
                </a:solidFill>
                <a:latin typeface="Montserrat"/>
                <a:ea typeface="Montserrat"/>
                <a:cs typeface="Montserrat"/>
                <a:sym typeface="Montserrat"/>
              </a:rPr>
              <a:t>HẾT -</a:t>
            </a:r>
            <a:endParaRPr sz="4800" b="1" dirty="0">
              <a:solidFill>
                <a:schemeClr val="lt1"/>
              </a:solidFill>
              <a:latin typeface="Montserrat"/>
              <a:ea typeface="Montserrat"/>
              <a:cs typeface="Montserrat"/>
              <a:sym typeface="Montserrat"/>
            </a:endParaRPr>
          </a:p>
        </p:txBody>
      </p:sp>
      <p:pic>
        <p:nvPicPr>
          <p:cNvPr id="313" name="Google Shape;313;p45"/>
          <p:cNvPicPr preferRelativeResize="0"/>
          <p:nvPr/>
        </p:nvPicPr>
        <p:blipFill>
          <a:blip r:embed="rId3">
            <a:alphaModFix/>
          </a:blip>
          <a:stretch>
            <a:fillRect/>
          </a:stretch>
        </p:blipFill>
        <p:spPr>
          <a:xfrm>
            <a:off x="3484025" y="3933875"/>
            <a:ext cx="800100" cy="640080"/>
          </a:xfrm>
          <a:prstGeom prst="rect">
            <a:avLst/>
          </a:prstGeom>
          <a:noFill/>
          <a:ln>
            <a:noFill/>
          </a:ln>
        </p:spPr>
      </p:pic>
      <p:sp>
        <p:nvSpPr>
          <p:cNvPr id="314" name="Google Shape;314;p45"/>
          <p:cNvSpPr txBox="1"/>
          <p:nvPr/>
        </p:nvSpPr>
        <p:spPr>
          <a:xfrm>
            <a:off x="2743200" y="2206050"/>
            <a:ext cx="3657600" cy="7314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US" sz="1800">
                <a:solidFill>
                  <a:schemeClr val="lt1"/>
                </a:solidFill>
                <a:latin typeface="Montserrat"/>
                <a:ea typeface="Montserrat"/>
                <a:cs typeface="Montserrat"/>
                <a:sym typeface="Montserrat"/>
              </a:rPr>
              <a:t>GIẢI ĐÁP THẮC MẮC</a:t>
            </a:r>
          </a:p>
          <a:p>
            <a:pPr marL="0" lvl="0" indent="0" algn="ctr" rtl="0">
              <a:lnSpc>
                <a:spcPct val="120000"/>
              </a:lnSpc>
              <a:spcBef>
                <a:spcPts val="0"/>
              </a:spcBef>
              <a:spcAft>
                <a:spcPts val="0"/>
              </a:spcAft>
              <a:buNone/>
            </a:pPr>
            <a:r>
              <a:rPr lang="en-US" sz="1800">
                <a:solidFill>
                  <a:schemeClr val="lt1"/>
                </a:solidFill>
                <a:latin typeface="Montserrat"/>
                <a:ea typeface="Montserrat"/>
                <a:cs typeface="Montserrat"/>
                <a:sym typeface="Montserrat"/>
              </a:rPr>
              <a:t>HỎI XOÁY ĐÁP XOAY</a:t>
            </a:r>
            <a:endParaRPr sz="1800" dirty="0">
              <a:solidFill>
                <a:schemeClr val="lt1"/>
              </a:solidFill>
              <a:latin typeface="Montserrat"/>
              <a:ea typeface="Montserrat"/>
              <a:cs typeface="Montserrat"/>
              <a:sym typeface="Montserrat"/>
            </a:endParaRPr>
          </a:p>
        </p:txBody>
      </p:sp>
      <p:sp>
        <p:nvSpPr>
          <p:cNvPr id="2" name="Slide Number Placeholder 1">
            <a:extLst>
              <a:ext uri="{FF2B5EF4-FFF2-40B4-BE49-F238E27FC236}">
                <a16:creationId xmlns:a16="http://schemas.microsoft.com/office/drawing/2014/main" id="{E253E215-D4DF-ECC4-E283-7FA7F9490A16}"/>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33</a:t>
            </a:fld>
            <a:endParaRPr lang="en" dirty="0"/>
          </a:p>
        </p:txBody>
      </p:sp>
      <p:pic>
        <p:nvPicPr>
          <p:cNvPr id="2050" name="Picture 2">
            <a:extLst>
              <a:ext uri="{FF2B5EF4-FFF2-40B4-BE49-F238E27FC236}">
                <a16:creationId xmlns:a16="http://schemas.microsoft.com/office/drawing/2014/main" id="{A5BD4CAD-65FA-F1F4-6B82-9453FDCFE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96" y="3933875"/>
            <a:ext cx="1163116" cy="822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5BEF6A-8084-1EFA-8902-07ADF23548E0}"/>
              </a:ext>
            </a:extLst>
          </p:cNvPr>
          <p:cNvSpPr>
            <a:spLocks noGrp="1"/>
          </p:cNvSpPr>
          <p:nvPr>
            <p:ph type="title"/>
          </p:nvPr>
        </p:nvSpPr>
        <p:spPr/>
        <p:txBody>
          <a:bodyPr/>
          <a:lstStyle/>
          <a:p>
            <a:r>
              <a:rPr lang="en-US"/>
              <a:t>1. Phân tích tập dữ liệu</a:t>
            </a:r>
          </a:p>
        </p:txBody>
      </p:sp>
      <p:sp>
        <p:nvSpPr>
          <p:cNvPr id="4" name="Text Placeholder 3">
            <a:extLst>
              <a:ext uri="{FF2B5EF4-FFF2-40B4-BE49-F238E27FC236}">
                <a16:creationId xmlns:a16="http://schemas.microsoft.com/office/drawing/2014/main" id="{15998EDB-A2A5-405B-44E6-6160C1AE7879}"/>
              </a:ext>
            </a:extLst>
          </p:cNvPr>
          <p:cNvSpPr>
            <a:spLocks noGrp="1"/>
          </p:cNvSpPr>
          <p:nvPr>
            <p:ph type="body" idx="1"/>
          </p:nvPr>
        </p:nvSpPr>
        <p:spPr>
          <a:xfrm>
            <a:off x="328380" y="1095892"/>
            <a:ext cx="8503920" cy="3200400"/>
          </a:xfrm>
        </p:spPr>
        <p:txBody>
          <a:bodyPr>
            <a:normAutofit/>
          </a:bodyPr>
          <a:lstStyle/>
          <a:p>
            <a:pPr marL="0" indent="0">
              <a:buNone/>
            </a:pPr>
            <a:r>
              <a:rPr lang="vi-VN"/>
              <a:t>Tập tài liệu Cranfield được sử dụng trong đồ án này chứa toàn bộ danh sách tài liệu và câu truy vấn lấy từ trường Đại học Cranfield, Anh Quốc. Tập tài liệu Cranfield bao gồm các thông tin sau:</a:t>
            </a:r>
            <a:endParaRPr lang="en-US"/>
          </a:p>
        </p:txBody>
      </p:sp>
      <p:sp>
        <p:nvSpPr>
          <p:cNvPr id="5" name="Slide Number Placeholder 4">
            <a:extLst>
              <a:ext uri="{FF2B5EF4-FFF2-40B4-BE49-F238E27FC236}">
                <a16:creationId xmlns:a16="http://schemas.microsoft.com/office/drawing/2014/main" id="{07218654-15F8-0503-6B54-45DD53637059}"/>
              </a:ext>
            </a:extLst>
          </p:cNvPr>
          <p:cNvSpPr>
            <a:spLocks noGrp="1"/>
          </p:cNvSpPr>
          <p:nvPr>
            <p:ph type="sldNum" idx="12"/>
          </p:nvPr>
        </p:nvSpPr>
        <p:spPr/>
        <p:txBody>
          <a:bodyPr/>
          <a:lstStyle/>
          <a:p>
            <a:fld id="{00000000-1234-1234-1234-123412341234}" type="slidenum">
              <a:rPr lang="en" smtClean="0"/>
              <a:pPr/>
              <a:t>4</a:t>
            </a:fld>
            <a:endParaRPr lang="en" dirty="0"/>
          </a:p>
        </p:txBody>
      </p:sp>
      <p:sp>
        <p:nvSpPr>
          <p:cNvPr id="2" name="TextBox 1">
            <a:extLst>
              <a:ext uri="{FF2B5EF4-FFF2-40B4-BE49-F238E27FC236}">
                <a16:creationId xmlns:a16="http://schemas.microsoft.com/office/drawing/2014/main" id="{2F02CF52-FDA5-F40B-3E80-2A6D987D2D4E}"/>
              </a:ext>
            </a:extLst>
          </p:cNvPr>
          <p:cNvSpPr txBox="1"/>
          <p:nvPr/>
        </p:nvSpPr>
        <p:spPr>
          <a:xfrm>
            <a:off x="441960" y="2511426"/>
            <a:ext cx="8229600" cy="369332"/>
          </a:xfrm>
          <a:prstGeom prst="rect">
            <a:avLst/>
          </a:prstGeom>
          <a:noFill/>
        </p:spPr>
        <p:txBody>
          <a:bodyPr wrap="square" rtlCol="0">
            <a:spAutoFit/>
          </a:bodyPr>
          <a:lstStyle/>
          <a:p>
            <a:r>
              <a:rPr lang="en-US" sz="1800">
                <a:latin typeface="Montserrat" panose="00000500000000000000" pitchFamily="2" charset="0"/>
              </a:rPr>
              <a:t>Tập dữ liệu Cranfield  - Chủ đề </a:t>
            </a:r>
          </a:p>
        </p:txBody>
      </p:sp>
      <p:cxnSp>
        <p:nvCxnSpPr>
          <p:cNvPr id="7" name="Straight Connector 6">
            <a:extLst>
              <a:ext uri="{FF2B5EF4-FFF2-40B4-BE49-F238E27FC236}">
                <a16:creationId xmlns:a16="http://schemas.microsoft.com/office/drawing/2014/main" id="{FE9E3838-73EB-2F46-EB1B-0615F0EF293D}"/>
              </a:ext>
            </a:extLst>
          </p:cNvPr>
          <p:cNvCxnSpPr/>
          <p:nvPr/>
        </p:nvCxnSpPr>
        <p:spPr>
          <a:xfrm>
            <a:off x="739140" y="2946698"/>
            <a:ext cx="0" cy="9601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B85FCF-48E8-473B-D74C-B8DDE7D00186}"/>
              </a:ext>
            </a:extLst>
          </p:cNvPr>
          <p:cNvCxnSpPr>
            <a:cxnSpLocks/>
          </p:cNvCxnSpPr>
          <p:nvPr/>
        </p:nvCxnSpPr>
        <p:spPr>
          <a:xfrm>
            <a:off x="731520" y="3105081"/>
            <a:ext cx="36576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DD21923-753F-7862-12F5-964413F66512}"/>
              </a:ext>
            </a:extLst>
          </p:cNvPr>
          <p:cNvSpPr txBox="1"/>
          <p:nvPr/>
        </p:nvSpPr>
        <p:spPr>
          <a:xfrm>
            <a:off x="1097280" y="2943727"/>
            <a:ext cx="2286000" cy="338554"/>
          </a:xfrm>
          <a:prstGeom prst="rect">
            <a:avLst/>
          </a:prstGeom>
          <a:noFill/>
        </p:spPr>
        <p:txBody>
          <a:bodyPr wrap="square" rtlCol="0">
            <a:spAutoFit/>
          </a:bodyPr>
          <a:lstStyle/>
          <a:p>
            <a:r>
              <a:rPr lang="en-US" sz="1600">
                <a:latin typeface="Montserrat" panose="00000500000000000000" pitchFamily="2" charset="0"/>
              </a:rPr>
              <a:t>Kho ngữ liệu</a:t>
            </a:r>
          </a:p>
        </p:txBody>
      </p:sp>
      <p:cxnSp>
        <p:nvCxnSpPr>
          <p:cNvPr id="12" name="Straight Connector 11">
            <a:extLst>
              <a:ext uri="{FF2B5EF4-FFF2-40B4-BE49-F238E27FC236}">
                <a16:creationId xmlns:a16="http://schemas.microsoft.com/office/drawing/2014/main" id="{0C87DCA5-C794-62A8-A3C6-DD13A2915EBF}"/>
              </a:ext>
            </a:extLst>
          </p:cNvPr>
          <p:cNvCxnSpPr>
            <a:cxnSpLocks/>
          </p:cNvCxnSpPr>
          <p:nvPr/>
        </p:nvCxnSpPr>
        <p:spPr>
          <a:xfrm>
            <a:off x="731520" y="3512632"/>
            <a:ext cx="36576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88742-37E9-9E7A-14B6-564C31B737BC}"/>
              </a:ext>
            </a:extLst>
          </p:cNvPr>
          <p:cNvSpPr txBox="1"/>
          <p:nvPr/>
        </p:nvSpPr>
        <p:spPr>
          <a:xfrm>
            <a:off x="1097280" y="3342293"/>
            <a:ext cx="2286000" cy="338554"/>
          </a:xfrm>
          <a:prstGeom prst="rect">
            <a:avLst/>
          </a:prstGeom>
          <a:noFill/>
        </p:spPr>
        <p:txBody>
          <a:bodyPr wrap="square" rtlCol="0">
            <a:spAutoFit/>
          </a:bodyPr>
          <a:lstStyle/>
          <a:p>
            <a:r>
              <a:rPr lang="en-US" sz="1600">
                <a:latin typeface="Montserrat" panose="00000500000000000000" pitchFamily="2" charset="0"/>
              </a:rPr>
              <a:t>Câu truy vấn</a:t>
            </a:r>
          </a:p>
        </p:txBody>
      </p:sp>
      <p:sp>
        <p:nvSpPr>
          <p:cNvPr id="14" name="TextBox 13">
            <a:extLst>
              <a:ext uri="{FF2B5EF4-FFF2-40B4-BE49-F238E27FC236}">
                <a16:creationId xmlns:a16="http://schemas.microsoft.com/office/drawing/2014/main" id="{B0F4B3CD-A830-4406-2CDE-BDA5774271AA}"/>
              </a:ext>
            </a:extLst>
          </p:cNvPr>
          <p:cNvSpPr txBox="1"/>
          <p:nvPr/>
        </p:nvSpPr>
        <p:spPr>
          <a:xfrm>
            <a:off x="1097280" y="3740859"/>
            <a:ext cx="2560320" cy="365760"/>
          </a:xfrm>
          <a:prstGeom prst="rect">
            <a:avLst/>
          </a:prstGeom>
          <a:noFill/>
        </p:spPr>
        <p:txBody>
          <a:bodyPr wrap="square" rtlCol="0">
            <a:spAutoFit/>
          </a:bodyPr>
          <a:lstStyle/>
          <a:p>
            <a:r>
              <a:rPr lang="en-US" sz="1600">
                <a:latin typeface="Montserrat" panose="00000500000000000000" pitchFamily="2" charset="0"/>
              </a:rPr>
              <a:t>Kết quả truy vấn đúng</a:t>
            </a:r>
          </a:p>
        </p:txBody>
      </p:sp>
      <p:cxnSp>
        <p:nvCxnSpPr>
          <p:cNvPr id="15" name="Straight Connector 14">
            <a:extLst>
              <a:ext uri="{FF2B5EF4-FFF2-40B4-BE49-F238E27FC236}">
                <a16:creationId xmlns:a16="http://schemas.microsoft.com/office/drawing/2014/main" id="{4BF9D918-8D15-ED73-4D0B-89527EC24D77}"/>
              </a:ext>
            </a:extLst>
          </p:cNvPr>
          <p:cNvCxnSpPr>
            <a:cxnSpLocks/>
          </p:cNvCxnSpPr>
          <p:nvPr/>
        </p:nvCxnSpPr>
        <p:spPr>
          <a:xfrm>
            <a:off x="731520" y="3923739"/>
            <a:ext cx="36576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98D4AA-5E92-D8AC-AF7F-78EE1A9439ED}"/>
              </a:ext>
            </a:extLst>
          </p:cNvPr>
          <p:cNvSpPr txBox="1"/>
          <p:nvPr/>
        </p:nvSpPr>
        <p:spPr>
          <a:xfrm>
            <a:off x="3657600" y="2943727"/>
            <a:ext cx="1005840" cy="338554"/>
          </a:xfrm>
          <a:prstGeom prst="rect">
            <a:avLst/>
          </a:prstGeom>
          <a:noFill/>
        </p:spPr>
        <p:txBody>
          <a:bodyPr wrap="square" rtlCol="0">
            <a:spAutoFit/>
          </a:bodyPr>
          <a:lstStyle/>
          <a:p>
            <a:r>
              <a:rPr lang="en-US" sz="1600" i="1">
                <a:latin typeface="Montserrat" panose="00000500000000000000" pitchFamily="2" charset="0"/>
              </a:rPr>
              <a:t>1 … 1400</a:t>
            </a:r>
          </a:p>
        </p:txBody>
      </p:sp>
      <p:sp>
        <p:nvSpPr>
          <p:cNvPr id="17" name="TextBox 16">
            <a:extLst>
              <a:ext uri="{FF2B5EF4-FFF2-40B4-BE49-F238E27FC236}">
                <a16:creationId xmlns:a16="http://schemas.microsoft.com/office/drawing/2014/main" id="{61F7B1BF-BB4C-0B54-4BCF-FE2FF0B8BE1D}"/>
              </a:ext>
            </a:extLst>
          </p:cNvPr>
          <p:cNvSpPr txBox="1"/>
          <p:nvPr/>
        </p:nvSpPr>
        <p:spPr>
          <a:xfrm>
            <a:off x="3657600" y="3342293"/>
            <a:ext cx="1005840" cy="338554"/>
          </a:xfrm>
          <a:prstGeom prst="rect">
            <a:avLst/>
          </a:prstGeom>
          <a:noFill/>
        </p:spPr>
        <p:txBody>
          <a:bodyPr wrap="square" rtlCol="0">
            <a:spAutoFit/>
          </a:bodyPr>
          <a:lstStyle/>
          <a:p>
            <a:r>
              <a:rPr lang="en-US" sz="1600" i="1">
                <a:latin typeface="Montserrat" panose="00000500000000000000" pitchFamily="2" charset="0"/>
              </a:rPr>
              <a:t>1 … 225</a:t>
            </a:r>
          </a:p>
        </p:txBody>
      </p:sp>
    </p:spTree>
    <p:extLst>
      <p:ext uri="{BB962C8B-B14F-4D97-AF65-F5344CB8AC3E}">
        <p14:creationId xmlns:p14="http://schemas.microsoft.com/office/powerpoint/2010/main" val="379807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FDEBD7-CB07-FA2A-C246-FB21EB896825}"/>
              </a:ext>
            </a:extLst>
          </p:cNvPr>
          <p:cNvSpPr>
            <a:spLocks noGrp="1"/>
          </p:cNvSpPr>
          <p:nvPr>
            <p:ph type="title"/>
          </p:nvPr>
        </p:nvSpPr>
        <p:spPr/>
        <p:txBody>
          <a:bodyPr>
            <a:normAutofit/>
          </a:bodyPr>
          <a:lstStyle/>
          <a:p>
            <a:pPr>
              <a:lnSpc>
                <a:spcPct val="120000"/>
              </a:lnSpc>
            </a:pPr>
            <a:r>
              <a:rPr lang="en-US"/>
              <a:t>1. Phân tích tập dữ liệu</a:t>
            </a:r>
            <a:br>
              <a:rPr lang="en-US"/>
            </a:br>
            <a:r>
              <a:rPr lang="en-US" sz="2000" b="0"/>
              <a:t>1.1. Kho ngữ liệu</a:t>
            </a:r>
            <a:endParaRPr lang="en-US" b="0"/>
          </a:p>
        </p:txBody>
      </p:sp>
      <p:sp>
        <p:nvSpPr>
          <p:cNvPr id="30" name="Text Placeholder 29">
            <a:extLst>
              <a:ext uri="{FF2B5EF4-FFF2-40B4-BE49-F238E27FC236}">
                <a16:creationId xmlns:a16="http://schemas.microsoft.com/office/drawing/2014/main" id="{C25944ED-0008-82E5-6DD8-8A73814EE4CF}"/>
              </a:ext>
            </a:extLst>
          </p:cNvPr>
          <p:cNvSpPr>
            <a:spLocks noGrp="1"/>
          </p:cNvSpPr>
          <p:nvPr>
            <p:ph type="body" idx="1"/>
          </p:nvPr>
        </p:nvSpPr>
        <p:spPr/>
        <p:txBody>
          <a:bodyPr>
            <a:normAutofit/>
          </a:bodyPr>
          <a:lstStyle/>
          <a:p>
            <a:pPr marL="0" indent="0">
              <a:buNone/>
            </a:pPr>
            <a:r>
              <a:rPr lang="en-US"/>
              <a:t>Tài liệu </a:t>
            </a:r>
            <a:r>
              <a:rPr lang="en-US" b="1">
                <a:solidFill>
                  <a:srgbClr val="005CA1"/>
                </a:solidFill>
              </a:rPr>
              <a:t>798</a:t>
            </a:r>
            <a:r>
              <a:rPr lang="en-US"/>
              <a:t> có kích thước </a:t>
            </a:r>
            <a:r>
              <a:rPr lang="en-US" b="1">
                <a:solidFill>
                  <a:srgbClr val="005CA1"/>
                </a:solidFill>
              </a:rPr>
              <a:t>lớn nhất</a:t>
            </a:r>
            <a:r>
              <a:rPr lang="en-US"/>
              <a:t>: 655</a:t>
            </a:r>
          </a:p>
          <a:p>
            <a:pPr marL="0" indent="0">
              <a:buNone/>
            </a:pPr>
            <a:r>
              <a:rPr lang="en-US"/>
              <a:t>Có 2 tài liệu </a:t>
            </a:r>
            <a:r>
              <a:rPr lang="en-US" b="1">
                <a:solidFill>
                  <a:srgbClr val="005CA1"/>
                </a:solidFill>
              </a:rPr>
              <a:t>rỗng</a:t>
            </a:r>
            <a:r>
              <a:rPr lang="en-US"/>
              <a:t>: </a:t>
            </a:r>
            <a:r>
              <a:rPr lang="en-US" b="1">
                <a:solidFill>
                  <a:srgbClr val="005CA1"/>
                </a:solidFill>
              </a:rPr>
              <a:t>471</a:t>
            </a:r>
            <a:r>
              <a:rPr lang="en-US"/>
              <a:t> và </a:t>
            </a:r>
            <a:r>
              <a:rPr lang="en-US" b="1">
                <a:solidFill>
                  <a:srgbClr val="005CA1"/>
                </a:solidFill>
              </a:rPr>
              <a:t>995</a:t>
            </a:r>
            <a:r>
              <a:rPr lang="en-US"/>
              <a:t>.</a:t>
            </a:r>
          </a:p>
          <a:p>
            <a:pPr marL="0" indent="0">
              <a:buNone/>
            </a:pPr>
            <a:r>
              <a:rPr lang="en-US" b="1">
                <a:solidFill>
                  <a:srgbClr val="005CA1"/>
                </a:solidFill>
              </a:rPr>
              <a:t>Cấu trúc </a:t>
            </a:r>
            <a:r>
              <a:rPr lang="en-US"/>
              <a:t>và </a:t>
            </a:r>
            <a:r>
              <a:rPr lang="en-US" b="1">
                <a:solidFill>
                  <a:srgbClr val="005CA1"/>
                </a:solidFill>
              </a:rPr>
              <a:t>định dạng</a:t>
            </a:r>
            <a:r>
              <a:rPr lang="en-US"/>
              <a:t>:</a:t>
            </a:r>
          </a:p>
        </p:txBody>
      </p:sp>
      <p:sp>
        <p:nvSpPr>
          <p:cNvPr id="4" name="Slide Number Placeholder 3">
            <a:extLst>
              <a:ext uri="{FF2B5EF4-FFF2-40B4-BE49-F238E27FC236}">
                <a16:creationId xmlns:a16="http://schemas.microsoft.com/office/drawing/2014/main" id="{7DBD2E1E-A5F2-47F6-D4F8-8E6016CAFB16}"/>
              </a:ext>
            </a:extLst>
          </p:cNvPr>
          <p:cNvSpPr>
            <a:spLocks noGrp="1"/>
          </p:cNvSpPr>
          <p:nvPr>
            <p:ph type="sldNum" idx="12"/>
          </p:nvPr>
        </p:nvSpPr>
        <p:spPr/>
        <p:txBody>
          <a:bodyPr>
            <a:normAutofit/>
          </a:bodyPr>
          <a:lstStyle/>
          <a:p>
            <a:fld id="{00000000-1234-1234-1234-123412341234}" type="slidenum">
              <a:rPr lang="en" smtClean="0"/>
              <a:pPr/>
              <a:t>5</a:t>
            </a:fld>
            <a:endParaRPr lang="en" dirty="0"/>
          </a:p>
        </p:txBody>
      </p:sp>
      <p:sp>
        <p:nvSpPr>
          <p:cNvPr id="32" name="TextBox 31">
            <a:extLst>
              <a:ext uri="{FF2B5EF4-FFF2-40B4-BE49-F238E27FC236}">
                <a16:creationId xmlns:a16="http://schemas.microsoft.com/office/drawing/2014/main" id="{8CAB3898-8EDD-FA42-91D7-24C99DFFDAFA}"/>
              </a:ext>
            </a:extLst>
          </p:cNvPr>
          <p:cNvSpPr txBox="1"/>
          <p:nvPr/>
        </p:nvSpPr>
        <p:spPr>
          <a:xfrm>
            <a:off x="402166" y="2647950"/>
            <a:ext cx="5394960" cy="1463040"/>
          </a:xfrm>
          <a:prstGeom prst="rect">
            <a:avLst/>
          </a:prstGeom>
          <a:noFill/>
          <a:ln w="28575">
            <a:solidFill>
              <a:srgbClr val="005CA1"/>
            </a:solidFill>
          </a:ln>
        </p:spPr>
        <p:txBody>
          <a:bodyPr wrap="square">
            <a:spAutoFit/>
          </a:bodyPr>
          <a:lstStyle/>
          <a:p>
            <a:pPr>
              <a:lnSpc>
                <a:spcPct val="120000"/>
              </a:lnSpc>
              <a:spcAft>
                <a:spcPts val="300"/>
              </a:spcAft>
            </a:pPr>
            <a:r>
              <a:rPr lang="en-US" sz="1800" i="1">
                <a:latin typeface="Montserrat" panose="00000500000000000000" pitchFamily="2" charset="0"/>
              </a:rPr>
              <a:t>experimental investigation of the aerodynamics of a wing in a slipstream .</a:t>
            </a:r>
          </a:p>
          <a:p>
            <a:pPr>
              <a:lnSpc>
                <a:spcPct val="120000"/>
              </a:lnSpc>
              <a:spcAft>
                <a:spcPts val="300"/>
              </a:spcAft>
            </a:pPr>
            <a:r>
              <a:rPr lang="en-US" sz="1800" i="1">
                <a:latin typeface="Montserrat" panose="00000500000000000000" pitchFamily="2" charset="0"/>
              </a:rPr>
              <a:t>an experimental study of a wing in a propeller slipstream was made in order to […]</a:t>
            </a:r>
          </a:p>
        </p:txBody>
      </p:sp>
      <p:sp>
        <p:nvSpPr>
          <p:cNvPr id="35" name="Right Brace 34">
            <a:extLst>
              <a:ext uri="{FF2B5EF4-FFF2-40B4-BE49-F238E27FC236}">
                <a16:creationId xmlns:a16="http://schemas.microsoft.com/office/drawing/2014/main" id="{FF4AF816-A51E-A041-6AB5-71543551EF1F}"/>
              </a:ext>
            </a:extLst>
          </p:cNvPr>
          <p:cNvSpPr/>
          <p:nvPr/>
        </p:nvSpPr>
        <p:spPr>
          <a:xfrm>
            <a:off x="5916189" y="2732515"/>
            <a:ext cx="152400" cy="495300"/>
          </a:xfrm>
          <a:prstGeom prst="rightBrace">
            <a:avLst>
              <a:gd name="adj1" fmla="val 35919"/>
              <a:gd name="adj2" fmla="val 50000"/>
            </a:avLst>
          </a:prstGeom>
          <a:ln w="19050">
            <a:solidFill>
              <a:srgbClr val="005C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6873D53B-3EA6-B7D7-CFA1-15BD1C0DE8B8}"/>
              </a:ext>
            </a:extLst>
          </p:cNvPr>
          <p:cNvSpPr/>
          <p:nvPr/>
        </p:nvSpPr>
        <p:spPr>
          <a:xfrm>
            <a:off x="5916189" y="3479275"/>
            <a:ext cx="152400" cy="495300"/>
          </a:xfrm>
          <a:prstGeom prst="rightBrace">
            <a:avLst>
              <a:gd name="adj1" fmla="val 26723"/>
              <a:gd name="adj2" fmla="val 50000"/>
            </a:avLst>
          </a:prstGeom>
          <a:ln w="19050">
            <a:solidFill>
              <a:srgbClr val="005C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131EF4C0-C46F-160D-1FE2-4B637E3B34B6}"/>
              </a:ext>
            </a:extLst>
          </p:cNvPr>
          <p:cNvSpPr txBox="1"/>
          <p:nvPr/>
        </p:nvSpPr>
        <p:spPr>
          <a:xfrm>
            <a:off x="6068589" y="2799547"/>
            <a:ext cx="922020" cy="369332"/>
          </a:xfrm>
          <a:prstGeom prst="rect">
            <a:avLst/>
          </a:prstGeom>
          <a:noFill/>
        </p:spPr>
        <p:txBody>
          <a:bodyPr wrap="square" rtlCol="0">
            <a:spAutoFit/>
          </a:bodyPr>
          <a:lstStyle/>
          <a:p>
            <a:r>
              <a:rPr lang="en-US" sz="1800">
                <a:solidFill>
                  <a:schemeClr val="tx1"/>
                </a:solidFill>
                <a:latin typeface="Montserrat" panose="00000500000000000000" pitchFamily="2" charset="0"/>
              </a:rPr>
              <a:t>Tên</a:t>
            </a:r>
          </a:p>
        </p:txBody>
      </p:sp>
      <p:sp>
        <p:nvSpPr>
          <p:cNvPr id="38" name="TextBox 37">
            <a:extLst>
              <a:ext uri="{FF2B5EF4-FFF2-40B4-BE49-F238E27FC236}">
                <a16:creationId xmlns:a16="http://schemas.microsoft.com/office/drawing/2014/main" id="{7BD3F24F-32FE-5F13-D44E-3134906969E3}"/>
              </a:ext>
            </a:extLst>
          </p:cNvPr>
          <p:cNvSpPr txBox="1"/>
          <p:nvPr/>
        </p:nvSpPr>
        <p:spPr>
          <a:xfrm>
            <a:off x="6068589" y="3542259"/>
            <a:ext cx="1371600" cy="369332"/>
          </a:xfrm>
          <a:prstGeom prst="rect">
            <a:avLst/>
          </a:prstGeom>
          <a:noFill/>
        </p:spPr>
        <p:txBody>
          <a:bodyPr wrap="square" rtlCol="0">
            <a:spAutoFit/>
          </a:bodyPr>
          <a:lstStyle/>
          <a:p>
            <a:r>
              <a:rPr lang="en-US" sz="1800">
                <a:solidFill>
                  <a:schemeClr val="tx1"/>
                </a:solidFill>
                <a:latin typeface="Montserrat" panose="00000500000000000000" pitchFamily="2" charset="0"/>
              </a:rPr>
              <a:t>Tóm tắt</a:t>
            </a:r>
          </a:p>
        </p:txBody>
      </p:sp>
    </p:spTree>
    <p:extLst>
      <p:ext uri="{BB962C8B-B14F-4D97-AF65-F5344CB8AC3E}">
        <p14:creationId xmlns:p14="http://schemas.microsoft.com/office/powerpoint/2010/main" val="365728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6DCFD-04A3-955D-4D3C-B047D910C7AE}"/>
              </a:ext>
            </a:extLst>
          </p:cNvPr>
          <p:cNvSpPr>
            <a:spLocks noGrp="1"/>
          </p:cNvSpPr>
          <p:nvPr>
            <p:ph type="title"/>
          </p:nvPr>
        </p:nvSpPr>
        <p:spPr/>
        <p:txBody>
          <a:bodyPr/>
          <a:lstStyle/>
          <a:p>
            <a:r>
              <a:rPr lang="en-US"/>
              <a:t>1. Phân tích tập dữ liệu</a:t>
            </a:r>
            <a:br>
              <a:rPr lang="en-US"/>
            </a:br>
            <a:r>
              <a:rPr lang="en-US" sz="2000" b="0"/>
              <a:t>1.1. Kho ngữ liệu</a:t>
            </a:r>
            <a:endParaRPr lang="en-US"/>
          </a:p>
        </p:txBody>
      </p:sp>
      <p:sp>
        <p:nvSpPr>
          <p:cNvPr id="4" name="Slide Number Placeholder 3">
            <a:extLst>
              <a:ext uri="{FF2B5EF4-FFF2-40B4-BE49-F238E27FC236}">
                <a16:creationId xmlns:a16="http://schemas.microsoft.com/office/drawing/2014/main" id="{E6873AA0-DBDD-F97E-4989-F87415088AD3}"/>
              </a:ext>
            </a:extLst>
          </p:cNvPr>
          <p:cNvSpPr>
            <a:spLocks noGrp="1"/>
          </p:cNvSpPr>
          <p:nvPr>
            <p:ph type="sldNum" idx="12"/>
          </p:nvPr>
        </p:nvSpPr>
        <p:spPr/>
        <p:txBody>
          <a:bodyPr>
            <a:normAutofit lnSpcReduction="10000"/>
          </a:bodyPr>
          <a:lstStyle/>
          <a:p>
            <a:fld id="{00000000-1234-1234-1234-123412341234}" type="slidenum">
              <a:rPr lang="en" smtClean="0"/>
              <a:pPr/>
              <a:t>6</a:t>
            </a:fld>
            <a:endParaRPr lang="en" dirty="0"/>
          </a:p>
        </p:txBody>
      </p:sp>
      <p:sp>
        <p:nvSpPr>
          <p:cNvPr id="7" name="TextBox 6">
            <a:extLst>
              <a:ext uri="{FF2B5EF4-FFF2-40B4-BE49-F238E27FC236}">
                <a16:creationId xmlns:a16="http://schemas.microsoft.com/office/drawing/2014/main" id="{ED386399-8F3D-CC96-4538-096E6510A5F5}"/>
              </a:ext>
            </a:extLst>
          </p:cNvPr>
          <p:cNvSpPr txBox="1"/>
          <p:nvPr/>
        </p:nvSpPr>
        <p:spPr>
          <a:xfrm>
            <a:off x="311700" y="1796871"/>
            <a:ext cx="8138160" cy="731098"/>
          </a:xfrm>
          <a:prstGeom prst="rect">
            <a:avLst/>
          </a:prstGeom>
          <a:noFill/>
        </p:spPr>
        <p:txBody>
          <a:bodyPr wrap="square">
            <a:spAutoFit/>
          </a:bodyPr>
          <a:lstStyle/>
          <a:p>
            <a:pPr>
              <a:lnSpc>
                <a:spcPct val="120000"/>
              </a:lnSpc>
              <a:tabLst>
                <a:tab pos="2743200" algn="l"/>
              </a:tabLst>
            </a:pPr>
            <a:r>
              <a:rPr lang="en-US" sz="1800" b="0" i="1" u="none" strike="noStrike">
                <a:solidFill>
                  <a:schemeClr val="tx1"/>
                </a:solidFill>
                <a:effectLst/>
                <a:latin typeface="Montserrat" panose="00000500000000000000" pitchFamily="2" charset="0"/>
              </a:rPr>
              <a:t>Biến trong công thức.</a:t>
            </a:r>
            <a:r>
              <a:rPr lang="en-US" sz="1800" b="0" i="0" u="none" strike="noStrike">
                <a:solidFill>
                  <a:schemeClr val="tx1"/>
                </a:solidFill>
                <a:effectLst/>
                <a:latin typeface="Montserrat" panose="00000500000000000000" pitchFamily="2" charset="0"/>
              </a:rPr>
              <a:t>	the main flow exceeding </a:t>
            </a:r>
            <a:r>
              <a:rPr lang="en-US" sz="1800" b="1" i="0" u="none" strike="noStrike">
                <a:solidFill>
                  <a:srgbClr val="005CA1"/>
                </a:solidFill>
                <a:effectLst/>
                <a:latin typeface="Montserrat" panose="00000500000000000000" pitchFamily="2" charset="0"/>
              </a:rPr>
              <a:t>1 1/m</a:t>
            </a:r>
            <a:r>
              <a:rPr lang="en-US" sz="1800" b="0" i="0" u="none" strike="noStrike">
                <a:solidFill>
                  <a:schemeClr val="tx1"/>
                </a:solidFill>
                <a:effectLst/>
                <a:latin typeface="Montserrat" panose="00000500000000000000" pitchFamily="2" charset="0"/>
              </a:rPr>
              <a:t> (where </a:t>
            </a:r>
            <a:r>
              <a:rPr lang="en-US" sz="1800" b="1" i="0" u="none" strike="noStrike">
                <a:solidFill>
                  <a:srgbClr val="005CA1"/>
                </a:solidFill>
                <a:effectLst/>
                <a:latin typeface="Montserrat" panose="00000500000000000000" pitchFamily="2" charset="0"/>
              </a:rPr>
              <a:t>m</a:t>
            </a:r>
            <a:r>
              <a:rPr lang="en-US" sz="1800" b="0" i="0" u="none" strike="noStrike">
                <a:solidFill>
                  <a:schemeClr val="tx1"/>
                </a:solidFill>
                <a:effectLst/>
                <a:latin typeface="Montserrat" panose="00000500000000000000" pitchFamily="2" charset="0"/>
              </a:rPr>
              <a:t> is</a:t>
            </a:r>
          </a:p>
          <a:p>
            <a:pPr>
              <a:lnSpc>
                <a:spcPct val="120000"/>
              </a:lnSpc>
              <a:tabLst>
                <a:tab pos="2743200" algn="l"/>
              </a:tabLst>
            </a:pPr>
            <a:r>
              <a:rPr lang="en-US" sz="1800">
                <a:solidFill>
                  <a:schemeClr val="tx1"/>
                </a:solidFill>
                <a:latin typeface="Montserrat" panose="00000500000000000000" pitchFamily="2" charset="0"/>
              </a:rPr>
              <a:t>	</a:t>
            </a:r>
            <a:r>
              <a:rPr lang="en-US" sz="1800" b="0" i="0" u="none" strike="noStrike">
                <a:solidFill>
                  <a:schemeClr val="tx1"/>
                </a:solidFill>
                <a:effectLst/>
                <a:latin typeface="Montserrat" panose="00000500000000000000" pitchFamily="2" charset="0"/>
              </a:rPr>
              <a:t>the free stream mach number)</a:t>
            </a:r>
            <a:endParaRPr lang="en-US" sz="1800">
              <a:solidFill>
                <a:schemeClr val="tx1"/>
              </a:solidFill>
              <a:latin typeface="Montserrat" panose="00000500000000000000" pitchFamily="2" charset="0"/>
            </a:endParaRPr>
          </a:p>
        </p:txBody>
      </p:sp>
      <p:sp>
        <p:nvSpPr>
          <p:cNvPr id="11" name="TextBox 10">
            <a:extLst>
              <a:ext uri="{FF2B5EF4-FFF2-40B4-BE49-F238E27FC236}">
                <a16:creationId xmlns:a16="http://schemas.microsoft.com/office/drawing/2014/main" id="{A921E932-F8A9-CAD0-D47B-12F1E364F84D}"/>
              </a:ext>
            </a:extLst>
          </p:cNvPr>
          <p:cNvSpPr txBox="1"/>
          <p:nvPr/>
        </p:nvSpPr>
        <p:spPr>
          <a:xfrm>
            <a:off x="311700" y="2557744"/>
            <a:ext cx="8321040" cy="398699"/>
          </a:xfrm>
          <a:prstGeom prst="rect">
            <a:avLst/>
          </a:prstGeom>
          <a:noFill/>
        </p:spPr>
        <p:txBody>
          <a:bodyPr wrap="square">
            <a:spAutoFit/>
          </a:bodyPr>
          <a:lstStyle/>
          <a:p>
            <a:pPr>
              <a:lnSpc>
                <a:spcPct val="120000"/>
              </a:lnSpc>
              <a:tabLst>
                <a:tab pos="2743200" algn="l"/>
              </a:tabLst>
            </a:pPr>
            <a:r>
              <a:rPr lang="en-US" sz="1800" i="1">
                <a:solidFill>
                  <a:schemeClr val="tx1"/>
                </a:solidFill>
                <a:latin typeface="Montserrat" panose="00000500000000000000" pitchFamily="2" charset="0"/>
              </a:rPr>
              <a:t>Đánh số đối tượng.</a:t>
            </a:r>
            <a:r>
              <a:rPr lang="en-US" sz="1800">
                <a:solidFill>
                  <a:schemeClr val="tx1"/>
                </a:solidFill>
                <a:latin typeface="Montserrat" panose="00000500000000000000" pitchFamily="2" charset="0"/>
              </a:rPr>
              <a:t>	</a:t>
            </a:r>
            <a:r>
              <a:rPr lang="en-US" sz="1800" b="0" i="0" u="none" strike="noStrike">
                <a:solidFill>
                  <a:schemeClr val="tx1"/>
                </a:solidFill>
                <a:effectLst/>
                <a:latin typeface="Montserrat" panose="00000500000000000000" pitchFamily="2" charset="0"/>
              </a:rPr>
              <a:t>eqs. </a:t>
            </a:r>
            <a:r>
              <a:rPr lang="en-US" sz="1800" b="1" i="0" u="none" strike="noStrike">
                <a:solidFill>
                  <a:srgbClr val="005CA1"/>
                </a:solidFill>
                <a:effectLst/>
                <a:latin typeface="Montserrat" panose="00000500000000000000" pitchFamily="2" charset="0"/>
              </a:rPr>
              <a:t>(2)</a:t>
            </a:r>
            <a:r>
              <a:rPr lang="en-US" sz="1800" b="0" i="0" u="none" strike="noStrike">
                <a:solidFill>
                  <a:schemeClr val="tx1"/>
                </a:solidFill>
                <a:effectLst/>
                <a:latin typeface="Montserrat" panose="00000500000000000000" pitchFamily="2" charset="0"/>
              </a:rPr>
              <a:t> and </a:t>
            </a:r>
            <a:r>
              <a:rPr lang="en-US" sz="1800" b="1" i="0" u="none" strike="noStrike">
                <a:solidFill>
                  <a:srgbClr val="005CA1"/>
                </a:solidFill>
                <a:effectLst/>
                <a:latin typeface="Montserrat" panose="00000500000000000000" pitchFamily="2" charset="0"/>
              </a:rPr>
              <a:t>(3)</a:t>
            </a:r>
            <a:r>
              <a:rPr lang="en-US" sz="1800" b="0" i="0" u="none" strike="noStrike">
                <a:solidFill>
                  <a:schemeClr val="tx1"/>
                </a:solidFill>
                <a:effectLst/>
                <a:latin typeface="Montserrat" panose="00000500000000000000" pitchFamily="2" charset="0"/>
              </a:rPr>
              <a:t> is rather confusing </a:t>
            </a:r>
            <a:r>
              <a:rPr lang="en-US" sz="1800">
                <a:solidFill>
                  <a:schemeClr val="tx1"/>
                </a:solidFill>
                <a:latin typeface="Montserrat" panose="00000500000000000000" pitchFamily="2" charset="0"/>
              </a:rPr>
              <a:t>[…] </a:t>
            </a:r>
            <a:r>
              <a:rPr lang="en-US" sz="1800" b="0" i="0" u="none" strike="noStrike">
                <a:solidFill>
                  <a:schemeClr val="tx1"/>
                </a:solidFill>
                <a:effectLst/>
                <a:latin typeface="Montserrat" panose="00000500000000000000" pitchFamily="2" charset="0"/>
              </a:rPr>
              <a:t>to table </a:t>
            </a:r>
            <a:r>
              <a:rPr lang="en-US" sz="1800" b="1" i="0" u="none" strike="noStrike">
                <a:solidFill>
                  <a:srgbClr val="005CA1"/>
                </a:solidFill>
                <a:effectLst/>
                <a:latin typeface="Montserrat" panose="00000500000000000000" pitchFamily="2" charset="0"/>
              </a:rPr>
              <a:t>2</a:t>
            </a:r>
            <a:endParaRPr lang="en-US" sz="1800">
              <a:solidFill>
                <a:schemeClr val="tx1"/>
              </a:solidFill>
              <a:latin typeface="Montserrat" panose="00000500000000000000" pitchFamily="2" charset="0"/>
            </a:endParaRPr>
          </a:p>
        </p:txBody>
      </p:sp>
      <p:sp>
        <p:nvSpPr>
          <p:cNvPr id="13" name="TextBox 12">
            <a:extLst>
              <a:ext uri="{FF2B5EF4-FFF2-40B4-BE49-F238E27FC236}">
                <a16:creationId xmlns:a16="http://schemas.microsoft.com/office/drawing/2014/main" id="{1F14261B-1BC3-8ECA-B714-4EF69ACC0A78}"/>
              </a:ext>
            </a:extLst>
          </p:cNvPr>
          <p:cNvSpPr txBox="1"/>
          <p:nvPr/>
        </p:nvSpPr>
        <p:spPr>
          <a:xfrm>
            <a:off x="311700" y="1402811"/>
            <a:ext cx="8229600" cy="369332"/>
          </a:xfrm>
          <a:prstGeom prst="rect">
            <a:avLst/>
          </a:prstGeom>
          <a:noFill/>
        </p:spPr>
        <p:txBody>
          <a:bodyPr wrap="square">
            <a:spAutoFit/>
          </a:bodyPr>
          <a:lstStyle/>
          <a:p>
            <a:pPr defTabSz="1143000">
              <a:tabLst>
                <a:tab pos="2743200" algn="l"/>
              </a:tabLst>
            </a:pPr>
            <a:r>
              <a:rPr lang="en-US" sz="1800" b="0" i="1" u="none" strike="noStrike">
                <a:solidFill>
                  <a:schemeClr val="tx1"/>
                </a:solidFill>
                <a:effectLst/>
                <a:latin typeface="Montserrat" panose="00000500000000000000" pitchFamily="2" charset="0"/>
              </a:rPr>
              <a:t>Đơn vị đo.</a:t>
            </a:r>
            <a:r>
              <a:rPr lang="en-US" sz="1800" b="0" i="0" u="none" strike="noStrike">
                <a:solidFill>
                  <a:schemeClr val="tx1"/>
                </a:solidFill>
                <a:effectLst/>
                <a:latin typeface="Montserrat" panose="00000500000000000000" pitchFamily="2" charset="0"/>
              </a:rPr>
              <a:t>	at speeds up to 25,000 </a:t>
            </a:r>
            <a:r>
              <a:rPr lang="en-US" sz="1800" b="1" i="0" u="none" strike="noStrike">
                <a:solidFill>
                  <a:srgbClr val="005CA1"/>
                </a:solidFill>
                <a:effectLst/>
                <a:latin typeface="Montserrat" panose="00000500000000000000" pitchFamily="2" charset="0"/>
              </a:rPr>
              <a:t>ft sec</a:t>
            </a:r>
            <a:endParaRPr lang="en-US" sz="1800" b="1">
              <a:solidFill>
                <a:srgbClr val="005CA1"/>
              </a:solidFill>
              <a:latin typeface="Montserrat" panose="00000500000000000000" pitchFamily="2" charset="0"/>
            </a:endParaRPr>
          </a:p>
        </p:txBody>
      </p:sp>
      <p:sp>
        <p:nvSpPr>
          <p:cNvPr id="15" name="TextBox 14">
            <a:extLst>
              <a:ext uri="{FF2B5EF4-FFF2-40B4-BE49-F238E27FC236}">
                <a16:creationId xmlns:a16="http://schemas.microsoft.com/office/drawing/2014/main" id="{61FBC855-E5F3-81CD-C987-FE65B8A3850A}"/>
              </a:ext>
            </a:extLst>
          </p:cNvPr>
          <p:cNvSpPr txBox="1"/>
          <p:nvPr/>
        </p:nvSpPr>
        <p:spPr>
          <a:xfrm>
            <a:off x="311700" y="3044719"/>
            <a:ext cx="8229600" cy="365760"/>
          </a:xfrm>
          <a:prstGeom prst="rect">
            <a:avLst/>
          </a:prstGeom>
          <a:noFill/>
        </p:spPr>
        <p:txBody>
          <a:bodyPr wrap="square">
            <a:spAutoFit/>
          </a:bodyPr>
          <a:lstStyle/>
          <a:p>
            <a:pPr>
              <a:tabLst>
                <a:tab pos="2743200" algn="l"/>
              </a:tabLst>
            </a:pPr>
            <a:r>
              <a:rPr lang="en-US" sz="1800" b="0" i="1" u="none" strike="noStrike">
                <a:solidFill>
                  <a:schemeClr val="tx1"/>
                </a:solidFill>
                <a:effectLst/>
                <a:latin typeface="Montserrat" panose="00000500000000000000" pitchFamily="2" charset="0"/>
              </a:rPr>
              <a:t>Dấu nhân.</a:t>
            </a:r>
            <a:r>
              <a:rPr lang="en-US" sz="1800" b="0" i="0" u="none" strike="noStrike">
                <a:solidFill>
                  <a:schemeClr val="tx1"/>
                </a:solidFill>
                <a:effectLst/>
                <a:latin typeface="Montserrat" panose="00000500000000000000" pitchFamily="2" charset="0"/>
              </a:rPr>
              <a:t>	varied from 2.35 </a:t>
            </a:r>
            <a:r>
              <a:rPr lang="en-US" sz="1800" b="1" i="0" u="none" strike="noStrike">
                <a:solidFill>
                  <a:srgbClr val="005CA1"/>
                </a:solidFill>
                <a:effectLst/>
                <a:latin typeface="Montserrat" panose="00000500000000000000" pitchFamily="2" charset="0"/>
              </a:rPr>
              <a:t>x</a:t>
            </a:r>
            <a:r>
              <a:rPr lang="en-US" sz="1800" b="0" i="0" u="none" strike="noStrike">
                <a:solidFill>
                  <a:schemeClr val="tx1"/>
                </a:solidFill>
                <a:effectLst/>
                <a:latin typeface="Montserrat" panose="00000500000000000000" pitchFamily="2" charset="0"/>
              </a:rPr>
              <a:t> 10 to 2.99 </a:t>
            </a:r>
            <a:r>
              <a:rPr lang="en-US" sz="1800" b="1" i="0" u="none" strike="noStrike">
                <a:solidFill>
                  <a:srgbClr val="005CA1"/>
                </a:solidFill>
                <a:effectLst/>
                <a:latin typeface="Montserrat" panose="00000500000000000000" pitchFamily="2" charset="0"/>
              </a:rPr>
              <a:t>x</a:t>
            </a:r>
            <a:r>
              <a:rPr lang="en-US" sz="1800" b="0" i="0" u="none" strike="noStrike">
                <a:solidFill>
                  <a:schemeClr val="tx1"/>
                </a:solidFill>
                <a:effectLst/>
                <a:latin typeface="Montserrat" panose="00000500000000000000" pitchFamily="2" charset="0"/>
              </a:rPr>
              <a:t> 10</a:t>
            </a:r>
            <a:endParaRPr lang="en-US" sz="1800">
              <a:solidFill>
                <a:schemeClr val="tx1"/>
              </a:solidFill>
              <a:latin typeface="Montserrat" panose="00000500000000000000" pitchFamily="2" charset="0"/>
            </a:endParaRPr>
          </a:p>
        </p:txBody>
      </p:sp>
    </p:spTree>
    <p:extLst>
      <p:ext uri="{BB962C8B-B14F-4D97-AF65-F5344CB8AC3E}">
        <p14:creationId xmlns:p14="http://schemas.microsoft.com/office/powerpoint/2010/main" val="418647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602F1762-C547-0F05-1F75-CA5535EC743C}"/>
              </a:ext>
            </a:extLst>
          </p:cNvPr>
          <p:cNvCxnSpPr/>
          <p:nvPr/>
        </p:nvCxnSpPr>
        <p:spPr>
          <a:xfrm>
            <a:off x="7646670" y="1979364"/>
            <a:ext cx="274320" cy="4572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E2EF10-2537-5289-6B60-153D171DBAC3}"/>
              </a:ext>
            </a:extLst>
          </p:cNvPr>
          <p:cNvCxnSpPr>
            <a:cxnSpLocks/>
          </p:cNvCxnSpPr>
          <p:nvPr/>
        </p:nvCxnSpPr>
        <p:spPr>
          <a:xfrm flipV="1">
            <a:off x="4964430" y="4027805"/>
            <a:ext cx="167640" cy="321231"/>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81249B-6043-C22A-49E9-E9C339770638}"/>
              </a:ext>
            </a:extLst>
          </p:cNvPr>
          <p:cNvCxnSpPr/>
          <p:nvPr/>
        </p:nvCxnSpPr>
        <p:spPr>
          <a:xfrm flipV="1">
            <a:off x="2038350" y="1405205"/>
            <a:ext cx="449580" cy="22230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BFDEBD7-CB07-FA2A-C246-FB21EB896825}"/>
              </a:ext>
            </a:extLst>
          </p:cNvPr>
          <p:cNvSpPr>
            <a:spLocks noGrp="1"/>
          </p:cNvSpPr>
          <p:nvPr>
            <p:ph type="title"/>
          </p:nvPr>
        </p:nvSpPr>
        <p:spPr/>
        <p:txBody>
          <a:bodyPr/>
          <a:lstStyle/>
          <a:p>
            <a:pPr>
              <a:lnSpc>
                <a:spcPct val="120000"/>
              </a:lnSpc>
            </a:pPr>
            <a:r>
              <a:rPr lang="en-US"/>
              <a:t>1. Phân tích tập dữ liệu</a:t>
            </a:r>
            <a:br>
              <a:rPr lang="en-US"/>
            </a:br>
            <a:r>
              <a:rPr lang="en-US" sz="2000" b="0"/>
              <a:t>1.1. Kho ngữ liệu</a:t>
            </a:r>
            <a:endParaRPr lang="en-US"/>
          </a:p>
        </p:txBody>
      </p:sp>
      <p:sp>
        <p:nvSpPr>
          <p:cNvPr id="4" name="Slide Number Placeholder 3">
            <a:extLst>
              <a:ext uri="{FF2B5EF4-FFF2-40B4-BE49-F238E27FC236}">
                <a16:creationId xmlns:a16="http://schemas.microsoft.com/office/drawing/2014/main" id="{7DBD2E1E-A5F2-47F6-D4F8-8E6016CAFB16}"/>
              </a:ext>
            </a:extLst>
          </p:cNvPr>
          <p:cNvSpPr>
            <a:spLocks noGrp="1"/>
          </p:cNvSpPr>
          <p:nvPr>
            <p:ph type="sldNum" idx="12"/>
          </p:nvPr>
        </p:nvSpPr>
        <p:spPr/>
        <p:txBody>
          <a:bodyPr>
            <a:normAutofit lnSpcReduction="10000"/>
          </a:bodyPr>
          <a:lstStyle/>
          <a:p>
            <a:fld id="{00000000-1234-1234-1234-123412341234}" type="slidenum">
              <a:rPr lang="en" smtClean="0"/>
              <a:pPr/>
              <a:t>7</a:t>
            </a:fld>
            <a:endParaRPr lang="en" dirty="0"/>
          </a:p>
        </p:txBody>
      </p:sp>
      <p:graphicFrame>
        <p:nvGraphicFramePr>
          <p:cNvPr id="8" name="Chart 7">
            <a:extLst>
              <a:ext uri="{FF2B5EF4-FFF2-40B4-BE49-F238E27FC236}">
                <a16:creationId xmlns:a16="http://schemas.microsoft.com/office/drawing/2014/main" id="{99C13F10-7E47-C316-3BC2-35F05A67739C}"/>
              </a:ext>
            </a:extLst>
          </p:cNvPr>
          <p:cNvGraphicFramePr>
            <a:graphicFrameLocks noChangeAspect="1"/>
          </p:cNvGraphicFramePr>
          <p:nvPr>
            <p:extLst>
              <p:ext uri="{D42A27DB-BD31-4B8C-83A1-F6EECF244321}">
                <p14:modId xmlns:p14="http://schemas.microsoft.com/office/powerpoint/2010/main" val="181681717"/>
              </p:ext>
            </p:extLst>
          </p:nvPr>
        </p:nvGraphicFramePr>
        <p:xfrm>
          <a:off x="377190" y="1405205"/>
          <a:ext cx="54864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7EB53083-79BB-774C-6356-239D559EA899}"/>
              </a:ext>
            </a:extLst>
          </p:cNvPr>
          <p:cNvSpPr txBox="1"/>
          <p:nvPr/>
        </p:nvSpPr>
        <p:spPr>
          <a:xfrm>
            <a:off x="2487930" y="1188739"/>
            <a:ext cx="1706880" cy="338554"/>
          </a:xfrm>
          <a:prstGeom prst="rect">
            <a:avLst/>
          </a:prstGeom>
          <a:noFill/>
        </p:spPr>
        <p:txBody>
          <a:bodyPr wrap="square" rtlCol="0">
            <a:spAutoFit/>
          </a:bodyPr>
          <a:lstStyle/>
          <a:p>
            <a:r>
              <a:rPr lang="en-US" sz="1600" b="1">
                <a:latin typeface="Montserrat" panose="00000500000000000000" pitchFamily="2" charset="0"/>
              </a:rPr>
              <a:t>3</a:t>
            </a:r>
            <a:r>
              <a:rPr lang="en-US" sz="1600">
                <a:latin typeface="Montserrat" panose="00000500000000000000" pitchFamily="2" charset="0"/>
              </a:rPr>
              <a:t>: 38955</a:t>
            </a:r>
          </a:p>
        </p:txBody>
      </p:sp>
      <p:sp>
        <p:nvSpPr>
          <p:cNvPr id="12" name="TextBox 11">
            <a:extLst>
              <a:ext uri="{FF2B5EF4-FFF2-40B4-BE49-F238E27FC236}">
                <a16:creationId xmlns:a16="http://schemas.microsoft.com/office/drawing/2014/main" id="{3F27397B-31C3-ED89-C1EC-183079336E4E}"/>
              </a:ext>
            </a:extLst>
          </p:cNvPr>
          <p:cNvSpPr txBox="1"/>
          <p:nvPr/>
        </p:nvSpPr>
        <p:spPr>
          <a:xfrm>
            <a:off x="5132070" y="3835648"/>
            <a:ext cx="731520" cy="338554"/>
          </a:xfrm>
          <a:prstGeom prst="rect">
            <a:avLst/>
          </a:prstGeom>
          <a:noFill/>
        </p:spPr>
        <p:txBody>
          <a:bodyPr wrap="square" rtlCol="0">
            <a:spAutoFit/>
          </a:bodyPr>
          <a:lstStyle/>
          <a:p>
            <a:r>
              <a:rPr lang="en-US" sz="1600" b="1">
                <a:latin typeface="Montserrat" panose="00000500000000000000" pitchFamily="2" charset="0"/>
              </a:rPr>
              <a:t>21</a:t>
            </a:r>
            <a:r>
              <a:rPr lang="en-US" sz="1600">
                <a:latin typeface="Montserrat" panose="00000500000000000000" pitchFamily="2" charset="0"/>
              </a:rPr>
              <a:t>: 3</a:t>
            </a:r>
          </a:p>
        </p:txBody>
      </p:sp>
      <p:graphicFrame>
        <p:nvGraphicFramePr>
          <p:cNvPr id="20" name="Chart 19">
            <a:extLst>
              <a:ext uri="{FF2B5EF4-FFF2-40B4-BE49-F238E27FC236}">
                <a16:creationId xmlns:a16="http://schemas.microsoft.com/office/drawing/2014/main" id="{0C7F0ED3-F252-18F7-BA35-C04CDD1B5D8F}"/>
              </a:ext>
            </a:extLst>
          </p:cNvPr>
          <p:cNvGraphicFramePr/>
          <p:nvPr>
            <p:extLst>
              <p:ext uri="{D42A27DB-BD31-4B8C-83A1-F6EECF244321}">
                <p14:modId xmlns:p14="http://schemas.microsoft.com/office/powerpoint/2010/main" val="2340518146"/>
              </p:ext>
            </p:extLst>
          </p:nvPr>
        </p:nvGraphicFramePr>
        <p:xfrm>
          <a:off x="6031230" y="1891200"/>
          <a:ext cx="2743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934B0432-1D3F-F7D8-D9D7-463EC07385FA}"/>
              </a:ext>
            </a:extLst>
          </p:cNvPr>
          <p:cNvSpPr txBox="1"/>
          <p:nvPr/>
        </p:nvSpPr>
        <p:spPr>
          <a:xfrm>
            <a:off x="7250430" y="1627505"/>
            <a:ext cx="1280160" cy="365760"/>
          </a:xfrm>
          <a:prstGeom prst="rect">
            <a:avLst/>
          </a:prstGeom>
          <a:noFill/>
        </p:spPr>
        <p:txBody>
          <a:bodyPr wrap="square" rtlCol="0">
            <a:spAutoFit/>
          </a:bodyPr>
          <a:lstStyle/>
          <a:p>
            <a:pPr algn="ctr"/>
            <a:r>
              <a:rPr lang="en-US" sz="1600" b="1">
                <a:solidFill>
                  <a:srgbClr val="005CA1"/>
                </a:solidFill>
                <a:latin typeface="Montserrat" panose="00000500000000000000" pitchFamily="2" charset="0"/>
              </a:rPr>
              <a:t>Stopword</a:t>
            </a:r>
          </a:p>
        </p:txBody>
      </p:sp>
      <p:sp>
        <p:nvSpPr>
          <p:cNvPr id="28" name="Rectangle 27">
            <a:extLst>
              <a:ext uri="{FF2B5EF4-FFF2-40B4-BE49-F238E27FC236}">
                <a16:creationId xmlns:a16="http://schemas.microsoft.com/office/drawing/2014/main" id="{F2802354-64E2-7562-7AD5-BE54B013E839}"/>
              </a:ext>
            </a:extLst>
          </p:cNvPr>
          <p:cNvSpPr/>
          <p:nvPr/>
        </p:nvSpPr>
        <p:spPr>
          <a:xfrm>
            <a:off x="7161953" y="1774367"/>
            <a:ext cx="91440" cy="9144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7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EB35-C39C-BFEF-4A6F-0C039DEB6F41}"/>
              </a:ext>
            </a:extLst>
          </p:cNvPr>
          <p:cNvSpPr>
            <a:spLocks noGrp="1"/>
          </p:cNvSpPr>
          <p:nvPr>
            <p:ph type="title"/>
          </p:nvPr>
        </p:nvSpPr>
        <p:spPr/>
        <p:txBody>
          <a:bodyPr/>
          <a:lstStyle/>
          <a:p>
            <a:pPr>
              <a:lnSpc>
                <a:spcPct val="120000"/>
              </a:lnSpc>
            </a:pPr>
            <a:r>
              <a:rPr lang="en-US"/>
              <a:t>1. Phân tích tập dữ liệu</a:t>
            </a:r>
            <a:br>
              <a:rPr lang="en-US"/>
            </a:br>
            <a:r>
              <a:rPr lang="en-US" sz="2000" b="0"/>
              <a:t>1.1. Kho ngữ liệu</a:t>
            </a:r>
            <a:endParaRPr lang="en-US"/>
          </a:p>
        </p:txBody>
      </p:sp>
      <p:sp>
        <p:nvSpPr>
          <p:cNvPr id="3" name="Slide Number Placeholder 2">
            <a:extLst>
              <a:ext uri="{FF2B5EF4-FFF2-40B4-BE49-F238E27FC236}">
                <a16:creationId xmlns:a16="http://schemas.microsoft.com/office/drawing/2014/main" id="{0C67D1AA-DC51-B6DB-814A-DB020A8EA463}"/>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8</a:t>
            </a:fld>
            <a:endParaRPr lang="en" dirty="0"/>
          </a:p>
        </p:txBody>
      </p:sp>
      <p:pic>
        <p:nvPicPr>
          <p:cNvPr id="1026" name="Picture 2">
            <a:extLst>
              <a:ext uri="{FF2B5EF4-FFF2-40B4-BE49-F238E27FC236}">
                <a16:creationId xmlns:a16="http://schemas.microsoft.com/office/drawing/2014/main" id="{EB5369D9-12F2-7977-A5E4-5A5426125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06" y="1250950"/>
            <a:ext cx="7205135"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B2F1D3-849C-4C1A-1AF0-3CE00678C0D5}"/>
              </a:ext>
            </a:extLst>
          </p:cNvPr>
          <p:cNvSpPr txBox="1"/>
          <p:nvPr/>
        </p:nvSpPr>
        <p:spPr>
          <a:xfrm rot="16200000">
            <a:off x="7108684" y="3872558"/>
            <a:ext cx="1706880" cy="338554"/>
          </a:xfrm>
          <a:prstGeom prst="rect">
            <a:avLst/>
          </a:prstGeom>
          <a:noFill/>
        </p:spPr>
        <p:txBody>
          <a:bodyPr wrap="square" rtlCol="0">
            <a:spAutoFit/>
          </a:bodyPr>
          <a:lstStyle/>
          <a:p>
            <a:r>
              <a:rPr lang="en-US" sz="1600">
                <a:latin typeface="Montserrat" panose="00000500000000000000" pitchFamily="2" charset="0"/>
              </a:rPr>
              <a:t>Word cloud</a:t>
            </a:r>
          </a:p>
        </p:txBody>
      </p:sp>
      <p:sp>
        <p:nvSpPr>
          <p:cNvPr id="5" name="Rectangle: Rounded Corners 4">
            <a:extLst>
              <a:ext uri="{FF2B5EF4-FFF2-40B4-BE49-F238E27FC236}">
                <a16:creationId xmlns:a16="http://schemas.microsoft.com/office/drawing/2014/main" id="{779F6D20-6731-444C-266A-835C52512B0E}"/>
              </a:ext>
            </a:extLst>
          </p:cNvPr>
          <p:cNvSpPr/>
          <p:nvPr/>
        </p:nvSpPr>
        <p:spPr>
          <a:xfrm>
            <a:off x="3191933" y="4097865"/>
            <a:ext cx="1005840" cy="548640"/>
          </a:xfrm>
          <a:prstGeom prst="roundRect">
            <a:avLst/>
          </a:prstGeom>
          <a:noFill/>
          <a:ln w="28575">
            <a:solidFill>
              <a:srgbClr val="005C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943F767-F1A3-3F30-2CD4-6DDEF9C78950}"/>
              </a:ext>
            </a:extLst>
          </p:cNvPr>
          <p:cNvSpPr/>
          <p:nvPr/>
        </p:nvSpPr>
        <p:spPr>
          <a:xfrm>
            <a:off x="6953679" y="1617131"/>
            <a:ext cx="640080" cy="457200"/>
          </a:xfrm>
          <a:prstGeom prst="roundRect">
            <a:avLst/>
          </a:prstGeom>
          <a:noFill/>
          <a:ln w="28575">
            <a:solidFill>
              <a:srgbClr val="005C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B26BA6C-CDDF-2A72-8443-3AC308026A7F}"/>
              </a:ext>
            </a:extLst>
          </p:cNvPr>
          <p:cNvSpPr/>
          <p:nvPr/>
        </p:nvSpPr>
        <p:spPr>
          <a:xfrm>
            <a:off x="6753144" y="3368888"/>
            <a:ext cx="640080" cy="365760"/>
          </a:xfrm>
          <a:prstGeom prst="roundRect">
            <a:avLst/>
          </a:prstGeom>
          <a:noFill/>
          <a:ln w="28575">
            <a:solidFill>
              <a:srgbClr val="005C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66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AFA5-DEF6-246B-E7E0-FE60B76B0E69}"/>
              </a:ext>
            </a:extLst>
          </p:cNvPr>
          <p:cNvSpPr>
            <a:spLocks noGrp="1"/>
          </p:cNvSpPr>
          <p:nvPr>
            <p:ph type="title"/>
          </p:nvPr>
        </p:nvSpPr>
        <p:spPr/>
        <p:txBody>
          <a:bodyPr>
            <a:noAutofit/>
          </a:bodyPr>
          <a:lstStyle/>
          <a:p>
            <a:r>
              <a:rPr lang="en-US"/>
              <a:t>1. Phân tích tập dữ liệu</a:t>
            </a:r>
            <a:br>
              <a:rPr lang="en-US"/>
            </a:br>
            <a:r>
              <a:rPr lang="en-US" sz="2000" b="0"/>
              <a:t>1.2. Câu truy vấn</a:t>
            </a:r>
            <a:endParaRPr lang="en-US" b="0"/>
          </a:p>
        </p:txBody>
      </p:sp>
      <p:sp>
        <p:nvSpPr>
          <p:cNvPr id="8" name="Text Placeholder 7">
            <a:extLst>
              <a:ext uri="{FF2B5EF4-FFF2-40B4-BE49-F238E27FC236}">
                <a16:creationId xmlns:a16="http://schemas.microsoft.com/office/drawing/2014/main" id="{6AE508FE-F56B-CB61-80C1-08A71856976E}"/>
              </a:ext>
            </a:extLst>
          </p:cNvPr>
          <p:cNvSpPr>
            <a:spLocks noGrp="1"/>
          </p:cNvSpPr>
          <p:nvPr>
            <p:ph type="body" idx="1"/>
          </p:nvPr>
        </p:nvSpPr>
        <p:spPr>
          <a:xfrm>
            <a:off x="311700" y="1359425"/>
            <a:ext cx="8503920" cy="1005840"/>
          </a:xfrm>
        </p:spPr>
        <p:txBody>
          <a:bodyPr>
            <a:normAutofit/>
          </a:bodyPr>
          <a:lstStyle/>
          <a:p>
            <a:pPr marL="0" indent="0">
              <a:buNone/>
            </a:pPr>
            <a:r>
              <a:rPr lang="en-US"/>
              <a:t>Mỗi câu truy vấn trên một dòng.</a:t>
            </a:r>
          </a:p>
          <a:p>
            <a:pPr marL="0" indent="0">
              <a:buNone/>
            </a:pPr>
            <a:r>
              <a:rPr lang="en-US"/>
              <a:t>Dạng câu truy vấn:</a:t>
            </a:r>
          </a:p>
        </p:txBody>
      </p:sp>
      <p:sp>
        <p:nvSpPr>
          <p:cNvPr id="3" name="Slide Number Placeholder 2">
            <a:extLst>
              <a:ext uri="{FF2B5EF4-FFF2-40B4-BE49-F238E27FC236}">
                <a16:creationId xmlns:a16="http://schemas.microsoft.com/office/drawing/2014/main" id="{F3C9F920-865A-9FFF-AD3C-7B292EFADE8E}"/>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smtClean="0"/>
              <a:t>9</a:t>
            </a:fld>
            <a:endParaRPr lang="en" dirty="0"/>
          </a:p>
        </p:txBody>
      </p:sp>
      <p:sp>
        <p:nvSpPr>
          <p:cNvPr id="4" name="TextBox 3">
            <a:extLst>
              <a:ext uri="{FF2B5EF4-FFF2-40B4-BE49-F238E27FC236}">
                <a16:creationId xmlns:a16="http://schemas.microsoft.com/office/drawing/2014/main" id="{268565EB-CCDA-DD46-0A8C-C2E21CEC473B}"/>
              </a:ext>
            </a:extLst>
          </p:cNvPr>
          <p:cNvSpPr txBox="1"/>
          <p:nvPr/>
        </p:nvSpPr>
        <p:spPr>
          <a:xfrm>
            <a:off x="328380" y="2300278"/>
            <a:ext cx="8229600" cy="369332"/>
          </a:xfrm>
          <a:prstGeom prst="rect">
            <a:avLst/>
          </a:prstGeom>
          <a:noFill/>
        </p:spPr>
        <p:txBody>
          <a:bodyPr wrap="square">
            <a:spAutoFit/>
          </a:bodyPr>
          <a:lstStyle/>
          <a:p>
            <a:pPr defTabSz="1143000">
              <a:tabLst>
                <a:tab pos="2743200" algn="l"/>
              </a:tabLst>
            </a:pPr>
            <a:r>
              <a:rPr lang="en-US" sz="1800" b="0" i="1" u="none" strike="noStrike">
                <a:solidFill>
                  <a:schemeClr val="tx1"/>
                </a:solidFill>
                <a:effectLst/>
                <a:latin typeface="Montserrat" panose="00000500000000000000" pitchFamily="2" charset="0"/>
              </a:rPr>
              <a:t>Câu hỏi.</a:t>
            </a:r>
            <a:r>
              <a:rPr lang="en-US" sz="1800" b="0" i="0" u="none" strike="noStrike">
                <a:solidFill>
                  <a:schemeClr val="tx1"/>
                </a:solidFill>
                <a:effectLst/>
                <a:latin typeface="Montserrat" panose="00000500000000000000" pitchFamily="2" charset="0"/>
              </a:rPr>
              <a:t>	</a:t>
            </a:r>
            <a:r>
              <a:rPr lang="en-US" sz="1800" b="1" i="0" u="none" strike="noStrike">
                <a:solidFill>
                  <a:srgbClr val="005CA1"/>
                </a:solidFill>
                <a:effectLst/>
                <a:latin typeface="Montserrat" panose="00000500000000000000" pitchFamily="2" charset="0"/>
              </a:rPr>
              <a:t>is</a:t>
            </a:r>
            <a:r>
              <a:rPr lang="en-US" sz="1800" b="0" i="0" u="none" strike="noStrike">
                <a:solidFill>
                  <a:schemeClr val="tx1"/>
                </a:solidFill>
                <a:effectLst/>
                <a:latin typeface="Montserrat" panose="00000500000000000000" pitchFamily="2" charset="0"/>
              </a:rPr>
              <a:t> it possible to predict when and how it [...]</a:t>
            </a:r>
            <a:endParaRPr lang="en-US" sz="1800" b="1">
              <a:solidFill>
                <a:srgbClr val="005CA1"/>
              </a:solidFill>
              <a:latin typeface="Montserrat" panose="00000500000000000000" pitchFamily="2" charset="0"/>
            </a:endParaRPr>
          </a:p>
        </p:txBody>
      </p:sp>
      <p:sp>
        <p:nvSpPr>
          <p:cNvPr id="5" name="TextBox 4">
            <a:extLst>
              <a:ext uri="{FF2B5EF4-FFF2-40B4-BE49-F238E27FC236}">
                <a16:creationId xmlns:a16="http://schemas.microsoft.com/office/drawing/2014/main" id="{5DA93FE8-C4EB-0243-BFBE-197C6D802297}"/>
              </a:ext>
            </a:extLst>
          </p:cNvPr>
          <p:cNvSpPr txBox="1"/>
          <p:nvPr/>
        </p:nvSpPr>
        <p:spPr>
          <a:xfrm>
            <a:off x="328380" y="2721315"/>
            <a:ext cx="8229600" cy="369332"/>
          </a:xfrm>
          <a:prstGeom prst="rect">
            <a:avLst/>
          </a:prstGeom>
          <a:noFill/>
        </p:spPr>
        <p:txBody>
          <a:bodyPr wrap="square">
            <a:spAutoFit/>
          </a:bodyPr>
          <a:lstStyle/>
          <a:p>
            <a:pPr defTabSz="1143000">
              <a:tabLst>
                <a:tab pos="2743200" algn="l"/>
              </a:tabLst>
            </a:pPr>
            <a:r>
              <a:rPr lang="en-US" sz="1800" b="0" i="1" u="none" strike="noStrike">
                <a:solidFill>
                  <a:schemeClr val="tx1"/>
                </a:solidFill>
                <a:effectLst/>
                <a:latin typeface="Montserrat" panose="00000500000000000000" pitchFamily="2" charset="0"/>
              </a:rPr>
              <a:t>Cụm danh từ.</a:t>
            </a:r>
            <a:r>
              <a:rPr lang="en-US" sz="1800" b="0" i="0" u="none" strike="noStrike">
                <a:solidFill>
                  <a:schemeClr val="tx1"/>
                </a:solidFill>
                <a:effectLst/>
                <a:latin typeface="Montserrat" panose="00000500000000000000" pitchFamily="2" charset="0"/>
              </a:rPr>
              <a:t>	material </a:t>
            </a:r>
            <a:r>
              <a:rPr lang="en-US" sz="1800" b="1" i="0" u="none" strike="noStrike">
                <a:solidFill>
                  <a:srgbClr val="005CA1"/>
                </a:solidFill>
                <a:effectLst/>
                <a:latin typeface="Montserrat" panose="00000500000000000000" pitchFamily="2" charset="0"/>
              </a:rPr>
              <a:t>properties</a:t>
            </a:r>
            <a:r>
              <a:rPr lang="en-US" sz="1800" b="0" i="0" u="none" strike="noStrike">
                <a:solidFill>
                  <a:schemeClr val="tx1"/>
                </a:solidFill>
                <a:effectLst/>
                <a:latin typeface="Montserrat" panose="00000500000000000000" pitchFamily="2" charset="0"/>
              </a:rPr>
              <a:t> of photoelastic </a:t>
            </a:r>
            <a:r>
              <a:rPr lang="en-US" sz="1800">
                <a:solidFill>
                  <a:schemeClr val="tx1"/>
                </a:solidFill>
                <a:latin typeface="Montserrat" panose="00000500000000000000" pitchFamily="2" charset="0"/>
              </a:rPr>
              <a:t>[…]</a:t>
            </a:r>
            <a:endParaRPr lang="en-US" sz="1800" b="1">
              <a:solidFill>
                <a:srgbClr val="005CA1"/>
              </a:solidFill>
              <a:latin typeface="Montserrat" panose="00000500000000000000" pitchFamily="2" charset="0"/>
            </a:endParaRPr>
          </a:p>
        </p:txBody>
      </p:sp>
      <p:sp>
        <p:nvSpPr>
          <p:cNvPr id="6" name="TextBox 5">
            <a:extLst>
              <a:ext uri="{FF2B5EF4-FFF2-40B4-BE49-F238E27FC236}">
                <a16:creationId xmlns:a16="http://schemas.microsoft.com/office/drawing/2014/main" id="{57878B67-ED63-5946-6C37-894D56C728DF}"/>
              </a:ext>
            </a:extLst>
          </p:cNvPr>
          <p:cNvSpPr txBox="1"/>
          <p:nvPr/>
        </p:nvSpPr>
        <p:spPr>
          <a:xfrm>
            <a:off x="328380" y="3142352"/>
            <a:ext cx="8229600" cy="369332"/>
          </a:xfrm>
          <a:prstGeom prst="rect">
            <a:avLst/>
          </a:prstGeom>
          <a:noFill/>
        </p:spPr>
        <p:txBody>
          <a:bodyPr wrap="square">
            <a:spAutoFit/>
          </a:bodyPr>
          <a:lstStyle/>
          <a:p>
            <a:pPr defTabSz="1143000">
              <a:tabLst>
                <a:tab pos="2743200" algn="l"/>
              </a:tabLst>
            </a:pPr>
            <a:r>
              <a:rPr lang="en-US" sz="1800" b="0" i="1" u="none" strike="noStrike">
                <a:solidFill>
                  <a:schemeClr val="tx1"/>
                </a:solidFill>
                <a:effectLst/>
                <a:latin typeface="Montserrat" panose="00000500000000000000" pitchFamily="2" charset="0"/>
              </a:rPr>
              <a:t>Cụm động từ.</a:t>
            </a:r>
            <a:r>
              <a:rPr lang="en-US" sz="1800" b="0" i="0" u="none" strike="noStrike">
                <a:solidFill>
                  <a:schemeClr val="tx1"/>
                </a:solidFill>
                <a:effectLst/>
                <a:latin typeface="Montserrat" panose="00000500000000000000" pitchFamily="2" charset="0"/>
              </a:rPr>
              <a:t>	</a:t>
            </a:r>
            <a:r>
              <a:rPr lang="en-US" sz="1800" b="1" i="0" u="none" strike="noStrike">
                <a:solidFill>
                  <a:srgbClr val="005CA1"/>
                </a:solidFill>
                <a:effectLst/>
                <a:latin typeface="Montserrat" panose="00000500000000000000" pitchFamily="2" charset="0"/>
              </a:rPr>
              <a:t>find</a:t>
            </a:r>
            <a:r>
              <a:rPr lang="en-US" sz="1800" b="0" i="0" u="none" strike="noStrike">
                <a:solidFill>
                  <a:schemeClr val="tx1"/>
                </a:solidFill>
                <a:effectLst/>
                <a:latin typeface="Montserrat" panose="00000500000000000000" pitchFamily="2" charset="0"/>
              </a:rPr>
              <a:t> a calculation procedure applicable to […]</a:t>
            </a:r>
            <a:endParaRPr lang="en-US" sz="1800" b="1">
              <a:solidFill>
                <a:srgbClr val="005CA1"/>
              </a:solidFill>
              <a:latin typeface="Montserrat" panose="00000500000000000000" pitchFamily="2" charset="0"/>
            </a:endParaRPr>
          </a:p>
        </p:txBody>
      </p:sp>
    </p:spTree>
    <p:extLst>
      <p:ext uri="{BB962C8B-B14F-4D97-AF65-F5344CB8AC3E}">
        <p14:creationId xmlns:p14="http://schemas.microsoft.com/office/powerpoint/2010/main" val="4289782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1824</Words>
  <Application>Microsoft Office PowerPoint</Application>
  <PresentationFormat>On-screen Show (16:9)</PresentationFormat>
  <Paragraphs>282</Paragraphs>
  <Slides>33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Oswald</vt:lpstr>
      <vt:lpstr>Montserrat</vt:lpstr>
      <vt:lpstr>Wingdings</vt:lpstr>
      <vt:lpstr>Consolas</vt:lpstr>
      <vt:lpstr>Cambria Math</vt:lpstr>
      <vt:lpstr>Arial</vt:lpstr>
      <vt:lpstr>Comfortaa</vt:lpstr>
      <vt:lpstr>Symbol</vt:lpstr>
      <vt:lpstr>Simple Light</vt:lpstr>
      <vt:lpstr>PowerPoint Presentation</vt:lpstr>
      <vt:lpstr>Nội dung chính</vt:lpstr>
      <vt:lpstr>PowerPoint Presentation</vt:lpstr>
      <vt:lpstr>1. Phân tích tập dữ liệu</vt:lpstr>
      <vt:lpstr>1. Phân tích tập dữ liệu 1.1. Kho ngữ liệu</vt:lpstr>
      <vt:lpstr>1. Phân tích tập dữ liệu 1.1. Kho ngữ liệu</vt:lpstr>
      <vt:lpstr>1. Phân tích tập dữ liệu 1.1. Kho ngữ liệu</vt:lpstr>
      <vt:lpstr>1. Phân tích tập dữ liệu 1.1. Kho ngữ liệu</vt:lpstr>
      <vt:lpstr>1. Phân tích tập dữ liệu 1.2. Câu truy vấn</vt:lpstr>
      <vt:lpstr>1. Phân tích tập dữ liệu 1.3. Kết quả truy vấn đúng</vt:lpstr>
      <vt:lpstr>PowerPoint Presentation</vt:lpstr>
      <vt:lpstr>2. Xác định term của tài liệu</vt:lpstr>
      <vt:lpstr>2. Xác định term của tài liệu</vt:lpstr>
      <vt:lpstr>2. Xác định term của tài liệu</vt:lpstr>
      <vt:lpstr>PowerPoint Presentation</vt:lpstr>
      <vt:lpstr>2. Xác định term của tài liệu</vt:lpstr>
      <vt:lpstr>2. Xác định term của tài liệu</vt:lpstr>
      <vt:lpstr>2. Xác định term của tài liệu</vt:lpstr>
      <vt:lpstr>PowerPoint Presentation</vt:lpstr>
      <vt:lpstr>3. Lập chỉ mục 3.1. Mô hình không gian vector</vt:lpstr>
      <vt:lpstr>3. Lập chỉ mục 3.1. Mô hình không gian vector</vt:lpstr>
      <vt:lpstr>3. Lập chỉ mục 3.2. Mô hình chỉ mục ngữ nghĩa ngầm </vt:lpstr>
      <vt:lpstr>PowerPoint Presentation</vt:lpstr>
      <vt:lpstr>4. Mô hình truy xuất thông tin</vt:lpstr>
      <vt:lpstr>4. Mô hình truy xuất thông tin 4.1. Mô hình không gian vector</vt:lpstr>
      <vt:lpstr>4. Mô hình truy xuất thông tin 4.1. Mô hình không gian vector</vt:lpstr>
      <vt:lpstr>4. Mô hình truy xuất thông tin 4.1. Mô hình không gian vector</vt:lpstr>
      <vt:lpstr>4. Mô hình truy xuất thông tin 4.1. Mô hình không gian vector</vt:lpstr>
      <vt:lpstr>4. Mô hình truy xuất thông tin 4.2. Mô hình chỉ mục ngữ nghĩa ngầm </vt:lpstr>
      <vt:lpstr>4. Mô hình truy xuất thông tin 4.2. Mô hình chỉ mục ngữ nghĩa ngầm </vt:lpstr>
      <vt:lpstr>PowerPoint Presentation</vt:lpstr>
      <vt:lpstr>5. Kết quả thử nghiệm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10</dc:creator>
  <cp:lastModifiedBy>Administrator</cp:lastModifiedBy>
  <cp:revision>51</cp:revision>
  <dcterms:modified xsi:type="dcterms:W3CDTF">2024-02-08T03:06:39Z</dcterms:modified>
</cp:coreProperties>
</file>