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8533-B320-4564-A807-730612D1EAEE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F82E8-6F63-401E-8070-E48FC52D0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F82E8-6F63-401E-8070-E48FC52D0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6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58AB-A5D3-3F37-855A-1918DFE2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B42E-DE66-4E15-01DA-991683484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CA7E-DF2F-727C-DDDB-C91A314B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9372-66C5-4533-D327-5C03A9DD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AD55-99EF-2D63-2333-13B4DF0C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7CFD-6EDC-40C6-2428-B5B8A7DA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EBB27-37C7-39B0-56B1-04CAB3D05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1376-2546-A134-45E1-4A049276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E35EA-B084-CC73-8403-0ACCADCA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B1DA5-24E6-BB9B-3C13-68E3477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FF13C-C874-69E6-5790-F5CE6DB05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CED08-669D-4C99-D1F3-774853530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CADD-26DF-1A45-2F4F-574EE8A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7B2D-65CE-6B8E-FB60-4FC01BBA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05D8-EF8D-7B3E-FD4A-330FF7EF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1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D038-ED58-9E16-79AA-9D26E16C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90F3-3D9E-11F3-8564-28CE7C79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9AD1C-391E-057D-9872-0BAD8A48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A083B-C895-2B44-13EE-85176A04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B029F-D009-FF1D-15F1-83EBDB2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3D44-A1C0-DA46-8837-77A84E93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02AB0-2687-58CD-2457-4B0B43B0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6E2F-B69A-ACE4-2F2C-291BBC6B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5494-C429-5DD5-35C5-A5C73889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83BD-8B47-08CE-53B8-0CA44B9C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3476-2506-5BE2-1DAB-6FF4B82B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CB22-C2F5-B0B1-6E55-7AC35827D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55AE-EBF4-3C8E-D7E4-AC542B4E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248E-52CA-8DDC-8A55-9E5005CE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158D5-1E53-0011-7F40-721C194B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BF7BA-7AEC-2A32-6FDF-8F0E11B8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F78-40D8-DC4A-9B0B-48908DC8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8A67-C27E-3A33-019C-61445442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A847B-CDBE-6949-704B-136464B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2B629-33B7-71CB-D0F9-3242BB4D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F83B-360D-3318-BFC5-43E6B09B8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93743-B9E0-9B2A-D333-9A53FF2E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985A6-0EF3-B891-05BA-84478FAC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8D272-450E-DC6B-157A-E3689269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FE3E-8DDD-26CB-BA10-83CED60A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084F-6EB8-F5C6-D2C0-27190B21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BC18E-F04C-39E0-CF9F-AD1B8ED5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45046-98E2-DE11-8C49-C900348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44CA5-3B8C-8C4A-9E31-DAB65529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C84EF-EC9D-8D03-1988-E8241551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A13D-0070-E0FE-9E32-99E10C66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2D8C-4051-424A-7745-DD9B6487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0287-274A-CD2E-A302-D13170BD8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CBB79-83CB-D3E1-9BE0-3DD3853B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8F2F-B1BE-E0D8-8348-0F404BDF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D675D-9417-433E-8E65-017487E5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3997-7471-8108-2742-3F73A9E2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B719-A441-54E6-02A2-459DD8D3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FFAA-643D-143F-9241-306551389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FFA63-7299-DCDD-9A7E-6863519D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2BD45-CA8E-BDB5-577D-6F5222EC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427BF-EE61-C5EF-C0B3-7F0B1B5F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37DE-3C69-5198-1BA6-FE39CD5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4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EEFEE-AA8E-1B2C-8713-6B4ABBB1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A3E84-5D40-B228-B3D0-983DF1CA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563A-1DBC-F1C1-8AE8-945D5930F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1902D-4A58-4E4A-AA14-DC8B7188832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7C9AA-C846-9DE1-E201-A6D01B84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F35B-4221-2018-930E-1A2B4065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B160A-BC6C-41DA-855B-666D680E1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5BB14-5A36-BA2F-4CE1-461BC0041246}"/>
              </a:ext>
            </a:extLst>
          </p:cNvPr>
          <p:cNvGrpSpPr/>
          <p:nvPr/>
        </p:nvGrpSpPr>
        <p:grpSpPr>
          <a:xfrm>
            <a:off x="1767465" y="2525951"/>
            <a:ext cx="8657070" cy="1806097"/>
            <a:chOff x="1767465" y="2525951"/>
            <a:chExt cx="8657070" cy="1806097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8D49313-6680-26AB-5A4B-D89B34BA3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465" y="2525951"/>
              <a:ext cx="8657070" cy="1806097"/>
            </a:xfrm>
            <a:prstGeom prst="rect">
              <a:avLst/>
            </a:prstGeom>
          </p:spPr>
        </p:pic>
        <p:pic>
          <p:nvPicPr>
            <p:cNvPr id="7" name="Picture 6" descr="A logo with a purple wing&#10;&#10;Description automatically generated">
              <a:extLst>
                <a:ext uri="{FF2B5EF4-FFF2-40B4-BE49-F238E27FC236}">
                  <a16:creationId xmlns:a16="http://schemas.microsoft.com/office/drawing/2014/main" id="{C2C2A1E3-7482-54F0-A594-6ED44BEB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219" y="2715137"/>
              <a:ext cx="924203" cy="6007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06D52B-BCDA-D0CE-8FB4-6BF644F0E942}"/>
                </a:ext>
              </a:extLst>
            </p:cNvPr>
            <p:cNvSpPr txBox="1"/>
            <p:nvPr/>
          </p:nvSpPr>
          <p:spPr>
            <a:xfrm>
              <a:off x="4143375" y="2757682"/>
              <a:ext cx="87555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Scratch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10E2F6-6624-9266-61AF-36CBEDE9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6231" y="3208573"/>
              <a:ext cx="6529892" cy="6284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9D3F44-6FCB-6A42-F7B7-2C5CD921A5C7}"/>
                </a:ext>
              </a:extLst>
            </p:cNvPr>
            <p:cNvSpPr txBox="1"/>
            <p:nvPr/>
          </p:nvSpPr>
          <p:spPr>
            <a:xfrm>
              <a:off x="4123055" y="3379755"/>
              <a:ext cx="130488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aaddb.sb3</a:t>
              </a:r>
            </a:p>
          </p:txBody>
        </p:sp>
        <p:pic>
          <p:nvPicPr>
            <p:cNvPr id="8" name="Picture 7" descr="A logo with a purple wing&#10;&#10;Description automatically generated">
              <a:extLst>
                <a:ext uri="{FF2B5EF4-FFF2-40B4-BE49-F238E27FC236}">
                  <a16:creationId xmlns:a16="http://schemas.microsoft.com/office/drawing/2014/main" id="{471F60D3-942A-7310-B88B-A43FE792C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827" y="2664093"/>
              <a:ext cx="2447340" cy="159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7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Hải Phong</dc:creator>
  <cp:lastModifiedBy>Hải Phong</cp:lastModifiedBy>
  <cp:revision>2</cp:revision>
  <dcterms:created xsi:type="dcterms:W3CDTF">2024-11-07T00:28:27Z</dcterms:created>
  <dcterms:modified xsi:type="dcterms:W3CDTF">2024-11-07T00:34:58Z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2024-11-07T00:34:33Z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56de0838-829b-4b8f-9499-5dfbb52d3080</vt:lpwstr>
  </property>
  <property fmtid="{D5CDD505-2E9C-101B-9397-08002B2CF9AE}" pid="7" name="MSIP_Label_defa4170-0d19-0005-0004-bc88714345d2_ActionId">
    <vt:lpwstr>979fc7dd-736a-4e5a-96c4-57970bbd65d9</vt:lpwstr>
  </property>
  <property fmtid="{D5CDD505-2E9C-101B-9397-08002B2CF9AE}" pid="8" name="MSIP_Label_defa4170-0d19-0005-0004-bc88714345d2_ContentBits">
    <vt:lpwstr>0</vt:lpwstr>
  </property>
</Properties>
</file>