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62ED9-1366-4DB2-B8D0-B02870CA78A5}" v="1" dt="2023-12-16T14:37:3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ú Nguyễn Phan Hải" userId="2b3d57980de6550b" providerId="LiveId" clId="{49EA9950-3ED9-445F-A3C2-2E559D8A404B}"/>
    <pc:docChg chg="modSld">
      <pc:chgData name="Phú Nguyễn Phan Hải" userId="2b3d57980de6550b" providerId="LiveId" clId="{49EA9950-3ED9-445F-A3C2-2E559D8A404B}" dt="2023-12-09T08:33:55.383" v="16" actId="1076"/>
      <pc:docMkLst>
        <pc:docMk/>
      </pc:docMkLst>
      <pc:sldChg chg="modSp mod">
        <pc:chgData name="Phú Nguyễn Phan Hải" userId="2b3d57980de6550b" providerId="LiveId" clId="{49EA9950-3ED9-445F-A3C2-2E559D8A404B}" dt="2023-12-09T08:33:55.383" v="16" actId="1076"/>
        <pc:sldMkLst>
          <pc:docMk/>
          <pc:sldMk cId="2587130197" sldId="256"/>
        </pc:sldMkLst>
        <pc:spChg chg="mod">
          <ac:chgData name="Phú Nguyễn Phan Hải" userId="2b3d57980de6550b" providerId="LiveId" clId="{49EA9950-3ED9-445F-A3C2-2E559D8A404B}" dt="2023-12-09T08:33:14.624" v="10" actId="113"/>
          <ac:spMkLst>
            <pc:docMk/>
            <pc:sldMk cId="2587130197" sldId="256"/>
            <ac:spMk id="10" creationId="{06314949-AB34-AEA6-C6D8-DBE8E5A50DCD}"/>
          </ac:spMkLst>
        </pc:spChg>
        <pc:spChg chg="mod">
          <ac:chgData name="Phú Nguyễn Phan Hải" userId="2b3d57980de6550b" providerId="LiveId" clId="{49EA9950-3ED9-445F-A3C2-2E559D8A404B}" dt="2023-12-09T08:33:14.624" v="10" actId="113"/>
          <ac:spMkLst>
            <pc:docMk/>
            <pc:sldMk cId="2587130197" sldId="256"/>
            <ac:spMk id="12" creationId="{A7A1D93D-1B05-445E-0933-1BE268A1B9BF}"/>
          </ac:spMkLst>
        </pc:spChg>
        <pc:spChg chg="mod">
          <ac:chgData name="Phú Nguyễn Phan Hải" userId="2b3d57980de6550b" providerId="LiveId" clId="{49EA9950-3ED9-445F-A3C2-2E559D8A404B}" dt="2023-12-09T08:33:14.624" v="10" actId="113"/>
          <ac:spMkLst>
            <pc:docMk/>
            <pc:sldMk cId="2587130197" sldId="256"/>
            <ac:spMk id="15" creationId="{22F35546-FABC-F648-30B1-3B56B8A0D681}"/>
          </ac:spMkLst>
        </pc:spChg>
        <pc:spChg chg="mod">
          <ac:chgData name="Phú Nguyễn Phan Hải" userId="2b3d57980de6550b" providerId="LiveId" clId="{49EA9950-3ED9-445F-A3C2-2E559D8A404B}" dt="2023-12-09T08:33:14.624" v="10" actId="113"/>
          <ac:spMkLst>
            <pc:docMk/>
            <pc:sldMk cId="2587130197" sldId="256"/>
            <ac:spMk id="16" creationId="{48FB5738-E0B8-3CAB-BE4C-C218640B482C}"/>
          </ac:spMkLst>
        </pc:spChg>
        <pc:spChg chg="mod">
          <ac:chgData name="Phú Nguyễn Phan Hải" userId="2b3d57980de6550b" providerId="LiveId" clId="{49EA9950-3ED9-445F-A3C2-2E559D8A404B}" dt="2023-12-09T08:33:14.624" v="10" actId="113"/>
          <ac:spMkLst>
            <pc:docMk/>
            <pc:sldMk cId="2587130197" sldId="256"/>
            <ac:spMk id="17" creationId="{561A26D6-7C43-CFD7-9A9F-BB8952FB5E78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18" creationId="{82386407-DE97-14D8-C96A-47AB15B43A2F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19" creationId="{F2042C12-BD75-A55F-2183-F7E948C4ADF6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0" creationId="{BC69495A-448C-AFE7-2A71-94926EE35BDE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2" creationId="{4F205DB1-5AEE-D26F-9E27-C9C5928767F0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3" creationId="{07747F94-02B2-327F-FB95-18B0F6F19171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64" creationId="{2287CAAB-576F-CB39-E8F6-67A80895FF67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65" creationId="{469B671D-CA16-48D5-09B4-8C36202FCA2F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67" creationId="{69C4BEBA-6A38-7F9C-C4D5-7E106A4439EA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74" creationId="{C878EC88-2BDA-790B-8F04-C8868EF2CADF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75" creationId="{80D1A13E-FFEF-3D01-11ED-DB1CF8477365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76" creationId="{31531438-1E82-32EB-ACF8-9DD1FB3DFE3F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77" creationId="{A0B720B3-73AE-B228-D26F-B91B8D2FEF07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78" creationId="{5FEB963C-C176-F041-E673-C5FB7576F357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124" creationId="{A489CD79-9265-B670-4CE9-3AF2A646F966}"/>
          </ac:spMkLst>
        </pc:spChg>
        <pc:spChg chg="mod">
          <ac:chgData name="Phú Nguyễn Phan Hải" userId="2b3d57980de6550b" providerId="LiveId" clId="{49EA9950-3ED9-445F-A3C2-2E559D8A404B}" dt="2023-12-09T08:33:14.624" v="10" actId="113"/>
          <ac:spMkLst>
            <pc:docMk/>
            <pc:sldMk cId="2587130197" sldId="256"/>
            <ac:spMk id="128" creationId="{FF22A68E-62E3-1FEF-C312-3ECF6F044B05}"/>
          </ac:spMkLst>
        </pc:spChg>
        <pc:spChg chg="mod">
          <ac:chgData name="Phú Nguyễn Phan Hải" userId="2b3d57980de6550b" providerId="LiveId" clId="{49EA9950-3ED9-445F-A3C2-2E559D8A404B}" dt="2023-12-09T08:33:14.624" v="10" actId="113"/>
          <ac:spMkLst>
            <pc:docMk/>
            <pc:sldMk cId="2587130197" sldId="256"/>
            <ac:spMk id="129" creationId="{60A221D7-D429-30B3-7A69-29C85CC8C330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165" creationId="{11DBC4C8-AA2D-D043-888D-19BEFF19291A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169" creationId="{E04A4904-0C83-C455-2CDD-00F112805C1F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07" creationId="{F58970E1-38B5-9E87-BBD1-74E83ACFA597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08" creationId="{CFD73707-4C33-5C46-7D7B-15624F6B4563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25" creationId="{30A65B17-D2D2-A796-4DD9-6DA0A6E285A6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26" creationId="{D372BF28-743C-3F45-D0A4-A286C4F422BA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36" creationId="{BDC6C8E5-1C3D-0A3F-A140-58FEF663579C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37" creationId="{AE8C9825-41AD-375E-126B-DE28B2166BA8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49" creationId="{BA78BDA0-9649-D702-F524-5C36F98C03C0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91" creationId="{9F573002-69B7-0403-B84F-D45959114F59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299" creationId="{226E4398-4F45-C2D2-3401-10EEBA1891D9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319" creationId="{48A97908-3699-0A84-B241-747E9BCD5BCF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320" creationId="{43A137D1-4FB5-0B44-02B9-B9B924858DB4}"/>
          </ac:spMkLst>
        </pc:spChg>
        <pc:spChg chg="mod">
          <ac:chgData name="Phú Nguyễn Phan Hải" userId="2b3d57980de6550b" providerId="LiveId" clId="{49EA9950-3ED9-445F-A3C2-2E559D8A404B}" dt="2023-12-09T08:33:55.383" v="16" actId="1076"/>
          <ac:spMkLst>
            <pc:docMk/>
            <pc:sldMk cId="2587130197" sldId="256"/>
            <ac:spMk id="323" creationId="{E0B8CFFB-B604-E5A2-5B8C-F9A9CCEBF51D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325" creationId="{86102EE3-0617-2C3E-B8B0-D3C57E47B11D}"/>
          </ac:spMkLst>
        </pc:spChg>
        <pc:spChg chg="mod">
          <ac:chgData name="Phú Nguyễn Phan Hải" userId="2b3d57980de6550b" providerId="LiveId" clId="{49EA9950-3ED9-445F-A3C2-2E559D8A404B}" dt="2023-12-09T08:32:46.424" v="9" actId="1076"/>
          <ac:spMkLst>
            <pc:docMk/>
            <pc:sldMk cId="2587130197" sldId="256"/>
            <ac:spMk id="328" creationId="{866D8227-61B8-A997-59CD-E1FF1D18329E}"/>
          </ac:spMkLst>
        </pc:spChg>
        <pc:spChg chg="mod">
          <ac:chgData name="Phú Nguyễn Phan Hải" userId="2b3d57980de6550b" providerId="LiveId" clId="{49EA9950-3ED9-445F-A3C2-2E559D8A404B}" dt="2023-12-09T08:32:46.424" v="9" actId="1076"/>
          <ac:spMkLst>
            <pc:docMk/>
            <pc:sldMk cId="2587130197" sldId="256"/>
            <ac:spMk id="331" creationId="{11CD8963-D5B6-E452-2036-9B3FA5EDF07C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410" creationId="{3768D72C-0F6E-27B5-5D0A-7D12F5CDD54E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411" creationId="{2B7B671C-795F-EE33-F208-6AA4B64F12DF}"/>
          </ac:spMkLst>
        </pc:spChg>
        <pc:spChg chg="mod">
          <ac:chgData name="Phú Nguyễn Phan Hải" userId="2b3d57980de6550b" providerId="LiveId" clId="{49EA9950-3ED9-445F-A3C2-2E559D8A404B}" dt="2023-12-09T08:20:30.148" v="1" actId="1076"/>
          <ac:spMkLst>
            <pc:docMk/>
            <pc:sldMk cId="2587130197" sldId="256"/>
            <ac:spMk id="412" creationId="{175AAF77-AF7D-7E10-D9BA-851A8DDF1CF0}"/>
          </ac:spMkLst>
        </pc:spChg>
        <pc:spChg chg="mod">
          <ac:chgData name="Phú Nguyễn Phan Hải" userId="2b3d57980de6550b" providerId="LiveId" clId="{49EA9950-3ED9-445F-A3C2-2E559D8A404B}" dt="2023-12-09T08:32:46.424" v="9" actId="1076"/>
          <ac:spMkLst>
            <pc:docMk/>
            <pc:sldMk cId="2587130197" sldId="256"/>
            <ac:spMk id="424" creationId="{9AF58A10-3D15-8B83-B513-DFCDDF182899}"/>
          </ac:spMkLst>
        </pc:spChg>
        <pc:spChg chg="mod">
          <ac:chgData name="Phú Nguyễn Phan Hải" userId="2b3d57980de6550b" providerId="LiveId" clId="{49EA9950-3ED9-445F-A3C2-2E559D8A404B}" dt="2023-12-09T08:32:46.424" v="9" actId="1076"/>
          <ac:spMkLst>
            <pc:docMk/>
            <pc:sldMk cId="2587130197" sldId="256"/>
            <ac:spMk id="425" creationId="{59064751-A90B-2565-D731-E262073CD4C1}"/>
          </ac:spMkLst>
        </pc:spChg>
        <pc:spChg chg="mod">
          <ac:chgData name="Phú Nguyễn Phan Hải" userId="2b3d57980de6550b" providerId="LiveId" clId="{49EA9950-3ED9-445F-A3C2-2E559D8A404B}" dt="2023-12-09T08:32:46.424" v="9" actId="1076"/>
          <ac:spMkLst>
            <pc:docMk/>
            <pc:sldMk cId="2587130197" sldId="256"/>
            <ac:spMk id="426" creationId="{D7FD0820-2CC4-D9BE-DA31-FB53504A38CA}"/>
          </ac:spMkLst>
        </pc:spChg>
        <pc:spChg chg="mod">
          <ac:chgData name="Phú Nguyễn Phan Hải" userId="2b3d57980de6550b" providerId="LiveId" clId="{49EA9950-3ED9-445F-A3C2-2E559D8A404B}" dt="2023-12-09T08:32:46.424" v="9" actId="1076"/>
          <ac:spMkLst>
            <pc:docMk/>
            <pc:sldMk cId="2587130197" sldId="256"/>
            <ac:spMk id="428" creationId="{C0A3199B-144B-BD5E-F8F5-C17CA9606D2E}"/>
          </ac:spMkLst>
        </pc:spChg>
        <pc:spChg chg="mod">
          <ac:chgData name="Phú Nguyễn Phan Hải" userId="2b3d57980de6550b" providerId="LiveId" clId="{49EA9950-3ED9-445F-A3C2-2E559D8A404B}" dt="2023-12-09T08:32:46.424" v="9" actId="1076"/>
          <ac:spMkLst>
            <pc:docMk/>
            <pc:sldMk cId="2587130197" sldId="256"/>
            <ac:spMk id="432" creationId="{C86734F3-A0D7-8F73-6780-1B7C1659EDC1}"/>
          </ac:spMkLst>
        </pc:spChg>
        <pc:spChg chg="mod">
          <ac:chgData name="Phú Nguyễn Phan Hải" userId="2b3d57980de6550b" providerId="LiveId" clId="{49EA9950-3ED9-445F-A3C2-2E559D8A404B}" dt="2023-12-09T08:32:46.424" v="9" actId="1076"/>
          <ac:spMkLst>
            <pc:docMk/>
            <pc:sldMk cId="2587130197" sldId="256"/>
            <ac:spMk id="433" creationId="{77CC23F4-805A-1A29-AF01-B4461A0A043F}"/>
          </ac:spMkLst>
        </pc:spChg>
        <pc:spChg chg="mod">
          <ac:chgData name="Phú Nguyễn Phan Hải" userId="2b3d57980de6550b" providerId="LiveId" clId="{49EA9950-3ED9-445F-A3C2-2E559D8A404B}" dt="2023-12-09T08:32:46.424" v="9" actId="1076"/>
          <ac:spMkLst>
            <pc:docMk/>
            <pc:sldMk cId="2587130197" sldId="256"/>
            <ac:spMk id="434" creationId="{0A0E6759-2ED2-A8C3-9C04-30C55E9D685C}"/>
          </ac:spMkLst>
        </pc:spChg>
        <pc:picChg chg="mod">
          <ac:chgData name="Phú Nguyễn Phan Hải" userId="2b3d57980de6550b" providerId="LiveId" clId="{49EA9950-3ED9-445F-A3C2-2E559D8A404B}" dt="2023-12-09T08:20:30.148" v="1" actId="1076"/>
          <ac:picMkLst>
            <pc:docMk/>
            <pc:sldMk cId="2587130197" sldId="256"/>
            <ac:picMk id="310" creationId="{728B1A7D-AA53-FB64-E9E0-2F32A251636A}"/>
          </ac:picMkLst>
        </pc:picChg>
        <pc:picChg chg="mod">
          <ac:chgData name="Phú Nguyễn Phan Hải" userId="2b3d57980de6550b" providerId="LiveId" clId="{49EA9950-3ED9-445F-A3C2-2E559D8A404B}" dt="2023-12-09T08:20:30.148" v="1" actId="1076"/>
          <ac:picMkLst>
            <pc:docMk/>
            <pc:sldMk cId="2587130197" sldId="256"/>
            <ac:picMk id="312" creationId="{60A2DEC3-A813-2054-B949-C3D734E77112}"/>
          </ac:picMkLst>
        </pc:pic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5" creationId="{832B2750-BE36-040B-1352-B89661CB797F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6" creationId="{3D79E011-9E6C-7F80-DE98-80377EDE2A09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1" creationId="{E0CAECF0-303C-19CD-C0BF-70DA8344ADE5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4" creationId="{1E1CF558-EFA3-6D0B-F850-797815C9797F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80" creationId="{1A83C945-A080-A212-9C76-BB6AFAF0F132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83" creationId="{19EFF55C-9379-FF21-7DCF-0E949817D714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86" creationId="{D05C5CED-D514-C389-ACD0-E05A3118406C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87" creationId="{335091F3-672C-238E-42B9-78940D4BFB40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88" creationId="{0C99049E-C2ED-83B8-F694-A51161980E9B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89" creationId="{A12AC95C-696A-1033-4BB7-CADA91A63F41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91" creationId="{859734DD-7065-6E45-7D4D-65EA14051805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93" creationId="{4853BBF8-35EF-06DF-E275-387432AC3916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94" creationId="{4E196EF6-0A08-9334-C42D-51236A11B185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01" creationId="{2012CA8D-965E-097C-1732-1DAEB6693D49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06" creationId="{7EF1400A-CF3E-14DE-A4C6-1962F34F3E69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09" creationId="{4E435C2B-56AC-D0BA-EB71-CE84A3CC98F5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12" creationId="{86071081-FCF7-07AE-12B8-FD620AE493F2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15" creationId="{61EE951F-769A-4F3D-ACAF-E1B63D13BD32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18" creationId="{0D0616C9-9676-984B-E564-FF4FD10B077D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21" creationId="{6EBF53C4-098F-D513-20C7-56F32E8EC00F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30" creationId="{56123231-543F-3622-19AB-B291D212AB37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33" creationId="{9E17F2DB-24AE-E982-5C50-6182EFD2191C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172" creationId="{AC3A759C-9F4A-FB77-AD3C-DFBB9DCA1897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00" creationId="{3859B1BC-C5EE-D42D-DCE5-A7C4B0A40F32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04" creationId="{B9FFEB0D-C499-D237-AA46-0AE7A210853C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09" creationId="{6501F39F-7F02-7075-F4B3-5194563DCF6B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10" creationId="{38043D0F-F201-34D6-9E26-AB4B1283A2D8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17" creationId="{3ED29F04-78CC-8D57-91A2-A4D658563A8E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27" creationId="{9A4D7188-585F-AB92-7A5D-EBF9E26B8203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28" creationId="{91DCDE8D-97AA-2D38-A4A0-0CE0362C7E36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31" creationId="{DA082697-B906-F6BF-DEB8-1F957C08571F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38" creationId="{A61EE1FF-EB34-823F-ECD5-64C5D2D819BD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39" creationId="{A3C8A016-8A33-79AF-1D17-0F897F5A7946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42" creationId="{DECE1F04-12D8-3E87-4A1E-820EFF982169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250" creationId="{2FFE88AB-EDB4-3CCC-31AA-D0A19CE338B9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00" creationId="{EE871B98-4F92-14BD-E1F7-ABA8BBC610F1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03" creationId="{3B63178D-6430-BFAC-DDE1-5B896D4399EF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15" creationId="{95F20484-3AD6-E0B4-1E36-299B4C7B4E9C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42" creationId="{FC5CE4FC-6680-F2F8-234A-318658889C45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62" creationId="{0417DC87-F339-9863-C8F5-FF93EB673138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67" creationId="{8342DF63-402E-A501-C9B1-C0C1F95BEBD7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76" creationId="{9728CAEF-97B3-9D71-6264-83DB601278DF}"/>
          </ac:cxnSpMkLst>
        </pc:cxnChg>
        <pc:cxnChg chg="mod">
          <ac:chgData name="Phú Nguyễn Phan Hải" userId="2b3d57980de6550b" providerId="LiveId" clId="{49EA9950-3ED9-445F-A3C2-2E559D8A404B}" dt="2023-12-09T08:20:30.148" v="1" actId="1076"/>
          <ac:cxnSpMkLst>
            <pc:docMk/>
            <pc:sldMk cId="2587130197" sldId="256"/>
            <ac:cxnSpMk id="381" creationId="{5BBC0B41-5F1B-3519-E6E0-02FB0790BEAA}"/>
          </ac:cxnSpMkLst>
        </pc:cxnChg>
        <pc:cxnChg chg="mod">
          <ac:chgData name="Phú Nguyễn Phan Hải" userId="2b3d57980de6550b" providerId="LiveId" clId="{49EA9950-3ED9-445F-A3C2-2E559D8A404B}" dt="2023-12-09T08:32:46.424" v="9" actId="1076"/>
          <ac:cxnSpMkLst>
            <pc:docMk/>
            <pc:sldMk cId="2587130197" sldId="256"/>
            <ac:cxnSpMk id="408" creationId="{3027A989-4E33-4DBC-22E5-058734BE60C3}"/>
          </ac:cxnSpMkLst>
        </pc:cxnChg>
        <pc:cxnChg chg="mod">
          <ac:chgData name="Phú Nguyễn Phan Hải" userId="2b3d57980de6550b" providerId="LiveId" clId="{49EA9950-3ED9-445F-A3C2-2E559D8A404B}" dt="2023-12-09T08:32:46.424" v="9" actId="1076"/>
          <ac:cxnSpMkLst>
            <pc:docMk/>
            <pc:sldMk cId="2587130197" sldId="256"/>
            <ac:cxnSpMk id="427" creationId="{414EB964-38C5-D14B-5C89-0ED321CAA2D6}"/>
          </ac:cxnSpMkLst>
        </pc:cxnChg>
      </pc:sldChg>
    </pc:docChg>
  </pc:docChgLst>
  <pc:docChgLst>
    <pc:chgData name="Phú Nguyễn Phan Hải" userId="2b3d57980de6550b" providerId="LiveId" clId="{5EA62ED9-1366-4DB2-B8D0-B02870CA78A5}"/>
    <pc:docChg chg="undo custSel modSld">
      <pc:chgData name="Phú Nguyễn Phan Hải" userId="2b3d57980de6550b" providerId="LiveId" clId="{5EA62ED9-1366-4DB2-B8D0-B02870CA78A5}" dt="2023-12-16T14:37:57.676" v="31" actId="478"/>
      <pc:docMkLst>
        <pc:docMk/>
      </pc:docMkLst>
      <pc:sldChg chg="addSp delSp modSp mod">
        <pc:chgData name="Phú Nguyễn Phan Hải" userId="2b3d57980de6550b" providerId="LiveId" clId="{5EA62ED9-1366-4DB2-B8D0-B02870CA78A5}" dt="2023-12-16T14:37:57.676" v="31" actId="478"/>
        <pc:sldMkLst>
          <pc:docMk/>
          <pc:sldMk cId="2587130197" sldId="256"/>
        </pc:sldMkLst>
        <pc:spChg chg="add del">
          <ac:chgData name="Phú Nguyễn Phan Hải" userId="2b3d57980de6550b" providerId="LiveId" clId="{5EA62ED9-1366-4DB2-B8D0-B02870CA78A5}" dt="2023-12-16T14:35:37.699" v="1" actId="11529"/>
          <ac:spMkLst>
            <pc:docMk/>
            <pc:sldMk cId="2587130197" sldId="256"/>
            <ac:spMk id="2" creationId="{FAB98762-BDCF-EF49-8A87-48C52CDB701F}"/>
          </ac:spMkLst>
        </pc:spChg>
        <pc:spChg chg="add mod ord">
          <ac:chgData name="Phú Nguyễn Phan Hải" userId="2b3d57980de6550b" providerId="LiveId" clId="{5EA62ED9-1366-4DB2-B8D0-B02870CA78A5}" dt="2023-12-16T14:36:04.240" v="7" actId="207"/>
          <ac:spMkLst>
            <pc:docMk/>
            <pc:sldMk cId="2587130197" sldId="256"/>
            <ac:spMk id="3" creationId="{AFB87691-003B-4337-3A34-AF78EB8DCF0A}"/>
          </ac:spMkLst>
        </pc:spChg>
        <pc:spChg chg="add mod">
          <ac:chgData name="Phú Nguyễn Phan Hải" userId="2b3d57980de6550b" providerId="LiveId" clId="{5EA62ED9-1366-4DB2-B8D0-B02870CA78A5}" dt="2023-12-16T14:37:36.019" v="28" actId="20577"/>
          <ac:spMkLst>
            <pc:docMk/>
            <pc:sldMk cId="2587130197" sldId="256"/>
            <ac:spMk id="4" creationId="{72F6E740-FA3E-2BD1-6036-1E722E189672}"/>
          </ac:spMkLst>
        </pc:spChg>
        <pc:spChg chg="add del mod">
          <ac:chgData name="Phú Nguyễn Phan Hải" userId="2b3d57980de6550b" providerId="LiveId" clId="{5EA62ED9-1366-4DB2-B8D0-B02870CA78A5}" dt="2023-12-16T14:37:57.676" v="31" actId="478"/>
          <ac:spMkLst>
            <pc:docMk/>
            <pc:sldMk cId="2587130197" sldId="256"/>
            <ac:spMk id="5" creationId="{41F560A3-6A20-DEE4-0E50-558A59648D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C9B9-50AF-DA89-3D83-C971824DD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5D16A-A98F-ADDF-FFB2-5B022D1E3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7B7E-4F00-469C-1863-4A49FF54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83261-E116-6A0A-2098-36E21C62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FE5A-2145-EB7F-FB2A-D4D5F66B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5F0E-C346-36DC-3299-A129A688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990CC-C2CB-AC7B-F75B-0DC35AFA9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979-E089-96FE-B4C9-989A6093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F4FF-C52C-61BD-5D8A-77653B3F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9A56-7D22-3159-1D31-28F6FC3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83AF0-0B4D-D52D-0D1C-5C7206C3E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A381-5A78-473D-E78A-9E54679E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A41A-D914-5B8A-38C3-237F478C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6B28-0426-2953-74B5-46BC7C3F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8CFC-3D67-41DD-394E-4EFBC50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3AF2-5846-D147-A9D3-7879FC0A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C953-8A2A-78A2-1149-D28D0417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432B-4C4B-F41B-6279-24FE44DE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2F6F-1850-BF36-83EA-CC722A2F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0FB6A-39B1-2BE9-6C73-A7BA7D6C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3E55-1A70-1A05-5DF9-849BD76E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2402-B686-8E29-78A4-AA3A553D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C2FF-2ADC-8CA6-C9A6-E7A7CB9E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1E38-86D5-951E-F677-16F4D68B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C338-8052-69A1-7BD5-22EB5EFE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6392-9EA3-AE52-BB6A-C2F63378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763B-03E8-981F-BAD1-C9360C3B6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8FBD4-FAAC-D5C7-EBCA-E9943487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3D4A3-6792-F279-CD42-7B0D2AE0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E46C5-3BAC-B1AA-DDEA-762498C7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8B157-BBAD-D413-3739-C5E69756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6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859E-7EFF-B784-9099-96A31C50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7111-7D77-71F5-B734-F22EB909F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97CB0-D3D7-813A-16AE-A66A24F1E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7B22E-7B99-AE2D-FBB5-3229632A7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E199C-39DC-4A41-FDBB-5DF3AD9B4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5C2AA-81EB-0F87-2D2F-7760BDC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61096-25D9-B2A6-43E8-B0B2AE36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3AC00-CC0B-38A1-925B-836CCC54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4BA6-4B7F-3F38-ABD0-C849EB18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AACC4-9721-D2BB-BB4C-AEE92747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94B82-F270-27F0-720C-0A2741D2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7E861-EE41-58BA-1255-D2328FFD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3EF38-A0FE-8F5C-D5A9-B6ADE5E8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3A344-AA7B-A221-8AB2-654900AE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0F4B4-A971-5A74-9F3F-FCAFD6FE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A53E-1C12-E9BB-70EF-93FE3670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6B9A-2F3A-3071-9B81-DF681D8F9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F247D-6B3F-A077-388F-7D3AD2FA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6F74-4DEF-F641-9661-F67BB706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E49A8-539F-4093-F4C9-F8C534E1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82DAA-0419-1FBA-8C7A-C730B974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4A31-90C3-387C-EFF0-28C6056F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62C0A-2D8F-E9E6-6E18-3D3DC428C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9B69A-9210-0F8F-B4FE-3CAFEAE2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CA96-FA52-3C8D-E4BA-E5CCC3E4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469A8-E1C1-F289-3B46-9790A094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F18DA-E769-6BBE-A6B0-074AEF8C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87DB3-5EBF-7175-5657-8FEF7572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CA3B-DB82-6C24-D39A-1F6FAE5F4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3EAE-9955-F870-8209-5542FB93E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C4FC-223C-403D-8D43-E58AD7A7A3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3B7E-ADEB-C7BF-0746-9730FA86E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BA7B-BBDC-7ACC-6695-447CA3E3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090D-B6C7-4DAB-BEDA-9769FAAC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B87691-003B-4337-3A34-AF78EB8DCF0A}"/>
              </a:ext>
            </a:extLst>
          </p:cNvPr>
          <p:cNvSpPr/>
          <p:nvPr/>
        </p:nvSpPr>
        <p:spPr>
          <a:xfrm>
            <a:off x="89827" y="1567054"/>
            <a:ext cx="11995893" cy="4021613"/>
          </a:xfrm>
          <a:prstGeom prst="roundRect">
            <a:avLst>
              <a:gd name="adj" fmla="val 21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14949-AB34-AEA6-C6D8-DBE8E5A50DCD}"/>
              </a:ext>
            </a:extLst>
          </p:cNvPr>
          <p:cNvSpPr/>
          <p:nvPr/>
        </p:nvSpPr>
        <p:spPr>
          <a:xfrm>
            <a:off x="2223541" y="4885302"/>
            <a:ext cx="2168806" cy="1453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P1: 32 Channels (H/1, W/1)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1D93D-1B05-445E-0933-1BE268A1B9BF}"/>
              </a:ext>
            </a:extLst>
          </p:cNvPr>
          <p:cNvSpPr/>
          <p:nvPr/>
        </p:nvSpPr>
        <p:spPr>
          <a:xfrm>
            <a:off x="2399419" y="4537034"/>
            <a:ext cx="1817050" cy="1938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P2: 64c (H/2, W/2)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35546-FABC-F648-30B1-3B56B8A0D681}"/>
              </a:ext>
            </a:extLst>
          </p:cNvPr>
          <p:cNvSpPr/>
          <p:nvPr/>
        </p:nvSpPr>
        <p:spPr>
          <a:xfrm>
            <a:off x="2556897" y="4121132"/>
            <a:ext cx="1502094" cy="2422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P3: 128c (H/4, W/4)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B5738-E0B8-3CAB-BE4C-C218640B482C}"/>
              </a:ext>
            </a:extLst>
          </p:cNvPr>
          <p:cNvSpPr/>
          <p:nvPr/>
        </p:nvSpPr>
        <p:spPr>
          <a:xfrm>
            <a:off x="2678033" y="3630528"/>
            <a:ext cx="1259821" cy="29072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P4: 256c (H/8, W/8)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A26D6-7C43-CFD7-9A9F-BB8952FB5E78}"/>
              </a:ext>
            </a:extLst>
          </p:cNvPr>
          <p:cNvSpPr/>
          <p:nvPr/>
        </p:nvSpPr>
        <p:spPr>
          <a:xfrm>
            <a:off x="2774942" y="3136896"/>
            <a:ext cx="1066002" cy="33918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P5: 512c (/16)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386407-DE97-14D8-C96A-47AB15B43A2F}"/>
              </a:ext>
            </a:extLst>
          </p:cNvPr>
          <p:cNvSpPr/>
          <p:nvPr/>
        </p:nvSpPr>
        <p:spPr>
          <a:xfrm>
            <a:off x="4650510" y="3166171"/>
            <a:ext cx="280633" cy="280633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042C12-BD75-A55F-2183-F7E948C4ADF6}"/>
              </a:ext>
            </a:extLst>
          </p:cNvPr>
          <p:cNvSpPr/>
          <p:nvPr/>
        </p:nvSpPr>
        <p:spPr>
          <a:xfrm>
            <a:off x="4650510" y="3635575"/>
            <a:ext cx="280633" cy="2806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69495A-448C-AFE7-2A71-94926EE35BDE}"/>
              </a:ext>
            </a:extLst>
          </p:cNvPr>
          <p:cNvSpPr/>
          <p:nvPr/>
        </p:nvSpPr>
        <p:spPr>
          <a:xfrm>
            <a:off x="4650510" y="4101952"/>
            <a:ext cx="280633" cy="2806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205DB1-5AEE-D26F-9E27-C9C5928767F0}"/>
              </a:ext>
            </a:extLst>
          </p:cNvPr>
          <p:cNvSpPr/>
          <p:nvPr/>
        </p:nvSpPr>
        <p:spPr>
          <a:xfrm>
            <a:off x="4650510" y="2696766"/>
            <a:ext cx="280633" cy="28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747F94-02B2-327F-FB95-18B0F6F19171}"/>
              </a:ext>
            </a:extLst>
          </p:cNvPr>
          <p:cNvSpPr/>
          <p:nvPr/>
        </p:nvSpPr>
        <p:spPr>
          <a:xfrm>
            <a:off x="4650510" y="2227362"/>
            <a:ext cx="280633" cy="280633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2B2750-BE36-040B-1352-B89661CB797F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307944" y="4730853"/>
            <a:ext cx="0" cy="154449"/>
          </a:xfrm>
          <a:prstGeom prst="straightConnector1">
            <a:avLst/>
          </a:prstGeom>
          <a:ln w="12700" cap="rnd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79E011-9E6C-7F80-DE98-80377EDE2A09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3307944" y="4363405"/>
            <a:ext cx="0" cy="173629"/>
          </a:xfrm>
          <a:prstGeom prst="straightConnector1">
            <a:avLst/>
          </a:prstGeom>
          <a:ln w="12700" cap="rnd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CAECF0-303C-19CD-C0BF-70DA8344ADE5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3307944" y="3921256"/>
            <a:ext cx="0" cy="199876"/>
          </a:xfrm>
          <a:prstGeom prst="straightConnector1">
            <a:avLst/>
          </a:prstGeom>
          <a:ln w="12700" cap="rnd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1CF558-EFA3-6D0B-F850-797815C9797F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3307944" y="3476079"/>
            <a:ext cx="0" cy="154449"/>
          </a:xfrm>
          <a:prstGeom prst="straightConnector1">
            <a:avLst/>
          </a:prstGeom>
          <a:ln w="12700" cap="rnd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287CAAB-576F-CB39-E8F6-67A80895FF67}"/>
              </a:ext>
            </a:extLst>
          </p:cNvPr>
          <p:cNvSpPr/>
          <p:nvPr/>
        </p:nvSpPr>
        <p:spPr>
          <a:xfrm>
            <a:off x="5158719" y="3166171"/>
            <a:ext cx="280633" cy="280633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9B671D-CA16-48D5-09B4-8C36202FCA2F}"/>
              </a:ext>
            </a:extLst>
          </p:cNvPr>
          <p:cNvSpPr/>
          <p:nvPr/>
        </p:nvSpPr>
        <p:spPr>
          <a:xfrm>
            <a:off x="5158719" y="3635575"/>
            <a:ext cx="280633" cy="2806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C4BEBA-6A38-7F9C-C4D5-7E106A4439EA}"/>
              </a:ext>
            </a:extLst>
          </p:cNvPr>
          <p:cNvSpPr/>
          <p:nvPr/>
        </p:nvSpPr>
        <p:spPr>
          <a:xfrm>
            <a:off x="5158719" y="2696766"/>
            <a:ext cx="280633" cy="28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878EC88-2BDA-790B-8F04-C8868EF2CADF}"/>
              </a:ext>
            </a:extLst>
          </p:cNvPr>
          <p:cNvSpPr/>
          <p:nvPr/>
        </p:nvSpPr>
        <p:spPr>
          <a:xfrm>
            <a:off x="5648401" y="3166171"/>
            <a:ext cx="280633" cy="280633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0D1A13E-FFEF-3D01-11ED-DB1CF8477365}"/>
              </a:ext>
            </a:extLst>
          </p:cNvPr>
          <p:cNvSpPr/>
          <p:nvPr/>
        </p:nvSpPr>
        <p:spPr>
          <a:xfrm>
            <a:off x="5648401" y="3635575"/>
            <a:ext cx="280633" cy="2806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531438-1E82-32EB-ACF8-9DD1FB3DFE3F}"/>
              </a:ext>
            </a:extLst>
          </p:cNvPr>
          <p:cNvSpPr/>
          <p:nvPr/>
        </p:nvSpPr>
        <p:spPr>
          <a:xfrm>
            <a:off x="5648401" y="4101952"/>
            <a:ext cx="280633" cy="2806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B720B3-73AE-B228-D26F-B91B8D2FEF07}"/>
              </a:ext>
            </a:extLst>
          </p:cNvPr>
          <p:cNvSpPr/>
          <p:nvPr/>
        </p:nvSpPr>
        <p:spPr>
          <a:xfrm>
            <a:off x="5648401" y="2696766"/>
            <a:ext cx="280633" cy="28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EB963C-C176-F041-E673-C5FB7576F357}"/>
              </a:ext>
            </a:extLst>
          </p:cNvPr>
          <p:cNvSpPr/>
          <p:nvPr/>
        </p:nvSpPr>
        <p:spPr>
          <a:xfrm>
            <a:off x="5648401" y="2227362"/>
            <a:ext cx="280633" cy="280633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83C945-A080-A212-9C76-BB6AFAF0F132}"/>
              </a:ext>
            </a:extLst>
          </p:cNvPr>
          <p:cNvCxnSpPr>
            <a:cxnSpLocks/>
            <a:stCxn id="23" idx="6"/>
            <a:endCxn id="78" idx="2"/>
          </p:cNvCxnSpPr>
          <p:nvPr/>
        </p:nvCxnSpPr>
        <p:spPr>
          <a:xfrm>
            <a:off x="4931144" y="2367678"/>
            <a:ext cx="717258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EFF55C-9379-FF21-7DCF-0E949817D714}"/>
              </a:ext>
            </a:extLst>
          </p:cNvPr>
          <p:cNvCxnSpPr>
            <a:cxnSpLocks/>
            <a:stCxn id="18" idx="6"/>
            <a:endCxn id="64" idx="2"/>
          </p:cNvCxnSpPr>
          <p:nvPr/>
        </p:nvCxnSpPr>
        <p:spPr>
          <a:xfrm>
            <a:off x="4931144" y="3306487"/>
            <a:ext cx="227576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C5CED-D514-C389-ACD0-E05A3118406C}"/>
              </a:ext>
            </a:extLst>
          </p:cNvPr>
          <p:cNvCxnSpPr>
            <a:cxnSpLocks/>
            <a:stCxn id="64" idx="6"/>
            <a:endCxn id="74" idx="2"/>
          </p:cNvCxnSpPr>
          <p:nvPr/>
        </p:nvCxnSpPr>
        <p:spPr>
          <a:xfrm>
            <a:off x="5439353" y="3306487"/>
            <a:ext cx="209049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35091F3-672C-238E-42B9-78940D4BFB40}"/>
              </a:ext>
            </a:extLst>
          </p:cNvPr>
          <p:cNvCxnSpPr>
            <a:cxnSpLocks/>
            <a:stCxn id="65" idx="6"/>
            <a:endCxn id="75" idx="2"/>
          </p:cNvCxnSpPr>
          <p:nvPr/>
        </p:nvCxnSpPr>
        <p:spPr>
          <a:xfrm>
            <a:off x="5439353" y="3775892"/>
            <a:ext cx="209049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99049E-C2ED-83B8-F694-A51161980E9B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4931144" y="3775892"/>
            <a:ext cx="227576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2AC95C-696A-1033-4BB7-CADA91A63F41}"/>
              </a:ext>
            </a:extLst>
          </p:cNvPr>
          <p:cNvCxnSpPr>
            <a:cxnSpLocks/>
            <a:stCxn id="20" idx="6"/>
            <a:endCxn id="76" idx="2"/>
          </p:cNvCxnSpPr>
          <p:nvPr/>
        </p:nvCxnSpPr>
        <p:spPr>
          <a:xfrm>
            <a:off x="4931144" y="4242269"/>
            <a:ext cx="717258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59734DD-7065-6E45-7D4D-65EA14051805}"/>
              </a:ext>
            </a:extLst>
          </p:cNvPr>
          <p:cNvCxnSpPr>
            <a:cxnSpLocks/>
            <a:stCxn id="22" idx="6"/>
            <a:endCxn id="67" idx="2"/>
          </p:cNvCxnSpPr>
          <p:nvPr/>
        </p:nvCxnSpPr>
        <p:spPr>
          <a:xfrm>
            <a:off x="4931144" y="2837083"/>
            <a:ext cx="227576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53BBF8-35EF-06DF-E275-387432AC3916}"/>
              </a:ext>
            </a:extLst>
          </p:cNvPr>
          <p:cNvCxnSpPr>
            <a:cxnSpLocks/>
            <a:stCxn id="67" idx="6"/>
            <a:endCxn id="77" idx="2"/>
          </p:cNvCxnSpPr>
          <p:nvPr/>
        </p:nvCxnSpPr>
        <p:spPr>
          <a:xfrm>
            <a:off x="5439353" y="2837083"/>
            <a:ext cx="209049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E196EF6-0A08-9334-C42D-51236A11B185}"/>
              </a:ext>
            </a:extLst>
          </p:cNvPr>
          <p:cNvCxnSpPr>
            <a:cxnSpLocks/>
            <a:stCxn id="23" idx="5"/>
            <a:endCxn id="67" idx="1"/>
          </p:cNvCxnSpPr>
          <p:nvPr/>
        </p:nvCxnSpPr>
        <p:spPr>
          <a:xfrm>
            <a:off x="4890045" y="2466897"/>
            <a:ext cx="309772" cy="270967"/>
          </a:xfrm>
          <a:prstGeom prst="straightConnector1">
            <a:avLst/>
          </a:prstGeom>
          <a:ln w="12700" cap="rnd">
            <a:solidFill>
              <a:schemeClr val="accent5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012CA8D-965E-097C-1732-1DAEB6693D49}"/>
              </a:ext>
            </a:extLst>
          </p:cNvPr>
          <p:cNvCxnSpPr>
            <a:cxnSpLocks/>
            <a:stCxn id="65" idx="5"/>
            <a:endCxn id="76" idx="1"/>
          </p:cNvCxnSpPr>
          <p:nvPr/>
        </p:nvCxnSpPr>
        <p:spPr>
          <a:xfrm>
            <a:off x="5398254" y="3875111"/>
            <a:ext cx="291245" cy="267939"/>
          </a:xfrm>
          <a:prstGeom prst="straightConnector1">
            <a:avLst/>
          </a:prstGeom>
          <a:ln w="12700" cap="rnd">
            <a:solidFill>
              <a:schemeClr val="accent5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EF1400A-CF3E-14DE-A4C6-1962F34F3E69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5299036" y="3446804"/>
            <a:ext cx="0" cy="188771"/>
          </a:xfrm>
          <a:prstGeom prst="straightConnector1">
            <a:avLst/>
          </a:prstGeom>
          <a:ln w="12700" cap="rnd">
            <a:solidFill>
              <a:schemeClr val="accent5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E435C2B-56AC-D0BA-EB71-CE84A3CC98F5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299036" y="2986990"/>
            <a:ext cx="0" cy="179181"/>
          </a:xfrm>
          <a:prstGeom prst="straightConnector1">
            <a:avLst/>
          </a:prstGeom>
          <a:ln w="12700" cap="rnd">
            <a:solidFill>
              <a:schemeClr val="accent5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6071081-FCF7-07AE-12B8-FD620AE493F2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5788718" y="3916208"/>
            <a:ext cx="0" cy="185744"/>
          </a:xfrm>
          <a:prstGeom prst="straightConnector1">
            <a:avLst/>
          </a:prstGeom>
          <a:ln w="127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1EE951F-769A-4F3D-ACAF-E1B63D13BD32}"/>
              </a:ext>
            </a:extLst>
          </p:cNvPr>
          <p:cNvCxnSpPr>
            <a:cxnSpLocks/>
            <a:stCxn id="75" idx="0"/>
            <a:endCxn id="74" idx="4"/>
          </p:cNvCxnSpPr>
          <p:nvPr/>
        </p:nvCxnSpPr>
        <p:spPr>
          <a:xfrm flipV="1">
            <a:off x="5788718" y="3446804"/>
            <a:ext cx="0" cy="188771"/>
          </a:xfrm>
          <a:prstGeom prst="straightConnector1">
            <a:avLst/>
          </a:prstGeom>
          <a:ln w="127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0616C9-9676-984B-E564-FF4FD10B077D}"/>
              </a:ext>
            </a:extLst>
          </p:cNvPr>
          <p:cNvCxnSpPr>
            <a:cxnSpLocks/>
            <a:stCxn id="74" idx="0"/>
            <a:endCxn id="77" idx="4"/>
          </p:cNvCxnSpPr>
          <p:nvPr/>
        </p:nvCxnSpPr>
        <p:spPr>
          <a:xfrm flipV="1">
            <a:off x="5788718" y="2977399"/>
            <a:ext cx="0" cy="188771"/>
          </a:xfrm>
          <a:prstGeom prst="straightConnector1">
            <a:avLst/>
          </a:prstGeom>
          <a:ln w="127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EBF53C4-098F-D513-20C7-56F32E8EC00F}"/>
              </a:ext>
            </a:extLst>
          </p:cNvPr>
          <p:cNvCxnSpPr>
            <a:cxnSpLocks/>
            <a:stCxn id="77" idx="0"/>
            <a:endCxn id="78" idx="4"/>
          </p:cNvCxnSpPr>
          <p:nvPr/>
        </p:nvCxnSpPr>
        <p:spPr>
          <a:xfrm flipV="1">
            <a:off x="5788718" y="2507995"/>
            <a:ext cx="0" cy="188771"/>
          </a:xfrm>
          <a:prstGeom prst="straightConnector1">
            <a:avLst/>
          </a:prstGeom>
          <a:ln w="127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489CD79-9265-B670-4CE9-3AF2A646F966}"/>
              </a:ext>
            </a:extLst>
          </p:cNvPr>
          <p:cNvSpPr/>
          <p:nvPr/>
        </p:nvSpPr>
        <p:spPr>
          <a:xfrm>
            <a:off x="5022257" y="1714597"/>
            <a:ext cx="996254" cy="3422494"/>
          </a:xfrm>
          <a:prstGeom prst="rect">
            <a:avLst/>
          </a:prstGeom>
          <a:noFill/>
          <a:ln w="12700" cap="rnd">
            <a:prstDash val="lg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2A68E-62E3-1FEF-C312-3ECF6F044B05}"/>
              </a:ext>
            </a:extLst>
          </p:cNvPr>
          <p:cNvSpPr/>
          <p:nvPr/>
        </p:nvSpPr>
        <p:spPr>
          <a:xfrm>
            <a:off x="2774942" y="2669847"/>
            <a:ext cx="1066002" cy="3391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P6: 512c (/32)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A221D7-D429-30B3-7A69-29C85CC8C330}"/>
              </a:ext>
            </a:extLst>
          </p:cNvPr>
          <p:cNvSpPr/>
          <p:nvPr/>
        </p:nvSpPr>
        <p:spPr>
          <a:xfrm>
            <a:off x="2774942" y="2195732"/>
            <a:ext cx="1066002" cy="339183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P7: 512c (/64)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123231-543F-3622-19AB-B291D212AB37}"/>
              </a:ext>
            </a:extLst>
          </p:cNvPr>
          <p:cNvCxnSpPr>
            <a:cxnSpLocks/>
            <a:stCxn id="17" idx="0"/>
            <a:endCxn id="128" idx="2"/>
          </p:cNvCxnSpPr>
          <p:nvPr/>
        </p:nvCxnSpPr>
        <p:spPr>
          <a:xfrm flipV="1">
            <a:off x="3307944" y="3009030"/>
            <a:ext cx="0" cy="127867"/>
          </a:xfrm>
          <a:prstGeom prst="straightConnector1">
            <a:avLst/>
          </a:prstGeom>
          <a:ln w="12700" cap="rnd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E17F2DB-24AE-E982-5C50-6182EFD2191C}"/>
              </a:ext>
            </a:extLst>
          </p:cNvPr>
          <p:cNvCxnSpPr>
            <a:cxnSpLocks/>
            <a:stCxn id="128" idx="0"/>
            <a:endCxn id="129" idx="2"/>
          </p:cNvCxnSpPr>
          <p:nvPr/>
        </p:nvCxnSpPr>
        <p:spPr>
          <a:xfrm flipV="1">
            <a:off x="3307944" y="2534915"/>
            <a:ext cx="0" cy="134932"/>
          </a:xfrm>
          <a:prstGeom prst="straightConnector1">
            <a:avLst/>
          </a:prstGeom>
          <a:ln w="12700" cap="rnd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1DBC4C8-AA2D-D043-888D-19BEFF19291A}"/>
              </a:ext>
            </a:extLst>
          </p:cNvPr>
          <p:cNvSpPr/>
          <p:nvPr/>
        </p:nvSpPr>
        <p:spPr>
          <a:xfrm>
            <a:off x="6113822" y="2227362"/>
            <a:ext cx="274493" cy="2775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Or 168">
            <a:extLst>
              <a:ext uri="{FF2B5EF4-FFF2-40B4-BE49-F238E27FC236}">
                <a16:creationId xmlns:a16="http://schemas.microsoft.com/office/drawing/2014/main" id="{E04A4904-0C83-C455-2CDD-00F112805C1F}"/>
              </a:ext>
            </a:extLst>
          </p:cNvPr>
          <p:cNvSpPr/>
          <p:nvPr/>
        </p:nvSpPr>
        <p:spPr>
          <a:xfrm>
            <a:off x="6414345" y="2737864"/>
            <a:ext cx="204586" cy="204587"/>
          </a:xfrm>
          <a:prstGeom prst="flowChartOr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3A759C-9F4A-FB77-AD3C-DFBB9DCA1897}"/>
              </a:ext>
            </a:extLst>
          </p:cNvPr>
          <p:cNvCxnSpPr>
            <a:cxnSpLocks/>
            <a:stCxn id="77" idx="6"/>
            <a:endCxn id="169" idx="2"/>
          </p:cNvCxnSpPr>
          <p:nvPr/>
        </p:nvCxnSpPr>
        <p:spPr>
          <a:xfrm>
            <a:off x="5929035" y="2837083"/>
            <a:ext cx="485310" cy="3075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859B1BC-C5EE-D42D-DCE5-A7C4B0A40F32}"/>
              </a:ext>
            </a:extLst>
          </p:cNvPr>
          <p:cNvCxnSpPr>
            <a:cxnSpLocks/>
            <a:stCxn id="78" idx="6"/>
            <a:endCxn id="165" idx="1"/>
          </p:cNvCxnSpPr>
          <p:nvPr/>
        </p:nvCxnSpPr>
        <p:spPr>
          <a:xfrm flipV="1">
            <a:off x="5929035" y="2366141"/>
            <a:ext cx="184788" cy="1537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B9FFEB0D-C499-D237-AA46-0AE7A210853C}"/>
              </a:ext>
            </a:extLst>
          </p:cNvPr>
          <p:cNvCxnSpPr>
            <a:stCxn id="165" idx="3"/>
            <a:endCxn id="169" idx="0"/>
          </p:cNvCxnSpPr>
          <p:nvPr/>
        </p:nvCxnSpPr>
        <p:spPr>
          <a:xfrm>
            <a:off x="6388315" y="2366141"/>
            <a:ext cx="128323" cy="371723"/>
          </a:xfrm>
          <a:prstGeom prst="bentConnector2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58970E1-38B5-9E87-BBD1-74E83ACFA597}"/>
              </a:ext>
            </a:extLst>
          </p:cNvPr>
          <p:cNvSpPr/>
          <p:nvPr/>
        </p:nvSpPr>
        <p:spPr>
          <a:xfrm>
            <a:off x="6748112" y="2703641"/>
            <a:ext cx="274493" cy="2775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Or 207">
            <a:extLst>
              <a:ext uri="{FF2B5EF4-FFF2-40B4-BE49-F238E27FC236}">
                <a16:creationId xmlns:a16="http://schemas.microsoft.com/office/drawing/2014/main" id="{CFD73707-4C33-5C46-7D7B-15624F6B4563}"/>
              </a:ext>
            </a:extLst>
          </p:cNvPr>
          <p:cNvSpPr/>
          <p:nvPr/>
        </p:nvSpPr>
        <p:spPr>
          <a:xfrm>
            <a:off x="7034657" y="3204194"/>
            <a:ext cx="204586" cy="204587"/>
          </a:xfrm>
          <a:prstGeom prst="flowChartOr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6501F39F-7F02-7075-F4B3-5194563DCF6B}"/>
              </a:ext>
            </a:extLst>
          </p:cNvPr>
          <p:cNvCxnSpPr>
            <a:stCxn id="207" idx="3"/>
            <a:endCxn id="208" idx="0"/>
          </p:cNvCxnSpPr>
          <p:nvPr/>
        </p:nvCxnSpPr>
        <p:spPr>
          <a:xfrm>
            <a:off x="7022604" y="2842421"/>
            <a:ext cx="114346" cy="361773"/>
          </a:xfrm>
          <a:prstGeom prst="bentConnector2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38043D0F-F201-34D6-9E26-AB4B1283A2D8}"/>
              </a:ext>
            </a:extLst>
          </p:cNvPr>
          <p:cNvCxnSpPr>
            <a:cxnSpLocks/>
            <a:stCxn id="169" idx="6"/>
            <a:endCxn id="207" idx="1"/>
          </p:cNvCxnSpPr>
          <p:nvPr/>
        </p:nvCxnSpPr>
        <p:spPr>
          <a:xfrm>
            <a:off x="6618931" y="2840158"/>
            <a:ext cx="129180" cy="2264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ED29F04-78CC-8D57-91A2-A4D658563A8E}"/>
              </a:ext>
            </a:extLst>
          </p:cNvPr>
          <p:cNvCxnSpPr>
            <a:cxnSpLocks/>
            <a:stCxn id="74" idx="6"/>
            <a:endCxn id="208" idx="2"/>
          </p:cNvCxnSpPr>
          <p:nvPr/>
        </p:nvCxnSpPr>
        <p:spPr>
          <a:xfrm>
            <a:off x="5929035" y="3306487"/>
            <a:ext cx="1105622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0A65B17-D2D2-A796-4DD9-6DA0A6E285A6}"/>
              </a:ext>
            </a:extLst>
          </p:cNvPr>
          <p:cNvSpPr/>
          <p:nvPr/>
        </p:nvSpPr>
        <p:spPr>
          <a:xfrm>
            <a:off x="7399989" y="3166171"/>
            <a:ext cx="274493" cy="2775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lowchart: Or 225">
            <a:extLst>
              <a:ext uri="{FF2B5EF4-FFF2-40B4-BE49-F238E27FC236}">
                <a16:creationId xmlns:a16="http://schemas.microsoft.com/office/drawing/2014/main" id="{D372BF28-743C-3F45-D0A4-A286C4F422BA}"/>
              </a:ext>
            </a:extLst>
          </p:cNvPr>
          <p:cNvSpPr/>
          <p:nvPr/>
        </p:nvSpPr>
        <p:spPr>
          <a:xfrm>
            <a:off x="7686534" y="3666724"/>
            <a:ext cx="204586" cy="204587"/>
          </a:xfrm>
          <a:prstGeom prst="flowChartOr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A4D7188-585F-AB92-7A5D-EBF9E26B8203}"/>
              </a:ext>
            </a:extLst>
          </p:cNvPr>
          <p:cNvCxnSpPr>
            <a:stCxn id="225" idx="3"/>
            <a:endCxn id="226" idx="0"/>
          </p:cNvCxnSpPr>
          <p:nvPr/>
        </p:nvCxnSpPr>
        <p:spPr>
          <a:xfrm>
            <a:off x="7674481" y="3304950"/>
            <a:ext cx="114346" cy="361773"/>
          </a:xfrm>
          <a:prstGeom prst="bentConnector2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1DCDE8D-97AA-2D38-A4A0-0CE0362C7E36}"/>
              </a:ext>
            </a:extLst>
          </p:cNvPr>
          <p:cNvCxnSpPr>
            <a:cxnSpLocks/>
            <a:stCxn id="208" idx="6"/>
            <a:endCxn id="225" idx="1"/>
          </p:cNvCxnSpPr>
          <p:nvPr/>
        </p:nvCxnSpPr>
        <p:spPr>
          <a:xfrm flipV="1">
            <a:off x="7239243" y="3304950"/>
            <a:ext cx="160746" cy="1537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A082697-B906-F6BF-DEB8-1F957C08571F}"/>
              </a:ext>
            </a:extLst>
          </p:cNvPr>
          <p:cNvCxnSpPr>
            <a:cxnSpLocks/>
            <a:stCxn id="75" idx="6"/>
            <a:endCxn id="226" idx="2"/>
          </p:cNvCxnSpPr>
          <p:nvPr/>
        </p:nvCxnSpPr>
        <p:spPr>
          <a:xfrm flipV="1">
            <a:off x="5929035" y="3769017"/>
            <a:ext cx="1757500" cy="6875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DC6C8E5-1C3D-0A3F-A140-58FEF663579C}"/>
              </a:ext>
            </a:extLst>
          </p:cNvPr>
          <p:cNvSpPr/>
          <p:nvPr/>
        </p:nvSpPr>
        <p:spPr>
          <a:xfrm>
            <a:off x="8063320" y="3630237"/>
            <a:ext cx="274493" cy="2775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lowchart: Or 236">
            <a:extLst>
              <a:ext uri="{FF2B5EF4-FFF2-40B4-BE49-F238E27FC236}">
                <a16:creationId xmlns:a16="http://schemas.microsoft.com/office/drawing/2014/main" id="{AE8C9825-41AD-375E-126B-DE28B2166BA8}"/>
              </a:ext>
            </a:extLst>
          </p:cNvPr>
          <p:cNvSpPr/>
          <p:nvPr/>
        </p:nvSpPr>
        <p:spPr>
          <a:xfrm>
            <a:off x="8349865" y="4130790"/>
            <a:ext cx="204586" cy="204587"/>
          </a:xfrm>
          <a:prstGeom prst="flowChartOr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A61EE1FF-EB34-823F-ECD5-64C5D2D819BD}"/>
              </a:ext>
            </a:extLst>
          </p:cNvPr>
          <p:cNvCxnSpPr>
            <a:stCxn id="236" idx="3"/>
            <a:endCxn id="237" idx="0"/>
          </p:cNvCxnSpPr>
          <p:nvPr/>
        </p:nvCxnSpPr>
        <p:spPr>
          <a:xfrm>
            <a:off x="8337813" y="3769017"/>
            <a:ext cx="114346" cy="361773"/>
          </a:xfrm>
          <a:prstGeom prst="bentConnector2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3C8A016-8A33-79AF-1D17-0F897F5A7946}"/>
              </a:ext>
            </a:extLst>
          </p:cNvPr>
          <p:cNvCxnSpPr>
            <a:cxnSpLocks/>
            <a:stCxn id="226" idx="6"/>
            <a:endCxn id="236" idx="1"/>
          </p:cNvCxnSpPr>
          <p:nvPr/>
        </p:nvCxnSpPr>
        <p:spPr>
          <a:xfrm>
            <a:off x="7891120" y="3769017"/>
            <a:ext cx="172199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ECE1F04-12D8-3E87-4A1E-820EFF982169}"/>
              </a:ext>
            </a:extLst>
          </p:cNvPr>
          <p:cNvCxnSpPr>
            <a:cxnSpLocks/>
            <a:stCxn id="76" idx="6"/>
            <a:endCxn id="237" idx="2"/>
          </p:cNvCxnSpPr>
          <p:nvPr/>
        </p:nvCxnSpPr>
        <p:spPr>
          <a:xfrm flipV="1">
            <a:off x="5929035" y="4233084"/>
            <a:ext cx="2420831" cy="9185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A78BDA0-9649-D702-F524-5C36F98C03C0}"/>
              </a:ext>
            </a:extLst>
          </p:cNvPr>
          <p:cNvSpPr/>
          <p:nvPr/>
        </p:nvSpPr>
        <p:spPr>
          <a:xfrm>
            <a:off x="8726651" y="4094304"/>
            <a:ext cx="274493" cy="277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FFE88AB-EDB4-3CCC-31AA-D0A19CE338B9}"/>
              </a:ext>
            </a:extLst>
          </p:cNvPr>
          <p:cNvCxnSpPr>
            <a:cxnSpLocks/>
            <a:stCxn id="237" idx="6"/>
            <a:endCxn id="249" idx="1"/>
          </p:cNvCxnSpPr>
          <p:nvPr/>
        </p:nvCxnSpPr>
        <p:spPr>
          <a:xfrm>
            <a:off x="8554452" y="4233084"/>
            <a:ext cx="172199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F573002-69B7-0403-B84F-D45959114F59}"/>
              </a:ext>
            </a:extLst>
          </p:cNvPr>
          <p:cNvSpPr/>
          <p:nvPr/>
        </p:nvSpPr>
        <p:spPr>
          <a:xfrm>
            <a:off x="2073088" y="1732482"/>
            <a:ext cx="2429656" cy="3422494"/>
          </a:xfrm>
          <a:prstGeom prst="rect">
            <a:avLst/>
          </a:prstGeom>
          <a:noFill/>
          <a:ln w="12700" cap="rnd">
            <a:prstDash val="lg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26E4398-4F45-C2D2-3401-10EEBA1891D9}"/>
              </a:ext>
            </a:extLst>
          </p:cNvPr>
          <p:cNvSpPr/>
          <p:nvPr/>
        </p:nvSpPr>
        <p:spPr>
          <a:xfrm>
            <a:off x="9275637" y="4094304"/>
            <a:ext cx="274493" cy="277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E871B98-4F92-14BD-E1F7-ABA8BBC610F1}"/>
              </a:ext>
            </a:extLst>
          </p:cNvPr>
          <p:cNvCxnSpPr>
            <a:cxnSpLocks/>
            <a:stCxn id="249" idx="3"/>
            <a:endCxn id="299" idx="1"/>
          </p:cNvCxnSpPr>
          <p:nvPr/>
        </p:nvCxnSpPr>
        <p:spPr>
          <a:xfrm>
            <a:off x="9001144" y="4233084"/>
            <a:ext cx="274493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3B63178D-6430-BFAC-DDE1-5B896D4399EF}"/>
              </a:ext>
            </a:extLst>
          </p:cNvPr>
          <p:cNvCxnSpPr>
            <a:cxnSpLocks/>
            <a:stCxn id="299" idx="3"/>
            <a:endCxn id="312" idx="1"/>
          </p:cNvCxnSpPr>
          <p:nvPr/>
        </p:nvCxnSpPr>
        <p:spPr>
          <a:xfrm>
            <a:off x="9550129" y="4233084"/>
            <a:ext cx="349938" cy="4592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309" descr="A close-up of a flower on a white surface&#10;&#10;Description automatically generated">
            <a:extLst>
              <a:ext uri="{FF2B5EF4-FFF2-40B4-BE49-F238E27FC236}">
                <a16:creationId xmlns:a16="http://schemas.microsoft.com/office/drawing/2014/main" id="{728B1A7D-AA53-FB64-E9E0-2F32A2516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2" y="4435057"/>
            <a:ext cx="1394471" cy="1045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12" name="Picture 311" descr="A purple background with blue dots&#10;&#10;Description automatically generated">
            <a:extLst>
              <a:ext uri="{FF2B5EF4-FFF2-40B4-BE49-F238E27FC236}">
                <a16:creationId xmlns:a16="http://schemas.microsoft.com/office/drawing/2014/main" id="{60A2DEC3-A813-2054-B949-C3D734E77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67" y="3527118"/>
            <a:ext cx="1894821" cy="1421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95F20484-3AD6-E0B4-1E36-299B4C7B4E9C}"/>
              </a:ext>
            </a:extLst>
          </p:cNvPr>
          <p:cNvCxnSpPr>
            <a:cxnSpLocks/>
            <a:stCxn id="310" idx="3"/>
            <a:endCxn id="10" idx="1"/>
          </p:cNvCxnSpPr>
          <p:nvPr/>
        </p:nvCxnSpPr>
        <p:spPr>
          <a:xfrm>
            <a:off x="1762203" y="4957984"/>
            <a:ext cx="461338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48A97908-3699-0A84-B241-747E9BCD5BCF}"/>
              </a:ext>
            </a:extLst>
          </p:cNvPr>
          <p:cNvSpPr txBox="1"/>
          <p:nvPr/>
        </p:nvSpPr>
        <p:spPr>
          <a:xfrm>
            <a:off x="2043033" y="1714597"/>
            <a:ext cx="113101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VGG Backbone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3A137D1-4FB5-0B44-02B9-B9B924858DB4}"/>
              </a:ext>
            </a:extLst>
          </p:cNvPr>
          <p:cNvSpPr txBox="1"/>
          <p:nvPr/>
        </p:nvSpPr>
        <p:spPr>
          <a:xfrm>
            <a:off x="5022257" y="1717834"/>
            <a:ext cx="59824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b="1" dirty="0" err="1"/>
              <a:t>BiFPN</a:t>
            </a:r>
            <a:r>
              <a:rPr lang="en-US" sz="1200" b="1" dirty="0"/>
              <a:t> 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66D8227-61B8-A997-59CD-E1FF1D18329E}"/>
              </a:ext>
            </a:extLst>
          </p:cNvPr>
          <p:cNvSpPr/>
          <p:nvPr/>
        </p:nvSpPr>
        <p:spPr>
          <a:xfrm>
            <a:off x="9086144" y="1775978"/>
            <a:ext cx="274493" cy="2775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1CD8963-D5B6-E452-2036-9B3FA5EDF07C}"/>
              </a:ext>
            </a:extLst>
          </p:cNvPr>
          <p:cNvSpPr/>
          <p:nvPr/>
        </p:nvSpPr>
        <p:spPr>
          <a:xfrm>
            <a:off x="9086145" y="2132747"/>
            <a:ext cx="274493" cy="277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0B8CFFB-B604-E5A2-5B8C-F9A9CCEBF51D}"/>
              </a:ext>
            </a:extLst>
          </p:cNvPr>
          <p:cNvSpPr txBox="1"/>
          <p:nvPr/>
        </p:nvSpPr>
        <p:spPr>
          <a:xfrm>
            <a:off x="668807" y="4096724"/>
            <a:ext cx="187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3xH</a:t>
            </a:r>
            <a:r>
              <a:rPr lang="en-US" dirty="0"/>
              <a:t>xW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6102EE3-0617-2C3E-B8B0-D3C57E47B11D}"/>
              </a:ext>
            </a:extLst>
          </p:cNvPr>
          <p:cNvSpPr txBox="1"/>
          <p:nvPr/>
        </p:nvSpPr>
        <p:spPr>
          <a:xfrm>
            <a:off x="10556009" y="4948234"/>
            <a:ext cx="866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</a:t>
            </a:r>
            <a:r>
              <a:rPr lang="en-US" dirty="0"/>
              <a:t>xW</a:t>
            </a:r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5CE4FC-6680-F2F8-234A-318658889C45}"/>
              </a:ext>
            </a:extLst>
          </p:cNvPr>
          <p:cNvCxnSpPr>
            <a:cxnSpLocks/>
            <a:stCxn id="129" idx="3"/>
            <a:endCxn id="23" idx="2"/>
          </p:cNvCxnSpPr>
          <p:nvPr/>
        </p:nvCxnSpPr>
        <p:spPr>
          <a:xfrm>
            <a:off x="3840944" y="2365324"/>
            <a:ext cx="809566" cy="2355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0417DC87-F339-9863-C8F5-FF93EB673138}"/>
              </a:ext>
            </a:extLst>
          </p:cNvPr>
          <p:cNvCxnSpPr>
            <a:cxnSpLocks/>
            <a:stCxn id="128" idx="3"/>
            <a:endCxn id="22" idx="2"/>
          </p:cNvCxnSpPr>
          <p:nvPr/>
        </p:nvCxnSpPr>
        <p:spPr>
          <a:xfrm flipV="1">
            <a:off x="3840944" y="2837083"/>
            <a:ext cx="809566" cy="2356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8342DF63-402E-A501-C9B1-C0C1F95BEBD7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3840944" y="3306488"/>
            <a:ext cx="809566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9728CAEF-97B3-9D71-6264-83DB601278DF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>
            <a:off x="3937854" y="3775892"/>
            <a:ext cx="712656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5BBC0B41-5F1B-3519-E6E0-02FB0790BEAA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4058991" y="4242269"/>
            <a:ext cx="591519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3027A989-4E33-4DBC-22E5-058734BE60C3}"/>
              </a:ext>
            </a:extLst>
          </p:cNvPr>
          <p:cNvCxnSpPr>
            <a:cxnSpLocks/>
          </p:cNvCxnSpPr>
          <p:nvPr/>
        </p:nvCxnSpPr>
        <p:spPr>
          <a:xfrm flipV="1">
            <a:off x="9223231" y="2445980"/>
            <a:ext cx="0" cy="271511"/>
          </a:xfrm>
          <a:prstGeom prst="straightConnector1">
            <a:avLst/>
          </a:prstGeom>
          <a:ln w="127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Arc 409">
            <a:extLst>
              <a:ext uri="{FF2B5EF4-FFF2-40B4-BE49-F238E27FC236}">
                <a16:creationId xmlns:a16="http://schemas.microsoft.com/office/drawing/2014/main" id="{3768D72C-0F6E-27B5-5D0A-7D12F5CDD54E}"/>
              </a:ext>
            </a:extLst>
          </p:cNvPr>
          <p:cNvSpPr/>
          <p:nvPr/>
        </p:nvSpPr>
        <p:spPr>
          <a:xfrm>
            <a:off x="4712300" y="2576983"/>
            <a:ext cx="1081077" cy="476213"/>
          </a:xfrm>
          <a:prstGeom prst="arc">
            <a:avLst>
              <a:gd name="adj1" fmla="val 11804200"/>
              <a:gd name="adj2" fmla="val 20762145"/>
            </a:avLst>
          </a:prstGeom>
          <a:ln w="12700" cap="rnd">
            <a:solidFill>
              <a:srgbClr val="DB35D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Arc 410">
            <a:extLst>
              <a:ext uri="{FF2B5EF4-FFF2-40B4-BE49-F238E27FC236}">
                <a16:creationId xmlns:a16="http://schemas.microsoft.com/office/drawing/2014/main" id="{2B7B671C-795F-EE33-F208-6AA4B64F12DF}"/>
              </a:ext>
            </a:extLst>
          </p:cNvPr>
          <p:cNvSpPr/>
          <p:nvPr/>
        </p:nvSpPr>
        <p:spPr>
          <a:xfrm>
            <a:off x="4712300" y="3039594"/>
            <a:ext cx="1081077" cy="476213"/>
          </a:xfrm>
          <a:prstGeom prst="arc">
            <a:avLst>
              <a:gd name="adj1" fmla="val 11804200"/>
              <a:gd name="adj2" fmla="val 20762145"/>
            </a:avLst>
          </a:prstGeom>
          <a:ln w="12700" cap="rnd">
            <a:solidFill>
              <a:srgbClr val="DB35D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Arc 411">
            <a:extLst>
              <a:ext uri="{FF2B5EF4-FFF2-40B4-BE49-F238E27FC236}">
                <a16:creationId xmlns:a16="http://schemas.microsoft.com/office/drawing/2014/main" id="{175AAF77-AF7D-7E10-D9BA-851A8DDF1CF0}"/>
              </a:ext>
            </a:extLst>
          </p:cNvPr>
          <p:cNvSpPr/>
          <p:nvPr/>
        </p:nvSpPr>
        <p:spPr>
          <a:xfrm>
            <a:off x="4712300" y="3514768"/>
            <a:ext cx="1081077" cy="476213"/>
          </a:xfrm>
          <a:prstGeom prst="arc">
            <a:avLst>
              <a:gd name="adj1" fmla="val 11804200"/>
              <a:gd name="adj2" fmla="val 20762145"/>
            </a:avLst>
          </a:prstGeom>
          <a:ln w="12700" cap="rnd">
            <a:solidFill>
              <a:srgbClr val="DB35D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9AF58A10-3D15-8B83-B513-DFCDDF182899}"/>
              </a:ext>
            </a:extLst>
          </p:cNvPr>
          <p:cNvSpPr txBox="1"/>
          <p:nvPr/>
        </p:nvSpPr>
        <p:spPr>
          <a:xfrm>
            <a:off x="9360637" y="2078838"/>
            <a:ext cx="65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59064751-A90B-2565-D731-E262073CD4C1}"/>
              </a:ext>
            </a:extLst>
          </p:cNvPr>
          <p:cNvSpPr txBox="1"/>
          <p:nvPr/>
        </p:nvSpPr>
        <p:spPr>
          <a:xfrm>
            <a:off x="9360637" y="1740573"/>
            <a:ext cx="16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DeConv &amp; Conv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D7FD0820-2CC4-D9BE-DA31-FB53504A38CA}"/>
              </a:ext>
            </a:extLst>
          </p:cNvPr>
          <p:cNvSpPr txBox="1"/>
          <p:nvPr/>
        </p:nvSpPr>
        <p:spPr>
          <a:xfrm>
            <a:off x="9360637" y="241063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sample</a:t>
            </a: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414EB964-38C5-D14B-5C89-0ED321CAA2D6}"/>
              </a:ext>
            </a:extLst>
          </p:cNvPr>
          <p:cNvCxnSpPr>
            <a:cxnSpLocks/>
          </p:cNvCxnSpPr>
          <p:nvPr/>
        </p:nvCxnSpPr>
        <p:spPr>
          <a:xfrm flipV="1">
            <a:off x="9223231" y="2769730"/>
            <a:ext cx="0" cy="271511"/>
          </a:xfrm>
          <a:prstGeom prst="straightConnector1">
            <a:avLst/>
          </a:prstGeom>
          <a:ln w="12700" cap="rnd">
            <a:solidFill>
              <a:schemeClr val="accent5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C0A3199B-144B-BD5E-F8F5-C17CA9606D2E}"/>
              </a:ext>
            </a:extLst>
          </p:cNvPr>
          <p:cNvSpPr txBox="1"/>
          <p:nvPr/>
        </p:nvSpPr>
        <p:spPr>
          <a:xfrm>
            <a:off x="9360637" y="2754847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 sample</a:t>
            </a:r>
          </a:p>
        </p:txBody>
      </p:sp>
      <p:sp>
        <p:nvSpPr>
          <p:cNvPr id="432" name="Flowchart: Or 431">
            <a:extLst>
              <a:ext uri="{FF2B5EF4-FFF2-40B4-BE49-F238E27FC236}">
                <a16:creationId xmlns:a16="http://schemas.microsoft.com/office/drawing/2014/main" id="{C86734F3-A0D7-8F73-6780-1B7C1659EDC1}"/>
              </a:ext>
            </a:extLst>
          </p:cNvPr>
          <p:cNvSpPr/>
          <p:nvPr/>
        </p:nvSpPr>
        <p:spPr>
          <a:xfrm>
            <a:off x="9137257" y="3115485"/>
            <a:ext cx="204586" cy="204587"/>
          </a:xfrm>
          <a:prstGeom prst="flowChartOr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77CC23F4-805A-1A29-AF01-B4461A0A043F}"/>
              </a:ext>
            </a:extLst>
          </p:cNvPr>
          <p:cNvSpPr txBox="1"/>
          <p:nvPr/>
        </p:nvSpPr>
        <p:spPr>
          <a:xfrm>
            <a:off x="9360637" y="3031137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 Channels</a:t>
            </a: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0A0E6759-2ED2-A8C3-9C04-30C55E9D685C}"/>
              </a:ext>
            </a:extLst>
          </p:cNvPr>
          <p:cNvSpPr/>
          <p:nvPr/>
        </p:nvSpPr>
        <p:spPr>
          <a:xfrm>
            <a:off x="8929305" y="1674556"/>
            <a:ext cx="2865583" cy="1720718"/>
          </a:xfrm>
          <a:prstGeom prst="rect">
            <a:avLst/>
          </a:prstGeom>
          <a:noFill/>
          <a:ln w="12700" cap="rnd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6E740-FA3E-2BD1-6036-1E722E189672}"/>
              </a:ext>
            </a:extLst>
          </p:cNvPr>
          <p:cNvSpPr txBox="1"/>
          <p:nvPr/>
        </p:nvSpPr>
        <p:spPr>
          <a:xfrm>
            <a:off x="3579395" y="150395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Chenf</a:t>
            </a:r>
            <a:r>
              <a:rPr lang="en-US" dirty="0"/>
              <a:t>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58713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 Nguyễn Phan Hải</dc:creator>
  <cp:lastModifiedBy>Phú Nguyễn Phan Hải</cp:lastModifiedBy>
  <cp:revision>1</cp:revision>
  <dcterms:created xsi:type="dcterms:W3CDTF">2023-12-09T06:35:49Z</dcterms:created>
  <dcterms:modified xsi:type="dcterms:W3CDTF">2023-12-16T14:37:58Z</dcterms:modified>
</cp:coreProperties>
</file>