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09" r:id="rId3"/>
    <p:sldId id="330" r:id="rId4"/>
    <p:sldId id="331" r:id="rId5"/>
    <p:sldId id="338" r:id="rId6"/>
    <p:sldId id="337" r:id="rId7"/>
    <p:sldId id="336" r:id="rId8"/>
    <p:sldId id="335" r:id="rId9"/>
    <p:sldId id="334" r:id="rId10"/>
    <p:sldId id="333" r:id="rId11"/>
    <p:sldId id="332" r:id="rId12"/>
    <p:sldId id="329" r:id="rId13"/>
    <p:sldId id="328" r:id="rId14"/>
    <p:sldId id="327" r:id="rId15"/>
    <p:sldId id="326" r:id="rId16"/>
    <p:sldId id="325" r:id="rId17"/>
    <p:sldId id="324" r:id="rId18"/>
    <p:sldId id="313" r:id="rId19"/>
    <p:sldId id="314" r:id="rId20"/>
    <p:sldId id="315" r:id="rId21"/>
    <p:sldId id="316" r:id="rId22"/>
    <p:sldId id="310" r:id="rId23"/>
    <p:sldId id="311" r:id="rId24"/>
    <p:sldId id="317" r:id="rId25"/>
    <p:sldId id="318" r:id="rId26"/>
    <p:sldId id="319" r:id="rId27"/>
    <p:sldId id="320" r:id="rId28"/>
    <p:sldId id="312" r:id="rId29"/>
    <p:sldId id="321" r:id="rId30"/>
    <p:sldId id="322" r:id="rId31"/>
    <p:sldId id="323" r:id="rId32"/>
    <p:sldId id="28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671"/>
    <a:srgbClr val="1E95D4"/>
    <a:srgbClr val="001A60"/>
    <a:srgbClr val="009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94660"/>
  </p:normalViewPr>
  <p:slideViewPr>
    <p:cSldViewPr snapToGrid="0">
      <p:cViewPr varScale="1">
        <p:scale>
          <a:sx n="58" d="100"/>
          <a:sy n="58" d="100"/>
        </p:scale>
        <p:origin x="121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02078" y="1865341"/>
            <a:ext cx="7391400" cy="1749840"/>
          </a:xfrm>
        </p:spPr>
        <p:txBody>
          <a:bodyPr anchor="b">
            <a:normAutofit/>
          </a:bodyPr>
          <a:lstStyle>
            <a:lvl1pPr algn="l">
              <a:defRPr sz="4200" b="1">
                <a:solidFill>
                  <a:srgbClr val="001A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02077" y="3707256"/>
            <a:ext cx="7069667" cy="41016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rgbClr val="001A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Click to edit Master subtitle style</a:t>
            </a:r>
            <a:endParaRPr lang="en-US" altLang="zh-CN" dirty="0"/>
          </a:p>
        </p:txBody>
      </p:sp>
      <p:pic>
        <p:nvPicPr>
          <p:cNvPr id="5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39643" y="401464"/>
            <a:ext cx="1814800" cy="93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49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82373" y="1296962"/>
            <a:ext cx="10244667" cy="4736433"/>
          </a:xfrm>
        </p:spPr>
        <p:txBody>
          <a:bodyPr/>
          <a:lstStyle>
            <a:lvl1pPr marL="228600" indent="-228600">
              <a:buClr>
                <a:srgbClr val="001A60"/>
              </a:buClr>
              <a:buFont typeface="Arial" panose="020B0604020202020204" pitchFamily="34" charset="0"/>
              <a:buChar char="•"/>
              <a:defRPr b="0" baseline="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685800" indent="-228600">
              <a:buClr>
                <a:srgbClr val="0098D7"/>
              </a:buClr>
              <a:buFont typeface="Arial" panose="020B0604020202020204" pitchFamily="34" charset="0"/>
              <a:buChar char="•"/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143000" indent="-228600">
              <a:buClr>
                <a:srgbClr val="747271"/>
              </a:buClr>
              <a:buFont typeface="Arial" panose="020B0604020202020204" pitchFamily="34" charset="0"/>
              <a:buChar char="•"/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600200" indent="-228600">
              <a:buClr>
                <a:srgbClr val="747271"/>
              </a:buClr>
              <a:buFont typeface="Arial" panose="020B0604020202020204" pitchFamily="34" charset="0"/>
              <a:buChar char="•"/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2057400" indent="-228600">
              <a:buClr>
                <a:srgbClr val="747271"/>
              </a:buClr>
              <a:buFont typeface="Arial" panose="020B0604020202020204" pitchFamily="34" charset="0"/>
              <a:buChar char="•"/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altLang="zh-CN" dirty="0" smtClean="0"/>
              <a:t> Click to edit Master text styles</a:t>
            </a:r>
          </a:p>
          <a:p>
            <a:pPr lvl="1"/>
            <a:r>
              <a:rPr lang="en-US" altLang="zh-CN" dirty="0" smtClean="0"/>
              <a:t> Second level</a:t>
            </a:r>
          </a:p>
          <a:p>
            <a:pPr lvl="2"/>
            <a:r>
              <a:rPr lang="en-US" altLang="zh-CN" dirty="0" smtClean="0"/>
              <a:t> Third level</a:t>
            </a:r>
          </a:p>
          <a:p>
            <a:pPr lvl="3"/>
            <a:r>
              <a:rPr lang="en-US" altLang="zh-CN" dirty="0" smtClean="0"/>
              <a:t> Fourth level</a:t>
            </a:r>
          </a:p>
          <a:p>
            <a:pPr lvl="4"/>
            <a:r>
              <a:rPr lang="en-US" altLang="zh-CN" dirty="0" smtClean="0"/>
              <a:t> Fifth level</a:t>
            </a:r>
          </a:p>
        </p:txBody>
      </p:sp>
      <p:sp>
        <p:nvSpPr>
          <p:cNvPr id="15" name="灯片编号占位符 5"/>
          <p:cNvSpPr txBox="1">
            <a:spLocks/>
          </p:cNvSpPr>
          <p:nvPr userDrawn="1"/>
        </p:nvSpPr>
        <p:spPr>
          <a:xfrm>
            <a:off x="9442272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A866CA-1CE4-45B1-8EA2-F20D3C9707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6" name="页脚占位符 4"/>
          <p:cNvSpPr txBox="1">
            <a:spLocks/>
          </p:cNvSpPr>
          <p:nvPr userDrawn="1"/>
        </p:nvSpPr>
        <p:spPr>
          <a:xfrm>
            <a:off x="4047307" y="64826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©2019 JLQ Technology Company Confidential</a:t>
            </a:r>
            <a:endParaRPr lang="zh-CN" altLang="en-US" dirty="0" smtClean="0"/>
          </a:p>
        </p:txBody>
      </p:sp>
      <p:sp>
        <p:nvSpPr>
          <p:cNvPr id="6" name="标题 6"/>
          <p:cNvSpPr>
            <a:spLocks noGrp="1"/>
          </p:cNvSpPr>
          <p:nvPr>
            <p:ph type="title" hasCustomPrompt="1"/>
          </p:nvPr>
        </p:nvSpPr>
        <p:spPr>
          <a:xfrm>
            <a:off x="1371600" y="184100"/>
            <a:ext cx="10515600" cy="616000"/>
          </a:xfrm>
        </p:spPr>
        <p:txBody>
          <a:bodyPr/>
          <a:lstStyle>
            <a:lvl1pPr>
              <a:defRPr b="1">
                <a:solidFill>
                  <a:srgbClr val="0098D7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90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s, dark background">
    <p:bg>
      <p:bgPr>
        <a:gradFill flip="none" rotWithShape="1">
          <a:gsLst>
            <a:gs pos="0">
              <a:srgbClr val="0098D7"/>
            </a:gs>
            <a:gs pos="100000">
              <a:srgbClr val="001A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E95D4"/>
              </a:gs>
              <a:gs pos="100000">
                <a:srgbClr val="001A6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" y="152624"/>
            <a:ext cx="1094508" cy="577627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96962"/>
            <a:ext cx="10515600" cy="4861694"/>
          </a:xfrm>
        </p:spPr>
        <p:txBody>
          <a:bodyPr/>
          <a:lstStyle>
            <a:lvl1pPr marL="228600" indent="-228600">
              <a:buClr>
                <a:srgbClr val="001A60"/>
              </a:buClr>
              <a:buFont typeface="Arial" panose="020B0604020202020204" pitchFamily="34" charset="0"/>
              <a:buChar char="•"/>
              <a:defRPr b="0" baseline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685800" indent="-228600">
              <a:buClr>
                <a:srgbClr val="0098D7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143000" indent="-228600">
              <a:buClr>
                <a:srgbClr val="74727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600200" indent="-228600">
              <a:buClr>
                <a:srgbClr val="74727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2057400" indent="-228600">
              <a:buClr>
                <a:srgbClr val="74727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altLang="zh-CN" dirty="0" smtClean="0"/>
              <a:t> Click to edit Master text styles</a:t>
            </a:r>
          </a:p>
          <a:p>
            <a:pPr lvl="1"/>
            <a:r>
              <a:rPr lang="en-US" altLang="zh-CN" dirty="0" smtClean="0"/>
              <a:t> Second level</a:t>
            </a:r>
          </a:p>
          <a:p>
            <a:pPr lvl="2"/>
            <a:r>
              <a:rPr lang="en-US" altLang="zh-CN" dirty="0" smtClean="0"/>
              <a:t> Third level</a:t>
            </a:r>
          </a:p>
          <a:p>
            <a:pPr lvl="3"/>
            <a:r>
              <a:rPr lang="en-US" altLang="zh-CN" dirty="0" smtClean="0"/>
              <a:t> Fourth level</a:t>
            </a:r>
          </a:p>
          <a:p>
            <a:pPr lvl="4"/>
            <a:r>
              <a:rPr lang="en-US" altLang="zh-CN" dirty="0" smtClean="0"/>
              <a:t> Fifth level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876300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ln>
                <a:noFill/>
              </a:ln>
              <a:solidFill>
                <a:srgbClr val="001A60"/>
              </a:solidFill>
            </a:endParaRPr>
          </a:p>
        </p:txBody>
      </p:sp>
      <p:sp>
        <p:nvSpPr>
          <p:cNvPr id="16" name="页脚占位符 4"/>
          <p:cNvSpPr txBox="1">
            <a:spLocks/>
          </p:cNvSpPr>
          <p:nvPr userDrawn="1"/>
        </p:nvSpPr>
        <p:spPr>
          <a:xfrm>
            <a:off x="4047307" y="64826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©2019 JLQ Technology Company Confidential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9442272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A866CA-1CE4-45B1-8EA2-F20D3C970743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标题 6"/>
          <p:cNvSpPr>
            <a:spLocks noGrp="1"/>
          </p:cNvSpPr>
          <p:nvPr>
            <p:ph type="title" hasCustomPrompt="1"/>
          </p:nvPr>
        </p:nvSpPr>
        <p:spPr>
          <a:xfrm>
            <a:off x="1371600" y="184100"/>
            <a:ext cx="10515600" cy="616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12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876300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001A60"/>
              </a:gs>
              <a:gs pos="100000">
                <a:srgbClr val="0098D7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ln>
                <a:noFill/>
              </a:ln>
              <a:solidFill>
                <a:srgbClr val="001A60"/>
              </a:solidFill>
            </a:endParaRPr>
          </a:p>
        </p:txBody>
      </p:sp>
      <p:sp>
        <p:nvSpPr>
          <p:cNvPr id="14" name="灯片编号占位符 5"/>
          <p:cNvSpPr txBox="1">
            <a:spLocks/>
          </p:cNvSpPr>
          <p:nvPr userDrawn="1"/>
        </p:nvSpPr>
        <p:spPr>
          <a:xfrm>
            <a:off x="9442272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A866CA-1CE4-45B1-8EA2-F20D3C9707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页脚占位符 4"/>
          <p:cNvSpPr txBox="1">
            <a:spLocks/>
          </p:cNvSpPr>
          <p:nvPr userDrawn="1"/>
        </p:nvSpPr>
        <p:spPr>
          <a:xfrm>
            <a:off x="4047307" y="64826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©2019 JLQ Technology Company Confidential</a:t>
            </a:r>
            <a:endParaRPr lang="zh-CN" altLang="en-US" dirty="0" smtClean="0"/>
          </a:p>
        </p:txBody>
      </p:sp>
      <p:sp>
        <p:nvSpPr>
          <p:cNvPr id="6" name="标题 6"/>
          <p:cNvSpPr>
            <a:spLocks noGrp="1"/>
          </p:cNvSpPr>
          <p:nvPr>
            <p:ph type="title" hasCustomPrompt="1"/>
          </p:nvPr>
        </p:nvSpPr>
        <p:spPr>
          <a:xfrm>
            <a:off x="1371600" y="184100"/>
            <a:ext cx="10515600" cy="616000"/>
          </a:xfrm>
        </p:spPr>
        <p:txBody>
          <a:bodyPr/>
          <a:lstStyle>
            <a:lvl1pPr>
              <a:defRPr b="1">
                <a:solidFill>
                  <a:srgbClr val="0098D7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98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表占位符 11"/>
          <p:cNvSpPr>
            <a:spLocks noGrp="1"/>
          </p:cNvSpPr>
          <p:nvPr>
            <p:ph type="chart" sz="quarter" idx="14" hasCustomPrompt="1"/>
          </p:nvPr>
        </p:nvSpPr>
        <p:spPr>
          <a:xfrm>
            <a:off x="990600" y="1371600"/>
            <a:ext cx="10219267" cy="4696173"/>
          </a:xfrm>
        </p:spPr>
        <p:txBody>
          <a:bodyPr/>
          <a:lstStyle>
            <a:lvl1pPr marL="0" indent="0">
              <a:buNone/>
              <a:defRPr b="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pPr lvl="0"/>
            <a:r>
              <a:rPr lang="en-US" altLang="zh-CN" noProof="0" dirty="0" smtClean="0"/>
              <a:t>Click icon to add table</a:t>
            </a:r>
          </a:p>
        </p:txBody>
      </p:sp>
      <p:sp>
        <p:nvSpPr>
          <p:cNvPr id="10" name="页脚占位符 4"/>
          <p:cNvSpPr txBox="1">
            <a:spLocks/>
          </p:cNvSpPr>
          <p:nvPr userDrawn="1"/>
        </p:nvSpPr>
        <p:spPr>
          <a:xfrm>
            <a:off x="4047307" y="64826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©2019 JLQ Technology Company Confidential</a:t>
            </a:r>
            <a:endParaRPr lang="zh-CN" altLang="en-US" dirty="0" smtClean="0"/>
          </a:p>
        </p:txBody>
      </p:sp>
      <p:sp>
        <p:nvSpPr>
          <p:cNvPr id="11" name="灯片编号占位符 5"/>
          <p:cNvSpPr txBox="1">
            <a:spLocks/>
          </p:cNvSpPr>
          <p:nvPr userDrawn="1"/>
        </p:nvSpPr>
        <p:spPr>
          <a:xfrm>
            <a:off x="9442272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A866CA-1CE4-45B1-8EA2-F20D3C9707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标题 6"/>
          <p:cNvSpPr>
            <a:spLocks noGrp="1"/>
          </p:cNvSpPr>
          <p:nvPr>
            <p:ph type="title" hasCustomPrompt="1"/>
          </p:nvPr>
        </p:nvSpPr>
        <p:spPr>
          <a:xfrm>
            <a:off x="1371600" y="184100"/>
            <a:ext cx="10515600" cy="616000"/>
          </a:xfrm>
        </p:spPr>
        <p:txBody>
          <a:bodyPr/>
          <a:lstStyle>
            <a:lvl1pPr>
              <a:defRPr b="1">
                <a:solidFill>
                  <a:srgbClr val="0098D7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60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949450"/>
            <a:ext cx="12192000" cy="2959100"/>
          </a:xfrm>
          <a:prstGeom prst="rect">
            <a:avLst/>
          </a:prstGeom>
          <a:gradFill flip="none" rotWithShape="1">
            <a:gsLst>
              <a:gs pos="50000">
                <a:srgbClr val="0098D7"/>
              </a:gs>
              <a:gs pos="100000">
                <a:srgbClr val="001A60"/>
              </a:gs>
              <a:gs pos="0">
                <a:srgbClr val="001A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838200" y="3157544"/>
            <a:ext cx="10515600" cy="1570231"/>
          </a:xfrm>
        </p:spPr>
        <p:txBody>
          <a:bodyPr anchor="ctr" anchorCtr="0"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altLang="zh-CN" dirty="0" smtClean="0"/>
              <a:t>Click to add </a:t>
            </a:r>
            <a:br>
              <a:rPr lang="en-US" altLang="zh-CN" dirty="0" smtClean="0"/>
            </a:br>
            <a:r>
              <a:rPr lang="en-US" altLang="zh-CN" dirty="0" smtClean="0"/>
              <a:t>Divider 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838200" y="2165747"/>
            <a:ext cx="10515600" cy="7755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Click to add optional subtitle or running header</a:t>
            </a:r>
            <a:endParaRPr lang="en-US" altLang="zh-CN" dirty="0"/>
          </a:p>
        </p:txBody>
      </p:sp>
      <p:sp>
        <p:nvSpPr>
          <p:cNvPr id="12" name="页脚占位符 4"/>
          <p:cNvSpPr txBox="1">
            <a:spLocks/>
          </p:cNvSpPr>
          <p:nvPr userDrawn="1"/>
        </p:nvSpPr>
        <p:spPr>
          <a:xfrm>
            <a:off x="4047307" y="64826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©2019 JLQ Technology Company Confidential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8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72067" y="1331716"/>
            <a:ext cx="5073467" cy="4593167"/>
          </a:xfrm>
        </p:spPr>
        <p:txBody>
          <a:bodyPr/>
          <a:lstStyle>
            <a:lvl1pPr marL="228600" indent="-228600">
              <a:buClr>
                <a:srgbClr val="001A60"/>
              </a:buClr>
              <a:buFont typeface="Arial" panose="020B0604020202020204" pitchFamily="34" charset="0"/>
              <a:buChar char="•"/>
              <a:defRPr b="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685800" indent="-228600">
              <a:buClr>
                <a:srgbClr val="0098D7"/>
              </a:buClr>
              <a:buFont typeface="Arial" panose="020B0604020202020204" pitchFamily="34" charset="0"/>
              <a:buChar char="•"/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143000" indent="-228600">
              <a:buClr>
                <a:srgbClr val="747271"/>
              </a:buClr>
              <a:buFont typeface="Arial" panose="020B0604020202020204" pitchFamily="34" charset="0"/>
              <a:buChar char="•"/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600200" indent="-228600">
              <a:buClr>
                <a:srgbClr val="747271"/>
              </a:buClr>
              <a:buFont typeface="Arial" panose="020B0604020202020204" pitchFamily="34" charset="0"/>
              <a:buChar char="•"/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2057400" indent="-228600">
              <a:buClr>
                <a:srgbClr val="747271"/>
              </a:buClr>
              <a:buFont typeface="Arial" panose="020B0604020202020204" pitchFamily="34" charset="0"/>
              <a:buChar char="•"/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altLang="zh-CN" dirty="0" smtClean="0"/>
              <a:t> Click to edit Master text styles</a:t>
            </a:r>
          </a:p>
          <a:p>
            <a:pPr lvl="1"/>
            <a:r>
              <a:rPr lang="en-US" altLang="zh-CN" dirty="0" smtClean="0"/>
              <a:t> Second level</a:t>
            </a:r>
          </a:p>
          <a:p>
            <a:pPr lvl="2"/>
            <a:r>
              <a:rPr lang="en-US" altLang="zh-CN" dirty="0" smtClean="0"/>
              <a:t> Third level</a:t>
            </a:r>
          </a:p>
          <a:p>
            <a:pPr lvl="3"/>
            <a:r>
              <a:rPr lang="en-US" altLang="zh-CN" dirty="0" smtClean="0"/>
              <a:t> Fourth level</a:t>
            </a:r>
          </a:p>
          <a:p>
            <a:pPr lvl="4"/>
            <a:r>
              <a:rPr lang="en-US" altLang="zh-CN" dirty="0" smtClean="0"/>
              <a:t> 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06067" y="1331716"/>
            <a:ext cx="5073467" cy="4593167"/>
          </a:xfrm>
        </p:spPr>
        <p:txBody>
          <a:bodyPr/>
          <a:lstStyle>
            <a:lvl1pPr marL="228600" indent="-228600">
              <a:buClr>
                <a:srgbClr val="001A60"/>
              </a:buClr>
              <a:buFont typeface="Arial" panose="020B0604020202020204" pitchFamily="34" charset="0"/>
              <a:buChar char="•"/>
              <a:defRPr b="0"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685800" indent="-228600">
              <a:buClr>
                <a:srgbClr val="0098D7"/>
              </a:buClr>
              <a:buFont typeface="Arial" panose="020B0604020202020204" pitchFamily="34" charset="0"/>
              <a:buChar char="•"/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143000" indent="-228600">
              <a:buClr>
                <a:srgbClr val="747271"/>
              </a:buClr>
              <a:buFont typeface="Arial" panose="020B0604020202020204" pitchFamily="34" charset="0"/>
              <a:buChar char="•"/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600200" indent="-228600">
              <a:buClr>
                <a:srgbClr val="747271"/>
              </a:buClr>
              <a:buFont typeface="Arial" panose="020B0604020202020204" pitchFamily="34" charset="0"/>
              <a:buChar char="•"/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2057400" indent="-228600">
              <a:buClr>
                <a:srgbClr val="747271"/>
              </a:buClr>
              <a:buFont typeface="Arial" panose="020B0604020202020204" pitchFamily="34" charset="0"/>
              <a:buChar char="•"/>
              <a:defRPr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altLang="zh-CN" dirty="0" smtClean="0"/>
              <a:t> Click to edit Master text styles</a:t>
            </a:r>
          </a:p>
          <a:p>
            <a:pPr lvl="1"/>
            <a:r>
              <a:rPr lang="en-US" altLang="zh-CN" dirty="0" smtClean="0"/>
              <a:t> Second level</a:t>
            </a:r>
          </a:p>
          <a:p>
            <a:pPr lvl="2"/>
            <a:r>
              <a:rPr lang="en-US" altLang="zh-CN" dirty="0" smtClean="0"/>
              <a:t> Third level</a:t>
            </a:r>
          </a:p>
          <a:p>
            <a:pPr lvl="3"/>
            <a:r>
              <a:rPr lang="en-US" altLang="zh-CN" dirty="0" smtClean="0"/>
              <a:t> Fourth level</a:t>
            </a:r>
          </a:p>
          <a:p>
            <a:pPr lvl="4"/>
            <a:r>
              <a:rPr lang="en-US" altLang="zh-CN" dirty="0" smtClean="0"/>
              <a:t> Fifth level</a:t>
            </a: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9442272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A866CA-1CE4-45B1-8EA2-F20D3C9707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页脚占位符 4"/>
          <p:cNvSpPr txBox="1">
            <a:spLocks/>
          </p:cNvSpPr>
          <p:nvPr userDrawn="1"/>
        </p:nvSpPr>
        <p:spPr>
          <a:xfrm>
            <a:off x="4047307" y="64826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algn="ctr" defTabSz="914400" rtl="0" eaLnBrk="1" latinLnBrk="0" hangingPunct="1">
              <a:defRPr sz="800" b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©2019 JLQ Technology Company Confidential</a:t>
            </a:r>
            <a:endParaRPr lang="zh-CN" altLang="en-US" dirty="0" smtClean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1371600" y="184100"/>
            <a:ext cx="10515600" cy="616000"/>
          </a:xfrm>
        </p:spPr>
        <p:txBody>
          <a:bodyPr/>
          <a:lstStyle>
            <a:lvl1pPr>
              <a:defRPr b="1">
                <a:solidFill>
                  <a:srgbClr val="0098D7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41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133" y="2585063"/>
            <a:ext cx="4735735" cy="6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2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876300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001A60"/>
              </a:gs>
              <a:gs pos="100000">
                <a:srgbClr val="0098D7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ln>
                <a:noFill/>
              </a:ln>
              <a:solidFill>
                <a:srgbClr val="001A60"/>
              </a:solidFill>
            </a:endParaRPr>
          </a:p>
        </p:txBody>
      </p:sp>
      <p:sp>
        <p:nvSpPr>
          <p:cNvPr id="2" name="标题占位符 1"/>
          <p:cNvSpPr>
            <a:spLocks noGrp="1" noChangeAspect="1"/>
          </p:cNvSpPr>
          <p:nvPr>
            <p:ph type="title"/>
          </p:nvPr>
        </p:nvSpPr>
        <p:spPr>
          <a:xfrm>
            <a:off x="1462432" y="163612"/>
            <a:ext cx="10515600" cy="706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946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 Click to edit Master text styles</a:t>
            </a:r>
          </a:p>
          <a:p>
            <a:pPr lvl="1"/>
            <a:r>
              <a:rPr lang="en-US" altLang="zh-CN" dirty="0" smtClean="0"/>
              <a:t> Second level</a:t>
            </a:r>
          </a:p>
          <a:p>
            <a:pPr lvl="2"/>
            <a:r>
              <a:rPr lang="en-US" altLang="zh-CN" dirty="0" smtClean="0"/>
              <a:t> Third level</a:t>
            </a:r>
          </a:p>
          <a:p>
            <a:pPr lvl="3"/>
            <a:r>
              <a:rPr lang="en-US" altLang="zh-CN" dirty="0" smtClean="0"/>
              <a:t> Fourth level</a:t>
            </a:r>
          </a:p>
          <a:p>
            <a:pPr lvl="4"/>
            <a:r>
              <a:rPr lang="en-US" altLang="zh-CN" dirty="0" smtClean="0"/>
              <a:t> 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1F94-5435-410E-A339-77B7D8DC103A}" type="datetimeFigureOut">
              <a:rPr lang="zh-CN" altLang="en-US" smtClean="0"/>
              <a:t>2020/3/5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58320" y="213302"/>
            <a:ext cx="869013" cy="449697"/>
          </a:xfrm>
          <a:prstGeom prst="rect">
            <a:avLst/>
          </a:prstGeom>
        </p:spPr>
      </p:pic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33563" y="64869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F8A866CA-1CE4-45B1-8EA2-F20D3C97074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739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©2019 JLQ Technology Company Confidential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03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64" r:id="rId3"/>
    <p:sldLayoutId id="2147483655" r:id="rId4"/>
    <p:sldLayoutId id="2147483661" r:id="rId5"/>
    <p:sldLayoutId id="2147483665" r:id="rId6"/>
    <p:sldLayoutId id="2147483652" r:id="rId7"/>
    <p:sldLayoutId id="2147483692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98D7"/>
          </a:solidFill>
          <a:latin typeface="Microsoft Sans Serif" panose="020B0604020202020204" pitchFamily="34" charset="0"/>
          <a:ea typeface="+mj-ea"/>
          <a:cs typeface="Microsoft Sans Serif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1A60"/>
        </a:buClr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Microsoft Sans Serif" panose="020B0604020202020204" pitchFamily="34" charset="0"/>
          <a:ea typeface="+mn-ea"/>
          <a:cs typeface="Microsoft Sans Serif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8D7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Sans Serif" panose="020B0604020202020204" pitchFamily="34" charset="0"/>
          <a:ea typeface="+mn-ea"/>
          <a:cs typeface="Microsoft Sans Serif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4727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Sans Serif" panose="020B0604020202020204" pitchFamily="34" charset="0"/>
          <a:ea typeface="+mn-ea"/>
          <a:cs typeface="Microsoft Sans Serif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4727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Sans Serif" panose="020B0604020202020204" pitchFamily="34" charset="0"/>
          <a:ea typeface="+mn-ea"/>
          <a:cs typeface="Microsoft Sans Serif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4727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Sans Serif" panose="020B0604020202020204" pitchFamily="34" charset="0"/>
          <a:ea typeface="+mn-ea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Direct_Rendering_Manag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/>
              <a:t>Linux DRM</a:t>
            </a:r>
            <a:endParaRPr lang="zh-CN" altLang="en-US" sz="40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err="1" smtClean="0"/>
              <a:t>haipingye</a:t>
            </a:r>
            <a:r>
              <a:rPr lang="en-US" altLang="zh-CN" dirty="0" smtClean="0"/>
              <a:t>/CE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2020/03/05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9661105" y="6582422"/>
            <a:ext cx="2818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JLQ Technology Company Confidential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643" y="401464"/>
            <a:ext cx="1814800" cy="93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75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44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308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91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94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4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25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87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66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9629" y="1014153"/>
            <a:ext cx="11737571" cy="5619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DRM (Direct Render Manager)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The </a:t>
            </a:r>
            <a:r>
              <a:rPr lang="en-US" altLang="zh-CN" dirty="0"/>
              <a:t>Direct Rendering Manager (DRM) is a subsystem of the Linux kernel responsible </a:t>
            </a:r>
            <a:r>
              <a:rPr lang="en-US" altLang="zh-CN" dirty="0" err="1"/>
              <a:t>forinterfacing</a:t>
            </a:r>
            <a:r>
              <a:rPr lang="en-US" altLang="zh-CN" dirty="0"/>
              <a:t> with GPUs of modern video cards. DRM exposes an API that user space </a:t>
            </a:r>
            <a:r>
              <a:rPr lang="en-US" altLang="zh-CN" dirty="0" err="1"/>
              <a:t>programscan</a:t>
            </a:r>
            <a:r>
              <a:rPr lang="en-US" altLang="zh-CN" dirty="0"/>
              <a:t> use to send commands and data to the GPU, and perform operations such as </a:t>
            </a:r>
            <a:r>
              <a:rPr lang="en-US" altLang="zh-CN" dirty="0" err="1"/>
              <a:t>configuringthe</a:t>
            </a:r>
            <a:r>
              <a:rPr lang="en-US" altLang="zh-CN" dirty="0"/>
              <a:t> mode setting of the display. DRM was first developed as the kernel space component </a:t>
            </a:r>
            <a:r>
              <a:rPr lang="en-US" altLang="zh-CN" dirty="0" err="1"/>
              <a:t>ofthe</a:t>
            </a:r>
            <a:r>
              <a:rPr lang="en-US" altLang="zh-CN" dirty="0"/>
              <a:t> X Server's Direct Rendering Infrastructure,[1] but since then it has been used by </a:t>
            </a:r>
            <a:r>
              <a:rPr lang="en-US" altLang="zh-CN" dirty="0" err="1"/>
              <a:t>othergraphic</a:t>
            </a:r>
            <a:r>
              <a:rPr lang="en-US" altLang="zh-CN" dirty="0"/>
              <a:t> stack alternatives such as Wayland</a:t>
            </a:r>
            <a:r>
              <a:rPr lang="en-US" altLang="zh-CN" dirty="0" smtClean="0"/>
              <a:t>. (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en.wikipedia.org/wiki/Direct_Rendering_Manager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>
              <a:hlinkClick r:id="rId2"/>
            </a:endParaRPr>
          </a:p>
          <a:p>
            <a:pPr marL="457200" lvl="1" indent="0">
              <a:buNone/>
            </a:pPr>
            <a:endParaRPr lang="en-US" altLang="zh-CN" dirty="0" smtClean="0">
              <a:hlinkClick r:id="rId2"/>
            </a:endParaRPr>
          </a:p>
          <a:p>
            <a:pPr marL="457200" lvl="1" indent="0">
              <a:buNone/>
            </a:pPr>
            <a:endParaRPr lang="en-US" altLang="zh-CN" dirty="0">
              <a:hlinkClick r:id="rId2"/>
            </a:endParaRPr>
          </a:p>
          <a:p>
            <a:pPr marL="457200" lvl="1" indent="0">
              <a:buNone/>
            </a:pPr>
            <a:r>
              <a:rPr lang="en-US" altLang="zh-CN" dirty="0"/>
              <a:t>DRM allows multiple programs concurrently access to the 3D video card avoiding collisions</a:t>
            </a:r>
            <a:endParaRPr lang="en-US" altLang="zh-CN" dirty="0" smtClean="0">
              <a:hlinkClick r:id="rId2"/>
            </a:endParaRPr>
          </a:p>
          <a:p>
            <a:pPr marL="457200" lvl="1" indent="0">
              <a:buNone/>
            </a:pPr>
            <a:endParaRPr lang="en-US" altLang="zh-CN" dirty="0" smtClean="0">
              <a:hlinkClick r:id="rId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DRM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66" y="3823854"/>
            <a:ext cx="3485013" cy="2360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657" y="3878499"/>
            <a:ext cx="3499572" cy="230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02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890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326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65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38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55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270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341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8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93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1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Libdrm</a:t>
            </a:r>
            <a:endParaRPr lang="en-US" altLang="zh-CN" dirty="0" smtClean="0"/>
          </a:p>
          <a:p>
            <a:r>
              <a:rPr lang="en-US" altLang="zh-CN" dirty="0" smtClean="0"/>
              <a:t>KMS (Kernel Mode Setting)</a:t>
            </a:r>
          </a:p>
          <a:p>
            <a:r>
              <a:rPr lang="en-US" altLang="zh-CN" dirty="0" smtClean="0"/>
              <a:t>GEM (Graphics Execution Manager)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DRM architecture</a:t>
            </a:r>
            <a:endParaRPr lang="zh-CN" altLang="en-US" dirty="0"/>
          </a:p>
        </p:txBody>
      </p:sp>
      <p:pic>
        <p:nvPicPr>
          <p:cNvPr id="1026" name="Picture 2" descr="https://img-blog.csdnimg.cn/20190726154901469.png?x-oss-process=image/watermark,type_ZmFuZ3poZW5naGVpdGk,shadow_10,text_aHR0cHM6Ly9ibG9nLmNzZG4ubmV0L2JveWVtYWNoYW8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923" y="2793879"/>
            <a:ext cx="6688975" cy="373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693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67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97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161" y="380451"/>
            <a:ext cx="1605527" cy="83082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61105" y="6582422"/>
            <a:ext cx="2818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JLQ Technology Company Confidential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对底层接口进行封装，向上层提供通用的</a:t>
            </a:r>
            <a:r>
              <a:rPr lang="en-US" altLang="zh-CN" dirty="0"/>
              <a:t>API</a:t>
            </a:r>
            <a:r>
              <a:rPr lang="zh-CN" altLang="en-US" dirty="0"/>
              <a:t>接口，主要是对各种</a:t>
            </a:r>
            <a:r>
              <a:rPr lang="en-US" altLang="zh-CN" dirty="0"/>
              <a:t>IOCTL</a:t>
            </a:r>
            <a:r>
              <a:rPr lang="zh-CN" altLang="en-US" dirty="0"/>
              <a:t>接口进行封装。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libdrm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63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82373" y="1296962"/>
            <a:ext cx="10244667" cy="5353220"/>
          </a:xfrm>
        </p:spPr>
        <p:txBody>
          <a:bodyPr>
            <a:normAutofit/>
          </a:bodyPr>
          <a:lstStyle/>
          <a:p>
            <a:r>
              <a:rPr lang="en-US" altLang="zh-CN" dirty="0"/>
              <a:t>Kernel Mode Setting</a:t>
            </a:r>
            <a:r>
              <a:rPr lang="zh-CN" altLang="en-US" dirty="0"/>
              <a:t>，所谓</a:t>
            </a:r>
            <a:r>
              <a:rPr lang="en-US" altLang="zh-CN" dirty="0"/>
              <a:t>Mode setting</a:t>
            </a:r>
            <a:r>
              <a:rPr lang="zh-CN" altLang="en-US" dirty="0"/>
              <a:t>，其实说白了就两件事：更新画面和设置显示参数。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更新画面：显示</a:t>
            </a:r>
            <a:r>
              <a:rPr lang="en-US" altLang="zh-CN" dirty="0"/>
              <a:t>buffer</a:t>
            </a:r>
            <a:r>
              <a:rPr lang="zh-CN" altLang="en-US" dirty="0"/>
              <a:t>的切换，多图层的合成方式，以及每个图层的显示位置。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设置</a:t>
            </a:r>
            <a:r>
              <a:rPr lang="zh-CN" altLang="en-US" dirty="0" smtClean="0"/>
              <a:t>显示</a:t>
            </a:r>
            <a:r>
              <a:rPr lang="zh-CN" altLang="en-US" dirty="0"/>
              <a:t>参数：包括分辨率、刷新率、电源状态（休眠唤醒）等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CRTCs</a:t>
            </a:r>
          </a:p>
          <a:p>
            <a:r>
              <a:rPr lang="en-US" altLang="zh-CN" dirty="0" smtClean="0"/>
              <a:t>Encoders</a:t>
            </a:r>
          </a:p>
          <a:p>
            <a:r>
              <a:rPr lang="en-US" altLang="zh-CN" dirty="0" smtClean="0"/>
              <a:t>Connectors</a:t>
            </a:r>
          </a:p>
          <a:p>
            <a:r>
              <a:rPr lang="en-US" altLang="zh-CN" dirty="0" smtClean="0"/>
              <a:t>Planes</a:t>
            </a:r>
          </a:p>
          <a:p>
            <a:r>
              <a:rPr lang="en-US" altLang="zh-CN" dirty="0" smtClean="0"/>
              <a:t>FB</a:t>
            </a:r>
          </a:p>
          <a:p>
            <a:r>
              <a:rPr lang="en-US" altLang="zh-CN" dirty="0" smtClean="0"/>
              <a:t>VBLANK</a:t>
            </a:r>
          </a:p>
          <a:p>
            <a:r>
              <a:rPr lang="en-US" altLang="zh-CN" dirty="0" smtClean="0"/>
              <a:t>Property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KMS</a:t>
            </a:r>
            <a:endParaRPr lang="zh-CN" altLang="en-US" dirty="0"/>
          </a:p>
        </p:txBody>
      </p:sp>
      <p:pic>
        <p:nvPicPr>
          <p:cNvPr id="2050" name="Picture 2" descr="https://img-blog.csdnimg.cn/20190726155030980.png?x-oss-process=image/watermark,type_ZmFuZ3poZW5naGVpdGk,shadow_10,text_aHR0cHM6Ly9ibG9nLmNzZG4ubmV0L2JveWVtYWNoYW8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465" y="3699856"/>
            <a:ext cx="68865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62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主要负责显示</a:t>
            </a:r>
            <a:r>
              <a:rPr lang="en-US" altLang="zh-CN" dirty="0"/>
              <a:t>buffer</a:t>
            </a:r>
            <a:r>
              <a:rPr lang="zh-CN" altLang="en-US" dirty="0"/>
              <a:t>的分配和释放，也是</a:t>
            </a:r>
            <a:r>
              <a:rPr lang="en-US" altLang="zh-CN" dirty="0"/>
              <a:t>GPU</a:t>
            </a:r>
            <a:r>
              <a:rPr lang="zh-CN" altLang="en-US" dirty="0"/>
              <a:t>唯一用到</a:t>
            </a:r>
            <a:r>
              <a:rPr lang="en-US" altLang="zh-CN" dirty="0"/>
              <a:t>DRM</a:t>
            </a:r>
            <a:r>
              <a:rPr lang="zh-CN" altLang="en-US" dirty="0"/>
              <a:t>的地方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33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CRTCs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80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87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81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1">
      <a:majorFont>
        <a:latin typeface="Century Gothic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LQ+PPT+Template_20190320" id="{44CC9C34-E3B9-45F5-8AE3-A05EA9FE1E6F}" vid="{9ECA79D1-AE6C-4A50-BA0D-601C9D5A55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android_thermal</Template>
  <TotalTime>33289</TotalTime>
  <Words>263</Words>
  <Application>Microsoft Office PowerPoint</Application>
  <PresentationFormat>宽屏</PresentationFormat>
  <Paragraphs>39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微软雅黑</vt:lpstr>
      <vt:lpstr>Arial</vt:lpstr>
      <vt:lpstr>Microsoft Sans Serif</vt:lpstr>
      <vt:lpstr>Office 主题​​</vt:lpstr>
      <vt:lpstr>Linux DRM</vt:lpstr>
      <vt:lpstr>Introduction to DRM</vt:lpstr>
      <vt:lpstr>DRM architecture</vt:lpstr>
      <vt:lpstr>libdrm</vt:lpstr>
      <vt:lpstr>KMS</vt:lpstr>
      <vt:lpstr>GEM</vt:lpstr>
      <vt:lpstr>CRTCs</vt:lpstr>
      <vt:lpstr>Encoders</vt:lpstr>
      <vt:lpstr>Connectors</vt:lpstr>
      <vt:lpstr>Planes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Thermal</dc:title>
  <dc:creator>HaiPing Ye (叶海平)</dc:creator>
  <cp:lastModifiedBy>HaiPing Ye (叶海平)</cp:lastModifiedBy>
  <cp:revision>79</cp:revision>
  <dcterms:created xsi:type="dcterms:W3CDTF">2019-09-04T00:37:02Z</dcterms:created>
  <dcterms:modified xsi:type="dcterms:W3CDTF">2020-03-06T02:04:44Z</dcterms:modified>
</cp:coreProperties>
</file>