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9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8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7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9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80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HaiPing Ye (叶海平)</dc:creator>
  <cp:lastModifiedBy>HaiPing Ye (叶海平)</cp:lastModifiedBy>
  <cp:revision>1</cp:revision>
  <dcterms:created xsi:type="dcterms:W3CDTF">2019-04-16T01:18:10Z</dcterms:created>
  <dcterms:modified xsi:type="dcterms:W3CDTF">2019-04-16T01:19:13Z</dcterms:modified>
</cp:coreProperties>
</file>