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3B2C03-88A0-4AF3-A748-C989959532B8}" type="datetimeFigureOut">
              <a:rPr lang="zh-TW" altLang="en-US" smtClean="0"/>
              <a:pPr/>
              <a:t>2018/1/10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63ADB6-A050-459D-BAE4-5C10C9DA89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MiceUiKey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b="0" dirty="0" smtClean="0"/>
              <a:t>User Guide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552" y="5315205"/>
            <a:ext cx="8229600" cy="1498171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當</a:t>
            </a:r>
            <a:r>
              <a:rPr lang="en-US" altLang="zh-TW" sz="2200" dirty="0" smtClean="0"/>
              <a:t>Job</a:t>
            </a:r>
            <a:r>
              <a:rPr lang="zh-TW" altLang="en-US" sz="2200" dirty="0" smtClean="0"/>
              <a:t>做完後，按下紅框中的 </a:t>
            </a:r>
            <a:r>
              <a:rPr lang="en-US" altLang="zh-TW" sz="2200" dirty="0" smtClean="0"/>
              <a:t>Stop Record</a:t>
            </a:r>
            <a:r>
              <a:rPr lang="zh-TW" altLang="en-US" sz="2200" dirty="0" smtClean="0"/>
              <a:t>按鈕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8.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68760"/>
            <a:ext cx="629309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076056" y="4725144"/>
            <a:ext cx="504056" cy="2160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850099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Step 8</a:t>
            </a:r>
            <a:r>
              <a:rPr lang="zh-TW" altLang="en-US" sz="2200" dirty="0" smtClean="0"/>
              <a:t>完成後按下紅色框中的</a:t>
            </a:r>
            <a:r>
              <a:rPr lang="en-US" altLang="zh-TW" sz="2200" dirty="0" smtClean="0"/>
              <a:t>Save</a:t>
            </a:r>
            <a:r>
              <a:rPr lang="zh-TW" altLang="en-US" sz="2200" dirty="0" smtClean="0"/>
              <a:t>按鈕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9-1.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96752"/>
            <a:ext cx="6120383" cy="382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164288" y="4797152"/>
            <a:ext cx="432048" cy="21602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850099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按下</a:t>
            </a:r>
            <a:r>
              <a:rPr lang="en-US" altLang="zh-TW" sz="2200" dirty="0" smtClean="0"/>
              <a:t>Save</a:t>
            </a:r>
            <a:r>
              <a:rPr lang="zh-TW" altLang="en-US" sz="2200" smtClean="0"/>
              <a:t>按鈕後，打上你所要儲存檔案的名稱並存檔。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9-2.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6198464" cy="340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498171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在存放的路徑內會看到所存取的</a:t>
            </a:r>
            <a:r>
              <a:rPr lang="en-US" altLang="zh-TW" sz="2200" dirty="0" smtClean="0"/>
              <a:t>bmp</a:t>
            </a:r>
            <a:r>
              <a:rPr lang="zh-TW" altLang="en-US" sz="2200" dirty="0" smtClean="0"/>
              <a:t>圖檔，以及</a:t>
            </a:r>
            <a:r>
              <a:rPr lang="en-US" altLang="zh-TW" sz="2200" dirty="0" smtClean="0"/>
              <a:t>txt</a:t>
            </a:r>
            <a:r>
              <a:rPr lang="zh-TW" altLang="en-US" sz="2200" dirty="0" smtClean="0"/>
              <a:t>檔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10.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344816" cy="306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971600" y="1628800"/>
            <a:ext cx="1512168" cy="36004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9592" y="2276872"/>
            <a:ext cx="2088232" cy="36004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10139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在</a:t>
            </a:r>
            <a:r>
              <a:rPr lang="en-US" altLang="zh-TW" sz="2200" dirty="0" smtClean="0"/>
              <a:t>Tool</a:t>
            </a:r>
            <a:r>
              <a:rPr lang="zh-TW" altLang="en-US" sz="2200" dirty="0" smtClean="0"/>
              <a:t>中會看到十字型的游標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如紅框處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r>
              <a:rPr lang="zh-TW" altLang="en-US" sz="2200" dirty="0" smtClean="0"/>
              <a:t>在</a:t>
            </a:r>
            <a:r>
              <a:rPr lang="en-US" altLang="zh-TW" sz="2200" dirty="0" smtClean="0"/>
              <a:t>Tool</a:t>
            </a:r>
            <a:r>
              <a:rPr lang="zh-TW" altLang="en-US" sz="2200" dirty="0" smtClean="0"/>
              <a:t>右下方會看到顯示方塊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如藍框處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Check -1.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679951" cy="329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059832" y="1916832"/>
            <a:ext cx="1296144" cy="6480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4149080"/>
            <a:ext cx="1296144" cy="6480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282147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將游標移至需要檢查</a:t>
            </a:r>
            <a:r>
              <a:rPr lang="en-US" altLang="zh-TW" sz="2200" dirty="0" smtClean="0"/>
              <a:t>Timing</a:t>
            </a:r>
            <a:r>
              <a:rPr lang="zh-TW" altLang="en-US" sz="2200" dirty="0" smtClean="0"/>
              <a:t>的起始點，並用滑鼠點選一次。</a:t>
            </a:r>
            <a:endParaRPr lang="en-US" altLang="zh-TW" sz="2200" dirty="0" smtClean="0"/>
          </a:p>
          <a:p>
            <a:r>
              <a:rPr lang="zh-TW" altLang="en-US" sz="2200" dirty="0" smtClean="0"/>
              <a:t>點選後，右下方塊會顯示起始</a:t>
            </a:r>
            <a:r>
              <a:rPr lang="en-US" altLang="zh-TW" sz="2200" dirty="0" smtClean="0"/>
              <a:t>Timing(</a:t>
            </a:r>
            <a:r>
              <a:rPr lang="zh-TW" altLang="en-US" sz="2200" dirty="0" smtClean="0"/>
              <a:t>如</a:t>
            </a:r>
            <a:r>
              <a:rPr lang="zh-TW" altLang="en-US" sz="2200" dirty="0" smtClean="0"/>
              <a:t>紅</a:t>
            </a:r>
            <a:r>
              <a:rPr lang="zh-TW" altLang="en-US" sz="2200" dirty="0" smtClean="0"/>
              <a:t>框</a:t>
            </a:r>
            <a:r>
              <a:rPr lang="zh-TW" altLang="en-US" sz="2200" dirty="0" smtClean="0"/>
              <a:t>處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Check -2.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972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71600" y="386104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4667133"/>
            <a:ext cx="8229600" cy="1498171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知道起始</a:t>
            </a:r>
            <a:r>
              <a:rPr lang="en-US" altLang="zh-TW" sz="2200" dirty="0" smtClean="0"/>
              <a:t>Timing</a:t>
            </a:r>
            <a:r>
              <a:rPr lang="zh-TW" altLang="en-US" sz="2200" dirty="0" smtClean="0"/>
              <a:t>後，游標點選結尾位置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如藍框處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r>
              <a:rPr lang="zh-TW" altLang="en-US" sz="2200" dirty="0" smtClean="0"/>
              <a:t>點選後，右下方方塊中會顯示所點選的結尾</a:t>
            </a:r>
            <a:r>
              <a:rPr lang="en-US" altLang="zh-TW" sz="2200" dirty="0" smtClean="0"/>
              <a:t>Timing(</a:t>
            </a:r>
            <a:r>
              <a:rPr lang="zh-TW" altLang="en-US" sz="2200" dirty="0" smtClean="0"/>
              <a:t>如綠框處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r>
              <a:rPr lang="zh-TW" altLang="en-US" sz="2200" dirty="0" smtClean="0"/>
              <a:t>當起始及結尾點選後</a:t>
            </a:r>
            <a:r>
              <a:rPr lang="zh-TW" altLang="en-US" sz="2200" dirty="0" smtClean="0"/>
              <a:t>，會</a:t>
            </a:r>
            <a:r>
              <a:rPr lang="zh-TW" altLang="en-US" sz="2200" dirty="0" smtClean="0"/>
              <a:t>顯示此段區間的</a:t>
            </a:r>
            <a:r>
              <a:rPr lang="en-US" altLang="zh-TW" sz="2200" dirty="0" smtClean="0"/>
              <a:t>Timing(</a:t>
            </a:r>
            <a:r>
              <a:rPr lang="zh-TW" altLang="en-US" sz="2200" dirty="0" smtClean="0"/>
              <a:t>如紅框</a:t>
            </a:r>
            <a:r>
              <a:rPr lang="zh-TW" altLang="en-US" sz="2200" dirty="0" smtClean="0"/>
              <a:t>處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Check -3.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7029053" cy="282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580112" y="1628800"/>
            <a:ext cx="504056" cy="36004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51720" y="3789040"/>
            <a:ext cx="504056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59632" y="407707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210139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若需要量測溫度，在</a:t>
            </a:r>
            <a:r>
              <a:rPr lang="en-US" altLang="zh-TW" sz="2200" dirty="0" smtClean="0"/>
              <a:t>Settings</a:t>
            </a:r>
            <a:r>
              <a:rPr lang="zh-TW" altLang="en-US" sz="2200" dirty="0" smtClean="0"/>
              <a:t>中需選擇右方方塊中的</a:t>
            </a:r>
            <a:r>
              <a:rPr lang="en-US" altLang="zh-TW" sz="2200" dirty="0" smtClean="0"/>
              <a:t>Temperature Settings(</a:t>
            </a:r>
            <a:r>
              <a:rPr lang="zh-TW" altLang="en-US" sz="2200" dirty="0" smtClean="0"/>
              <a:t>如紅框處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Temperature </a:t>
            </a:r>
            <a:r>
              <a:rPr lang="en-US" altLang="zh-TW" dirty="0" smtClean="0"/>
              <a:t>Check -1.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696744" cy="313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436096" y="1628800"/>
            <a:ext cx="201622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5027173"/>
            <a:ext cx="8229600" cy="1498171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點選</a:t>
            </a:r>
            <a:r>
              <a:rPr lang="en-US" altLang="zh-TW" sz="2200" dirty="0" smtClean="0"/>
              <a:t>Temp</a:t>
            </a:r>
            <a:r>
              <a:rPr lang="zh-TW" altLang="en-US" sz="2200" dirty="0" smtClean="0"/>
              <a:t>所顯示的圖形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如藍框處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r>
              <a:rPr lang="zh-TW" altLang="en-US" sz="2200" dirty="0" smtClean="0"/>
              <a:t>點選後右下方塊中，會顯示點選處的溫度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如紅框處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TW" sz="4400" dirty="0" smtClean="0"/>
              <a:t>Temperature </a:t>
            </a:r>
            <a:r>
              <a:rPr lang="en-US" altLang="zh-TW" dirty="0" smtClean="0"/>
              <a:t>Check-2.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8846"/>
            <a:ext cx="7704856" cy="381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771800" y="1268760"/>
            <a:ext cx="1008112" cy="576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43808" y="4437112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Operational Process		</a:t>
            </a:r>
            <a:r>
              <a:rPr lang="en-US" altLang="zh-TW" sz="2000" dirty="0" smtClean="0"/>
              <a:t>(P03 – P13)</a:t>
            </a:r>
          </a:p>
          <a:p>
            <a:endParaRPr lang="en-US" altLang="zh-TW" sz="2000" dirty="0" smtClean="0"/>
          </a:p>
          <a:p>
            <a:r>
              <a:rPr lang="en-US" altLang="zh-TW" dirty="0" smtClean="0"/>
              <a:t>Timing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Check				</a:t>
            </a:r>
            <a:r>
              <a:rPr lang="en-US" altLang="zh-TW" sz="2000" dirty="0" smtClean="0"/>
              <a:t>(P14 – P16)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Temperature Check		</a:t>
            </a:r>
            <a:r>
              <a:rPr lang="en-US" altLang="zh-TW" sz="2000" dirty="0" smtClean="0"/>
              <a:t>(P17 – P18)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Contents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778091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點選圖中所示的</a:t>
            </a:r>
            <a:r>
              <a:rPr lang="en-US" altLang="zh-TW" sz="2200" dirty="0" smtClean="0"/>
              <a:t>MiceUiKey.exe</a:t>
            </a:r>
            <a:r>
              <a:rPr lang="zh-TW" altLang="en-US" sz="2200" dirty="0" smtClean="0"/>
              <a:t>檔</a:t>
            </a:r>
            <a:endParaRPr lang="zh-TW" altLang="en-US" sz="22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Step1.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556792"/>
            <a:ext cx="72675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315205"/>
            <a:ext cx="8229600" cy="994115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開啟後 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如圖所示</a:t>
            </a:r>
            <a:r>
              <a:rPr lang="en-US" altLang="zh-TW" sz="2200" dirty="0" smtClean="0"/>
              <a:t>)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2.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151" y="1628297"/>
            <a:ext cx="5127129" cy="324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778091"/>
          </a:xfrm>
        </p:spPr>
        <p:txBody>
          <a:bodyPr>
            <a:noAutofit/>
          </a:bodyPr>
          <a:lstStyle/>
          <a:p>
            <a:r>
              <a:rPr lang="zh-TW" altLang="en-US" sz="2200" dirty="0" smtClean="0"/>
              <a:t>按下</a:t>
            </a:r>
            <a:r>
              <a:rPr lang="en-US" altLang="zh-TW" sz="2200" dirty="0" smtClean="0"/>
              <a:t>Settings</a:t>
            </a:r>
            <a:r>
              <a:rPr lang="zh-TW" altLang="en-US" sz="2200" dirty="0" smtClean="0"/>
              <a:t>按鈕並設定所需要讀取的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Hiv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Motor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Sensor</a:t>
            </a:r>
            <a:r>
              <a:rPr lang="zh-TW" altLang="en-US" sz="2200" dirty="0" smtClean="0"/>
              <a:t>相關項目。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029" y="2420888"/>
            <a:ext cx="827704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308304" y="2996952"/>
            <a:ext cx="648072" cy="28803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90872" y="4941168"/>
            <a:ext cx="8229600" cy="1152128"/>
          </a:xfrm>
        </p:spPr>
        <p:txBody>
          <a:bodyPr>
            <a:noAutofit/>
          </a:bodyPr>
          <a:lstStyle/>
          <a:p>
            <a:r>
              <a:rPr lang="zh-TW" altLang="en-US" sz="2200" dirty="0" smtClean="0"/>
              <a:t>選擇所需要的項目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點選項目為藍色</a:t>
            </a:r>
            <a:r>
              <a:rPr lang="en-US" altLang="zh-TW" sz="2200" dirty="0" smtClean="0"/>
              <a:t>)</a:t>
            </a:r>
          </a:p>
          <a:p>
            <a:r>
              <a:rPr lang="zh-TW" altLang="en-US" sz="2200" dirty="0" smtClean="0"/>
              <a:t>並按下</a:t>
            </a:r>
            <a:r>
              <a:rPr lang="en-US" altLang="zh-TW" sz="2200" dirty="0" smtClean="0"/>
              <a:t>OK</a:t>
            </a:r>
            <a:r>
              <a:rPr lang="zh-TW" altLang="en-US" sz="2200" dirty="0" smtClean="0"/>
              <a:t>按鈕</a:t>
            </a:r>
            <a:endParaRPr lang="en-US" altLang="zh-TW" sz="2200" dirty="0" smtClean="0"/>
          </a:p>
          <a:p>
            <a:r>
              <a:rPr lang="zh-TW" altLang="en-US" sz="2200" dirty="0" smtClean="0"/>
              <a:t>並重新開啟</a:t>
            </a:r>
            <a:r>
              <a:rPr lang="en-US" altLang="zh-TW" sz="2200" dirty="0" smtClean="0"/>
              <a:t>MiceUiKey.exe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7611"/>
            <a:ext cx="5358586" cy="294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634075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重新啟動後會看到右邊出現所選取的項目。</a:t>
            </a:r>
            <a:endParaRPr lang="zh-TW" altLang="en-US" sz="2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5.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6602140" cy="391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76256" y="2348880"/>
            <a:ext cx="1224136" cy="151216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552" y="3789040"/>
            <a:ext cx="8229600" cy="194421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將機台連至電腦後並按下</a:t>
            </a:r>
            <a:r>
              <a:rPr lang="en-US" altLang="zh-TW" sz="2200" dirty="0" smtClean="0"/>
              <a:t>Start Record</a:t>
            </a:r>
            <a:r>
              <a:rPr lang="zh-TW" altLang="en-US" sz="2200" dirty="0" smtClean="0"/>
              <a:t>按鈕。</a:t>
            </a:r>
            <a:endParaRPr lang="en-US" altLang="zh-TW" sz="2200" dirty="0" smtClean="0"/>
          </a:p>
          <a:p>
            <a:r>
              <a:rPr lang="zh-TW" altLang="en-US" sz="2200" dirty="0" smtClean="0"/>
              <a:t>若機台跟電腦成功連接，會看到藍色框中</a:t>
            </a:r>
            <a:r>
              <a:rPr lang="en-US" altLang="zh-TW" sz="2200" dirty="0" smtClean="0"/>
              <a:t>Tool</a:t>
            </a:r>
            <a:r>
              <a:rPr lang="zh-TW" altLang="en-US" sz="2200" dirty="0" smtClean="0"/>
              <a:t>將</a:t>
            </a:r>
            <a:r>
              <a:rPr lang="en-US" altLang="zh-TW" sz="2200" dirty="0" smtClean="0"/>
              <a:t>txt</a:t>
            </a:r>
            <a:r>
              <a:rPr lang="zh-TW" altLang="en-US" sz="2200" dirty="0" smtClean="0"/>
              <a:t>檔存放的路徑。</a:t>
            </a:r>
            <a:endParaRPr lang="en-US" altLang="zh-TW" sz="2200" dirty="0" smtClean="0"/>
          </a:p>
          <a:p>
            <a:r>
              <a:rPr lang="zh-TW" altLang="en-US" sz="2200" b="1" dirty="0" smtClean="0">
                <a:solidFill>
                  <a:srgbClr val="FF0000"/>
                </a:solidFill>
              </a:rPr>
              <a:t>可能會發生以下狀況</a:t>
            </a:r>
            <a:r>
              <a:rPr lang="en-US" altLang="zh-TW" sz="2200" dirty="0" smtClean="0"/>
              <a:t>:</a:t>
            </a:r>
          </a:p>
          <a:p>
            <a:pPr lvl="1"/>
            <a:r>
              <a:rPr lang="zh-TW" altLang="en-US" sz="1800" dirty="0" smtClean="0"/>
              <a:t>若出現圖二紅色框中的</a:t>
            </a:r>
            <a:r>
              <a:rPr lang="en-US" altLang="zh-TW" sz="1800" dirty="0" smtClean="0"/>
              <a:t>:Can’t link Device</a:t>
            </a:r>
            <a:r>
              <a:rPr lang="zh-TW" altLang="en-US" sz="1800" dirty="0" smtClean="0"/>
              <a:t> ，表示機台未與電腦做連接。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6.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53244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23528" y="2996952"/>
            <a:ext cx="1008112" cy="28803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8568952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123728" y="1484784"/>
            <a:ext cx="1872208" cy="216024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46856" y="5099181"/>
            <a:ext cx="8229600" cy="1426163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成功連接後，操作機台後，會顯示出所選擇項目的</a:t>
            </a:r>
            <a:r>
              <a:rPr lang="en-US" altLang="zh-TW" sz="2200" dirty="0" smtClean="0"/>
              <a:t>Timing</a:t>
            </a:r>
          </a:p>
          <a:p>
            <a:pPr lvl="1"/>
            <a:r>
              <a:rPr lang="zh-TW" altLang="en-US" sz="1800" dirty="0" smtClean="0"/>
              <a:t>各顏色所紀錄的</a:t>
            </a:r>
            <a:r>
              <a:rPr lang="en-US" altLang="zh-TW" sz="1800" dirty="0" smtClean="0"/>
              <a:t>Timing</a:t>
            </a:r>
            <a:r>
              <a:rPr lang="zh-TW" altLang="en-US" sz="1800" dirty="0" smtClean="0"/>
              <a:t>請對應右邊框中之選項。</a:t>
            </a:r>
            <a:endParaRPr lang="en-US" altLang="zh-TW" sz="1800" dirty="0" smtClean="0"/>
          </a:p>
          <a:p>
            <a:pPr lvl="1"/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7.	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70485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1209</TotalTime>
  <Words>445</Words>
  <Application>Microsoft Office PowerPoint</Application>
  <PresentationFormat>如螢幕大小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匯合</vt:lpstr>
      <vt:lpstr>MiceUiKey - User Guide</vt:lpstr>
      <vt:lpstr>Contents</vt:lpstr>
      <vt:lpstr>Step1.</vt:lpstr>
      <vt:lpstr>Step 2.</vt:lpstr>
      <vt:lpstr>Step 3.</vt:lpstr>
      <vt:lpstr>Step 4.</vt:lpstr>
      <vt:lpstr>Step 5.</vt:lpstr>
      <vt:lpstr>Step 6.</vt:lpstr>
      <vt:lpstr>Step 7. </vt:lpstr>
      <vt:lpstr>Step 8.</vt:lpstr>
      <vt:lpstr>Step 9-1.</vt:lpstr>
      <vt:lpstr>Step 9-2.</vt:lpstr>
      <vt:lpstr>Step 10.</vt:lpstr>
      <vt:lpstr>Timing Check -1.</vt:lpstr>
      <vt:lpstr>Timing Check -2.</vt:lpstr>
      <vt:lpstr>Timing Check -3.</vt:lpstr>
      <vt:lpstr>Temperature Check -1.</vt:lpstr>
      <vt:lpstr>Temperature Check-2.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AV02015</dc:creator>
  <cp:lastModifiedBy>AV02015</cp:lastModifiedBy>
  <cp:revision>128</cp:revision>
  <dcterms:created xsi:type="dcterms:W3CDTF">2018-01-09T05:40:45Z</dcterms:created>
  <dcterms:modified xsi:type="dcterms:W3CDTF">2018-01-10T03:00:39Z</dcterms:modified>
</cp:coreProperties>
</file>