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村　稜" userId="4a8da55b-4e15-4c18-9819-5d1ce5ef466c" providerId="ADAL" clId="{E94CD0D3-117C-4AB2-AA44-9AED518F952C}"/>
    <pc:docChg chg="undo custSel addSld modSld">
      <pc:chgData name="田村　稜" userId="4a8da55b-4e15-4c18-9819-5d1ce5ef466c" providerId="ADAL" clId="{E94CD0D3-117C-4AB2-AA44-9AED518F952C}" dt="2018-07-29T00:29:20.399" v="4272"/>
      <pc:docMkLst>
        <pc:docMk/>
      </pc:docMkLst>
      <pc:sldChg chg="modSp">
        <pc:chgData name="田村　稜" userId="4a8da55b-4e15-4c18-9819-5d1ce5ef466c" providerId="ADAL" clId="{E94CD0D3-117C-4AB2-AA44-9AED518F952C}" dt="2018-07-28T09:00:32.609" v="3697" actId="2711"/>
        <pc:sldMkLst>
          <pc:docMk/>
          <pc:sldMk cId="225011814" sldId="256"/>
        </pc:sldMkLst>
        <pc:spChg chg="mod">
          <ac:chgData name="田村　稜" userId="4a8da55b-4e15-4c18-9819-5d1ce5ef466c" providerId="ADAL" clId="{E94CD0D3-117C-4AB2-AA44-9AED518F952C}" dt="2018-07-28T09:00:32.609" v="3697" actId="2711"/>
          <ac:spMkLst>
            <pc:docMk/>
            <pc:sldMk cId="225011814" sldId="256"/>
            <ac:spMk id="2" creationId="{F3BB0355-7EEA-4B57-8CB5-763B34E50B4B}"/>
          </ac:spMkLst>
        </pc:spChg>
        <pc:spChg chg="mod">
          <ac:chgData name="田村　稜" userId="4a8da55b-4e15-4c18-9819-5d1ce5ef466c" providerId="ADAL" clId="{E94CD0D3-117C-4AB2-AA44-9AED518F952C}" dt="2018-07-28T04:37:33.611" v="3681" actId="1076"/>
          <ac:spMkLst>
            <pc:docMk/>
            <pc:sldMk cId="225011814" sldId="256"/>
            <ac:spMk id="3" creationId="{B0FD6374-8F2D-492F-A686-A2449E886C9A}"/>
          </ac:spMkLst>
        </pc:spChg>
      </pc:sldChg>
      <pc:sldChg chg="modSp add">
        <pc:chgData name="田村　稜" userId="4a8da55b-4e15-4c18-9819-5d1ce5ef466c" providerId="ADAL" clId="{E94CD0D3-117C-4AB2-AA44-9AED518F952C}" dt="2018-07-28T04:03:20.136" v="2279" actId="1076"/>
        <pc:sldMkLst>
          <pc:docMk/>
          <pc:sldMk cId="3454626616" sldId="257"/>
        </pc:sldMkLst>
        <pc:spChg chg="mod">
          <ac:chgData name="田村　稜" userId="4a8da55b-4e15-4c18-9819-5d1ce5ef466c" providerId="ADAL" clId="{E94CD0D3-117C-4AB2-AA44-9AED518F952C}" dt="2018-07-28T03:55:31.040" v="1300" actId="255"/>
          <ac:spMkLst>
            <pc:docMk/>
            <pc:sldMk cId="3454626616" sldId="257"/>
            <ac:spMk id="2" creationId="{7E0774E2-2BCE-4837-B0C0-87E5E09C8FA8}"/>
          </ac:spMkLst>
        </pc:spChg>
        <pc:spChg chg="mod">
          <ac:chgData name="田村　稜" userId="4a8da55b-4e15-4c18-9819-5d1ce5ef466c" providerId="ADAL" clId="{E94CD0D3-117C-4AB2-AA44-9AED518F952C}" dt="2018-07-28T04:03:20.136" v="2279" actId="1076"/>
          <ac:spMkLst>
            <pc:docMk/>
            <pc:sldMk cId="3454626616" sldId="257"/>
            <ac:spMk id="3" creationId="{25175602-3FA1-4FC4-9C4B-C02453081C0E}"/>
          </ac:spMkLst>
        </pc:spChg>
      </pc:sldChg>
      <pc:sldChg chg="modSp add">
        <pc:chgData name="田村　稜" userId="4a8da55b-4e15-4c18-9819-5d1ce5ef466c" providerId="ADAL" clId="{E94CD0D3-117C-4AB2-AA44-9AED518F952C}" dt="2018-07-28T04:08:19.785" v="2421" actId="20577"/>
        <pc:sldMkLst>
          <pc:docMk/>
          <pc:sldMk cId="3522137068" sldId="258"/>
        </pc:sldMkLst>
        <pc:spChg chg="mod">
          <ac:chgData name="田村　稜" userId="4a8da55b-4e15-4c18-9819-5d1ce5ef466c" providerId="ADAL" clId="{E94CD0D3-117C-4AB2-AA44-9AED518F952C}" dt="2018-07-28T03:56:14.886" v="1318" actId="2711"/>
          <ac:spMkLst>
            <pc:docMk/>
            <pc:sldMk cId="3522137068" sldId="258"/>
            <ac:spMk id="2" creationId="{2EEAAAA6-7F68-490D-89F3-F6C5409B26CE}"/>
          </ac:spMkLst>
        </pc:spChg>
        <pc:spChg chg="mod">
          <ac:chgData name="田村　稜" userId="4a8da55b-4e15-4c18-9819-5d1ce5ef466c" providerId="ADAL" clId="{E94CD0D3-117C-4AB2-AA44-9AED518F952C}" dt="2018-07-28T04:08:19.785" v="2421" actId="20577"/>
          <ac:spMkLst>
            <pc:docMk/>
            <pc:sldMk cId="3522137068" sldId="258"/>
            <ac:spMk id="3" creationId="{A7F18083-3F8A-41C4-8961-FCC0C6816A33}"/>
          </ac:spMkLst>
        </pc:spChg>
      </pc:sldChg>
      <pc:sldChg chg="modSp add">
        <pc:chgData name="田村　稜" userId="4a8da55b-4e15-4c18-9819-5d1ce5ef466c" providerId="ADAL" clId="{E94CD0D3-117C-4AB2-AA44-9AED518F952C}" dt="2018-07-28T14:35:02.859" v="3761" actId="1076"/>
        <pc:sldMkLst>
          <pc:docMk/>
          <pc:sldMk cId="1462369967" sldId="259"/>
        </pc:sldMkLst>
        <pc:spChg chg="mod">
          <ac:chgData name="田村　稜" userId="4a8da55b-4e15-4c18-9819-5d1ce5ef466c" providerId="ADAL" clId="{E94CD0D3-117C-4AB2-AA44-9AED518F952C}" dt="2018-07-28T04:08:58.655" v="2457" actId="1076"/>
          <ac:spMkLst>
            <pc:docMk/>
            <pc:sldMk cId="1462369967" sldId="259"/>
            <ac:spMk id="2" creationId="{1A504F23-9962-4595-B949-3417A0E4424D}"/>
          </ac:spMkLst>
        </pc:spChg>
        <pc:spChg chg="mod">
          <ac:chgData name="田村　稜" userId="4a8da55b-4e15-4c18-9819-5d1ce5ef466c" providerId="ADAL" clId="{E94CD0D3-117C-4AB2-AA44-9AED518F952C}" dt="2018-07-28T14:35:02.859" v="3761" actId="1076"/>
          <ac:spMkLst>
            <pc:docMk/>
            <pc:sldMk cId="1462369967" sldId="259"/>
            <ac:spMk id="3" creationId="{48D485C4-447C-4875-8D8D-D411714A0BEC}"/>
          </ac:spMkLst>
        </pc:spChg>
      </pc:sldChg>
      <pc:sldChg chg="modSp add">
        <pc:chgData name="田村　稜" userId="4a8da55b-4e15-4c18-9819-5d1ce5ef466c" providerId="ADAL" clId="{E94CD0D3-117C-4AB2-AA44-9AED518F952C}" dt="2018-07-29T00:29:20.399" v="4272"/>
        <pc:sldMkLst>
          <pc:docMk/>
          <pc:sldMk cId="3695212807" sldId="260"/>
        </pc:sldMkLst>
        <pc:spChg chg="mod">
          <ac:chgData name="田村　稜" userId="4a8da55b-4e15-4c18-9819-5d1ce5ef466c" providerId="ADAL" clId="{E94CD0D3-117C-4AB2-AA44-9AED518F952C}" dt="2018-07-28T04:10:14.760" v="2503" actId="122"/>
          <ac:spMkLst>
            <pc:docMk/>
            <pc:sldMk cId="3695212807" sldId="260"/>
            <ac:spMk id="2" creationId="{988AC462-FB0C-46E8-82C2-2311C72A822E}"/>
          </ac:spMkLst>
        </pc:spChg>
        <pc:spChg chg="mod">
          <ac:chgData name="田村　稜" userId="4a8da55b-4e15-4c18-9819-5d1ce5ef466c" providerId="ADAL" clId="{E94CD0D3-117C-4AB2-AA44-9AED518F952C}" dt="2018-07-29T00:29:20.399" v="4272"/>
          <ac:spMkLst>
            <pc:docMk/>
            <pc:sldMk cId="3695212807" sldId="260"/>
            <ac:spMk id="3" creationId="{A8C21511-D0E2-4050-AF3D-ACC36EB049F2}"/>
          </ac:spMkLst>
        </pc:spChg>
      </pc:sldChg>
      <pc:sldChg chg="addSp delSp modSp add">
        <pc:chgData name="田村　稜" userId="4a8da55b-4e15-4c18-9819-5d1ce5ef466c" providerId="ADAL" clId="{E94CD0D3-117C-4AB2-AA44-9AED518F952C}" dt="2018-07-28T04:16:32.219" v="2620" actId="1076"/>
        <pc:sldMkLst>
          <pc:docMk/>
          <pc:sldMk cId="935780238" sldId="261"/>
        </pc:sldMkLst>
        <pc:spChg chg="mod">
          <ac:chgData name="田村　稜" userId="4a8da55b-4e15-4c18-9819-5d1ce5ef466c" providerId="ADAL" clId="{E94CD0D3-117C-4AB2-AA44-9AED518F952C}" dt="2018-07-28T04:15:50.582" v="2561" actId="1076"/>
          <ac:spMkLst>
            <pc:docMk/>
            <pc:sldMk cId="935780238" sldId="261"/>
            <ac:spMk id="2" creationId="{559FF57D-D112-49E7-9FCE-FE64D831882D}"/>
          </ac:spMkLst>
        </pc:spChg>
        <pc:spChg chg="del">
          <ac:chgData name="田村　稜" userId="4a8da55b-4e15-4c18-9819-5d1ce5ef466c" providerId="ADAL" clId="{E94CD0D3-117C-4AB2-AA44-9AED518F952C}" dt="2018-07-28T04:14:53.663" v="2553" actId="931"/>
          <ac:spMkLst>
            <pc:docMk/>
            <pc:sldMk cId="935780238" sldId="261"/>
            <ac:spMk id="3" creationId="{73510EAA-E509-4B8C-ADCF-DC242338A7CD}"/>
          </ac:spMkLst>
        </pc:spChg>
        <pc:spChg chg="add del mod">
          <ac:chgData name="田村　稜" userId="4a8da55b-4e15-4c18-9819-5d1ce5ef466c" providerId="ADAL" clId="{E94CD0D3-117C-4AB2-AA44-9AED518F952C}" dt="2018-07-28T04:15:50.582" v="2561" actId="1076"/>
          <ac:spMkLst>
            <pc:docMk/>
            <pc:sldMk cId="935780238" sldId="261"/>
            <ac:spMk id="7" creationId="{70B4F847-544D-41C8-A8FA-EB8367F0BA9F}"/>
          </ac:spMkLst>
        </pc:spChg>
        <pc:spChg chg="add mod">
          <ac:chgData name="田村　稜" userId="4a8da55b-4e15-4c18-9819-5d1ce5ef466c" providerId="ADAL" clId="{E94CD0D3-117C-4AB2-AA44-9AED518F952C}" dt="2018-07-28T04:16:32.219" v="2620" actId="1076"/>
          <ac:spMkLst>
            <pc:docMk/>
            <pc:sldMk cId="935780238" sldId="261"/>
            <ac:spMk id="8" creationId="{DB49479F-EFE0-4D6C-82D2-E2A2EC91EA49}"/>
          </ac:spMkLst>
        </pc:spChg>
        <pc:picChg chg="add mod">
          <ac:chgData name="田村　稜" userId="4a8da55b-4e15-4c18-9819-5d1ce5ef466c" providerId="ADAL" clId="{E94CD0D3-117C-4AB2-AA44-9AED518F952C}" dt="2018-07-28T04:15:50.203" v="2559" actId="14100"/>
          <ac:picMkLst>
            <pc:docMk/>
            <pc:sldMk cId="935780238" sldId="261"/>
            <ac:picMk id="6" creationId="{48DC0E44-8A21-43A0-AE3D-A750EADA3B50}"/>
          </ac:picMkLst>
        </pc:picChg>
      </pc:sldChg>
      <pc:sldChg chg="modSp add">
        <pc:chgData name="田村　稜" userId="4a8da55b-4e15-4c18-9819-5d1ce5ef466c" providerId="ADAL" clId="{E94CD0D3-117C-4AB2-AA44-9AED518F952C}" dt="2018-07-28T04:35:12.509" v="3475" actId="1076"/>
        <pc:sldMkLst>
          <pc:docMk/>
          <pc:sldMk cId="3641947238" sldId="262"/>
        </pc:sldMkLst>
        <pc:spChg chg="mod">
          <ac:chgData name="田村　稜" userId="4a8da55b-4e15-4c18-9819-5d1ce5ef466c" providerId="ADAL" clId="{E94CD0D3-117C-4AB2-AA44-9AED518F952C}" dt="2018-07-28T04:13:34.861" v="2552" actId="20577"/>
          <ac:spMkLst>
            <pc:docMk/>
            <pc:sldMk cId="3641947238" sldId="262"/>
            <ac:spMk id="2" creationId="{BF431574-8789-4548-A52F-81D4C9D212B4}"/>
          </ac:spMkLst>
        </pc:spChg>
        <pc:spChg chg="mod">
          <ac:chgData name="田村　稜" userId="4a8da55b-4e15-4c18-9819-5d1ce5ef466c" providerId="ADAL" clId="{E94CD0D3-117C-4AB2-AA44-9AED518F952C}" dt="2018-07-28T04:35:12.509" v="3475" actId="1076"/>
          <ac:spMkLst>
            <pc:docMk/>
            <pc:sldMk cId="3641947238" sldId="262"/>
            <ac:spMk id="3" creationId="{F8B18260-115E-401E-8953-751A73693472}"/>
          </ac:spMkLst>
        </pc:spChg>
      </pc:sldChg>
    </pc:docChg>
  </pc:docChgLst>
  <pc:docChgLst>
    <pc:chgData name=" " userId="4a8da55b-4e15-4c18-9819-5d1ce5ef466c" providerId="ADAL" clId="{E94CD0D3-117C-4AB2-AA44-9AED518F952C}"/>
    <pc:docChg chg="addSld modSld">
      <pc:chgData name=" " userId="4a8da55b-4e15-4c18-9819-5d1ce5ef466c" providerId="ADAL" clId="{E94CD0D3-117C-4AB2-AA44-9AED518F952C}" dt="2018-07-23T08:59:13.650" v="170" actId="20577"/>
      <pc:docMkLst>
        <pc:docMk/>
      </pc:docMkLst>
      <pc:sldChg chg="modSp add">
        <pc:chgData name=" " userId="4a8da55b-4e15-4c18-9819-5d1ce5ef466c" providerId="ADAL" clId="{E94CD0D3-117C-4AB2-AA44-9AED518F952C}" dt="2018-07-23T08:59:13.650" v="170" actId="20577"/>
        <pc:sldMkLst>
          <pc:docMk/>
          <pc:sldMk cId="225011814" sldId="256"/>
        </pc:sldMkLst>
        <pc:spChg chg="mod">
          <ac:chgData name=" " userId="4a8da55b-4e15-4c18-9819-5d1ce5ef466c" providerId="ADAL" clId="{E94CD0D3-117C-4AB2-AA44-9AED518F952C}" dt="2018-07-23T08:59:13.650" v="170" actId="20577"/>
          <ac:spMkLst>
            <pc:docMk/>
            <pc:sldMk cId="225011814" sldId="256"/>
            <ac:spMk id="3" creationId="{B0FD6374-8F2D-492F-A686-A2449E886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8F079-5089-4C5F-ABAD-93C88BDB8A98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37BA-E45E-4DA2-B91E-F0152F003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52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65878-115D-4B20-A760-74F8D7679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7A985B-17D1-4519-B4B7-A58A4FECF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FCE65-B39F-4067-9C17-A6DCAFF1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2B7E-4A73-4E2F-B0B9-78DBF9E763D2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154C0-0DF7-4285-80BE-D5207A4C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1A3E5-C474-410B-8AD6-B4697A62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00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5AEC4-6BF7-4429-ACBA-0137C6AE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C0B342-26E3-4CC1-975D-F7EF1A74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02AD5-977D-42D5-BFC0-4B5DDD1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D52-467F-4E69-A247-5A98581BC7CF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5F8B67-977B-43B7-AEE5-85C22EB4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45547-875D-43D6-9259-9A07B8A5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81C06-B188-4CFE-95E9-C52822013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630D01-F1CD-446A-9BA9-496B656F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A3E76-A87C-48C2-922F-0FB66DC0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124D-4486-44B6-99A7-EC993B3ECA73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6F0F8-0089-4A2A-8B94-A7BB76A4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E67D0-F1F3-4C59-8EFF-105470BA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27273-41F2-48AC-8906-8031FE8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A0DC0-AABC-4F2B-A2D7-F1B40F28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46C4B-EB4D-402D-9AB0-B457B747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F7E9-9037-4C38-9A78-32E7B2099CA1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7E7C9-55E2-4F02-8580-ABDD441C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004EB-9421-45F2-9556-1E653AAA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65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030B7-820C-4D98-A1B8-7060C1AE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A9CF4-B076-4711-A6E7-EB7B32E5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DCEDE-E9CA-42E2-9E7B-ECAFD59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D78-2C03-4388-8CBE-1066EB38444E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A996BD-1944-4FEB-AAA3-586216C3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13305E-57FC-4BEA-8F57-27916A9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1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7C54D-44A9-4EE2-8C64-708C05B5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CEAEB8-56B4-48E9-946B-928EC099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A12C83-406C-4FF1-9B2D-4AF73E8B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8BC99F-E8B6-4B5D-89EC-C6EE2FE4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80D-BF85-4EBA-9282-A80F098FA3BF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72E3FE-0BAB-4C5C-AA05-D4C8B1F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1815A-9F53-44BD-818B-0B3555A9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5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17252-4A62-4E8C-BBC6-04873FE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B7D34-3F1C-4C4D-ACB7-E2C84870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121150-4D98-4A2E-B180-0D1E568BC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44E0ED-0526-4CA8-A3BB-7C3BFCA88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9ED955-4139-4564-B8AA-CBEC61392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CADB33-0E2F-416C-8AE5-1245BD55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D485-94C0-41E5-9B0B-1CAE41B4E488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94A6C0-9A04-4598-998D-20FB1F49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ECE2BD-FDB0-44C8-A6B3-F0468AF8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23B3B-DE1D-4025-8610-7B19A1EC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B6028E-49B9-48F6-805F-7133B57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0B2-BBE4-49E0-A6EB-38E1D5C7A3CA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8F75C6-E102-4F5F-945B-0A541024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C387A-AEFD-4316-8ECB-71ABF87B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52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BECA52-5A17-485F-AD80-C5C6D75D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24E7-0F06-448F-95FE-36F62995C7FE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D3D644-7B92-491F-B7B0-9614DF4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95629A-31D2-45D6-B566-08C23C94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96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7716E-66A7-41B4-BF64-26B8804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AF83A-20BA-4F96-8BCB-47757A0D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BAF87F-ABBE-4D23-99FE-16637EFC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23843D-727F-49C6-B0CD-B4160C21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8AFB-2B42-4FBE-AF89-6840700949DF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5701E4-3DB8-4E71-AF84-9464C22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0E2F8D-8837-47B3-B672-C7C3D451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FBC07-6B1C-42DF-B09C-952D6080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C5179F-9E61-4803-ADE7-8F6FFD525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6E38FD-5FF2-428D-99B0-C33897342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AA1239-753E-4AF6-9E20-ED9ED95B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0D0A-6997-44DF-9BBF-95F6E9EDF277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9B558-0E2B-4AF2-8356-19BA7885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0FDA5-FD39-4529-A4E6-1891C80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5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ED232C-003E-4BE6-9284-E3D4B4EA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C902BE-64C3-469B-B823-8F981B70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5F656B-017D-4AF1-A1DC-B0182C1B6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41D4-24B4-495D-8FB1-D97D49E8639B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40634-272B-49F7-AF7D-B0537429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D6F01-E2E4-4D9F-9988-C2E4A74DE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B14A-3FBB-426B-B9A5-93F2E1B13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37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B0355-7EEA-4B57-8CB5-763B34E50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Britannic Bold" panose="020B0903060703020204" pitchFamily="34" charset="0"/>
              </a:rPr>
              <a:t>Googlio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FD6374-8F2D-492F-A686-A2449E88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183" y="3890273"/>
            <a:ext cx="9144000" cy="1655762"/>
          </a:xfrm>
        </p:spPr>
        <p:txBody>
          <a:bodyPr anchor="ctr"/>
          <a:lstStyle/>
          <a:p>
            <a:r>
              <a:rPr kumimoji="1" lang="en-US" altLang="ja-JP" dirty="0"/>
              <a:t>15816046</a:t>
            </a:r>
            <a:r>
              <a:rPr kumimoji="1" lang="ja-JP" altLang="en-US" dirty="0"/>
              <a:t>　関口晃貴</a:t>
            </a:r>
            <a:endParaRPr kumimoji="1" lang="en-US" altLang="ja-JP" dirty="0"/>
          </a:p>
          <a:p>
            <a:r>
              <a:rPr kumimoji="1" lang="en-US" altLang="ja-JP" dirty="0"/>
              <a:t>15816058</a:t>
            </a:r>
            <a:r>
              <a:rPr kumimoji="1" lang="ja-JP" altLang="en-US" dirty="0"/>
              <a:t>　田村稜</a:t>
            </a:r>
            <a:endParaRPr kumimoji="1" lang="en-US" altLang="ja-JP" dirty="0"/>
          </a:p>
          <a:p>
            <a:r>
              <a:rPr kumimoji="1" lang="en-US" altLang="ja-JP" dirty="0"/>
              <a:t>15816094</a:t>
            </a:r>
            <a:r>
              <a:rPr kumimoji="1" lang="ja-JP" altLang="en-US" dirty="0"/>
              <a:t>　矢川敏生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F0DC0C-B685-4E25-BE3F-83C10ADC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774E2-2BCE-4837-B0C0-87E5E09C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75602-3FA1-4FC4-9C4B-C0245308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dirty="0"/>
              <a:t>単語を検索ボックスに入力すると入力された単語の和訳、または英訳の表示、発音音声の再生を行う。</a:t>
            </a:r>
            <a:endParaRPr kumimoji="1" lang="en-US" altLang="ja-JP" dirty="0"/>
          </a:p>
          <a:p>
            <a:r>
              <a:rPr kumimoji="1" lang="ja-JP" altLang="en-US" dirty="0"/>
              <a:t>検索を行うと履歴として表示され、履歴からもう一度その単語の検索を行うことができる。</a:t>
            </a:r>
            <a:endParaRPr kumimoji="1" lang="en-US" altLang="ja-JP" dirty="0"/>
          </a:p>
          <a:p>
            <a:r>
              <a:rPr kumimoji="1" lang="ja-JP" altLang="en-US" dirty="0"/>
              <a:t>検索したい単語の意味が見つからない場合は、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検索の検索ボックスから検索を行うことができる。</a:t>
            </a:r>
            <a:endParaRPr lang="en-US" altLang="ja-JP" dirty="0"/>
          </a:p>
          <a:p>
            <a:r>
              <a:rPr kumimoji="1" lang="ja-JP" altLang="en-US" dirty="0"/>
              <a:t>単語の意味をネット上で検索したい人をターゲットとしている。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728CCB-D52A-4F95-8C89-D1BE0405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62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AAAA6-7F68-490D-89F3-F6C5409B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F18083-3F8A-41C4-8961-FCC0C681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600" dirty="0"/>
              <a:t>ネット上で簡単に英単語の検索ができること。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kumimoji="1" lang="ja-JP" altLang="en-US" sz="3600" dirty="0"/>
              <a:t>様々な言語に対して一つのサイトで検索が完結すること。</a:t>
            </a:r>
            <a:endParaRPr kumimoji="1" lang="en-US" altLang="ja-JP" sz="3600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CC0BF6-AB79-4BAA-B21D-136FF86D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13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04F23-9962-4595-B949-3417A0E4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参考にした資料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485C4-447C-4875-8D8D-D411714A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/>
          <a:lstStyle/>
          <a:p>
            <a:r>
              <a:rPr kumimoji="1" lang="ja-JP" altLang="en-US" sz="3600" dirty="0"/>
              <a:t>以下のサイトを参考にしました。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sz="3200" dirty="0"/>
              <a:t>http://yura2.hateblo.jp/entry/2015/04/04/Django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7B1363-D036-4684-921F-3ED495E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6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AC462-FB0C-46E8-82C2-2311C72A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60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独自に工夫した点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21511-D0E2-4050-AF3D-ACC36EB0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22" y="2113860"/>
            <a:ext cx="10515600" cy="435133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/>
              <a:t>検索した単語の検索履歴の追加。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ボタンを追加し、検索履歴の昇順降順ソート、削除を行う。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検索した単語が履歴にある場合には、履歴内に単語が重複しない機能。</a:t>
            </a:r>
            <a:endParaRPr kumimoji="1" lang="en-US" altLang="ja-JP" sz="36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854E8C-84DD-466C-A78E-ED5C29EF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2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FF57D-D112-49E7-9FCE-FE64D83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60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画面キャプチャ</a:t>
            </a:r>
            <a:endParaRPr kumimoji="1" lang="ja-JP" altLang="en-US" dirty="0"/>
          </a:p>
        </p:txBody>
      </p:sp>
      <p:pic>
        <p:nvPicPr>
          <p:cNvPr id="6" name="コンテンツ プレースホルダー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8DC0E44-8A21-43A0-AE3D-A750EADA3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7748"/>
            <a:ext cx="10515600" cy="4271962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8890E4-81EF-441D-A36D-1655A612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49479F-EFE0-4D6C-82D2-E2A2EC91EA49}"/>
              </a:ext>
            </a:extLst>
          </p:cNvPr>
          <p:cNvSpPr txBox="1"/>
          <p:nvPr/>
        </p:nvSpPr>
        <p:spPr>
          <a:xfrm>
            <a:off x="1073426" y="5973417"/>
            <a:ext cx="54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IBM</a:t>
            </a:r>
            <a:r>
              <a:rPr lang="en-US" altLang="ja-JP" dirty="0" err="1"/>
              <a:t>,</a:t>
            </a:r>
            <a:r>
              <a:rPr kumimoji="1" lang="en-US" altLang="ja-JP" dirty="0" err="1"/>
              <a:t>Google</a:t>
            </a:r>
            <a:r>
              <a:rPr kumimoji="1" lang="ja-JP" altLang="en-US" dirty="0"/>
              <a:t>と検索した結果</a:t>
            </a:r>
          </a:p>
        </p:txBody>
      </p:sp>
    </p:spTree>
    <p:extLst>
      <p:ext uri="{BB962C8B-B14F-4D97-AF65-F5344CB8AC3E}">
        <p14:creationId xmlns:p14="http://schemas.microsoft.com/office/powerpoint/2010/main" val="9357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31574-8789-4548-A52F-81D4C9D2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60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18260-115E-401E-8953-751A7369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の作成の際には、サンプルプログラムを改編して行ったが、うまく利用して違うものに作り替えることができたと思う。テスト前にもかかわらず、メンバーのみんなが積極的に取り組んでくれたので、高機能で見やすいデザインのものができあがったと思う。履歴の表示においても、履歴の削除などのオプションや、交互に背景の色が変わるなどの見やすさもあり、出来として最高だと思っ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39E5B3-E478-4AFD-941C-01C2600F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14A-3FBB-426B-B9A5-93F2E1B13CE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4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288</Words>
  <Application>Microsoft Office PowerPoint</Application>
  <PresentationFormat>ワイド画面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HGP創英角ｺﾞｼｯｸUB</vt:lpstr>
      <vt:lpstr>游ゴシック</vt:lpstr>
      <vt:lpstr>游ゴシック Light</vt:lpstr>
      <vt:lpstr>Arial</vt:lpstr>
      <vt:lpstr>Britannic Bold</vt:lpstr>
      <vt:lpstr>Office テーマ</vt:lpstr>
      <vt:lpstr>Googlio </vt:lpstr>
      <vt:lpstr>概要</vt:lpstr>
      <vt:lpstr>目的</vt:lpstr>
      <vt:lpstr>参考にした資料</vt:lpstr>
      <vt:lpstr>独自に工夫した点</vt:lpstr>
      <vt:lpstr>画面キャプチャ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稜</dc:creator>
  <cp:lastModifiedBy>田村 稜</cp:lastModifiedBy>
  <cp:revision>8</cp:revision>
  <dcterms:created xsi:type="dcterms:W3CDTF">2018-07-23T08:52:11Z</dcterms:created>
  <dcterms:modified xsi:type="dcterms:W3CDTF">2018-07-29T00:29:23Z</dcterms:modified>
</cp:coreProperties>
</file>