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8" r:id="rId4"/>
    <p:sldId id="257" r:id="rId5"/>
    <p:sldId id="259" r:id="rId6"/>
    <p:sldId id="261" r:id="rId7"/>
  </p:sldIdLst>
  <p:sldSz cx="18288000" cy="10287000"/>
  <p:notesSz cx="6858000" cy="9144000"/>
  <p:embeddedFontLst>
    <p:embeddedFont>
      <p:font typeface="Sigmar One" panose="00000500000000000000"/>
      <p:regular r:id="rId11"/>
    </p:embeddedFont>
    <p:embeddedFont>
      <p:font typeface="Sigmar One" panose="00000500000000000000" charset="-93"/>
      <p:regular r:id="rId12"/>
    </p:embeddedFont>
    <p:embeddedFont>
      <p:font typeface="Public Sans Bold"/>
      <p:bold r:id="rId13"/>
    </p:embeddedFont>
    <p:embeddedFont>
      <p:font typeface="Calibri" panose="020F050202020403020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7.fntdata"/><Relationship Id="rId16" Type="http://schemas.openxmlformats.org/officeDocument/2006/relationships/font" Target="fonts/font6.fntdata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svg"/><Relationship Id="rId3" Type="http://schemas.openxmlformats.org/officeDocument/2006/relationships/image" Target="../media/image9.png"/><Relationship Id="rId2" Type="http://schemas.openxmlformats.org/officeDocument/2006/relationships/image" Target="../media/image2.sv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svg"/><Relationship Id="rId3" Type="http://schemas.openxmlformats.org/officeDocument/2006/relationships/image" Target="../media/image11.png"/><Relationship Id="rId2" Type="http://schemas.openxmlformats.org/officeDocument/2006/relationships/image" Target="../media/image4.sv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1047" y="110041"/>
            <a:ext cx="2107855" cy="2035669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4097000" y="110041"/>
            <a:ext cx="2224314" cy="23534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047" y="7723429"/>
            <a:ext cx="2312733" cy="21122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8961" y="7723429"/>
            <a:ext cx="2512353" cy="21122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1638300"/>
            <a:ext cx="2895600" cy="2895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40373" y="4838700"/>
            <a:ext cx="91404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9600" algn="ctr">
              <a:tabLst>
                <a:tab pos="4952365" algn="l"/>
              </a:tabLst>
            </a:pPr>
            <a:r>
              <a:rPr lang="vi-VN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TRƯỜNG ĐẠI HỌC SÀI GÒN</a:t>
            </a:r>
            <a:endParaRPr lang="en-US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609600" algn="ctr">
              <a:tabLst>
                <a:tab pos="4952365" algn="l"/>
              </a:tabLst>
            </a:pPr>
            <a:r>
              <a:rPr lang="vi-VN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KHOA CÔNG NGHỆ THÔNG TIN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72586" y="6343829"/>
            <a:ext cx="128760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9600" algn="ctr">
              <a:tabLst>
                <a:tab pos="4952365" algn="l"/>
              </a:tabLst>
            </a:pPr>
            <a:r>
              <a:rPr lang="en-US" sz="36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3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cáo</a:t>
            </a:r>
            <a:r>
              <a:rPr lang="en-US" sz="3600" dirty="0" smtClean="0"/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sz="36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609600" algn="ctr">
              <a:tabLst>
                <a:tab pos="4952365" algn="l"/>
              </a:tabLst>
            </a:pPr>
            <a:r>
              <a:rPr lang="en-US" sz="36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Giáo</a:t>
            </a:r>
            <a:r>
              <a:rPr lang="en-US" sz="3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3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3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en-US" sz="3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36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Nguyễn</a:t>
            </a:r>
            <a:r>
              <a:rPr lang="en-US" sz="3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3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Hải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E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2171700"/>
            <a:ext cx="13068300" cy="78105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TextBox 6"/>
          <p:cNvSpPr txBox="1"/>
          <p:nvPr/>
        </p:nvSpPr>
        <p:spPr>
          <a:xfrm>
            <a:off x="1049482" y="777945"/>
            <a:ext cx="16954500" cy="1067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715"/>
              </a:lnSpc>
              <a:spcBef>
                <a:spcPct val="0"/>
              </a:spcBef>
            </a:pPr>
            <a:r>
              <a:rPr lang="en-US" sz="6000" dirty="0" err="1" smtClean="0">
                <a:solidFill>
                  <a:srgbClr val="32478C"/>
                </a:solidFill>
                <a:latin typeface="Sigmar One" panose="00000500000000000000"/>
              </a:rPr>
              <a:t>Các</a:t>
            </a:r>
            <a:r>
              <a:rPr lang="en-US" sz="6000" dirty="0" smtClean="0">
                <a:solidFill>
                  <a:srgbClr val="32478C"/>
                </a:solidFill>
                <a:latin typeface="Sigmar One" panose="00000500000000000000"/>
              </a:rPr>
              <a:t> </a:t>
            </a:r>
            <a:r>
              <a:rPr lang="en-US" sz="6000" dirty="0" err="1" smtClean="0">
                <a:solidFill>
                  <a:srgbClr val="32478C"/>
                </a:solidFill>
                <a:latin typeface="Sigmar One" panose="00000500000000000000"/>
              </a:rPr>
              <a:t>chức</a:t>
            </a:r>
            <a:r>
              <a:rPr lang="en-US" sz="6000" dirty="0" smtClean="0">
                <a:solidFill>
                  <a:srgbClr val="32478C"/>
                </a:solidFill>
                <a:latin typeface="Sigmar One" panose="00000500000000000000"/>
              </a:rPr>
              <a:t> </a:t>
            </a:r>
            <a:r>
              <a:rPr lang="en-US" sz="6000" dirty="0" err="1" smtClean="0">
                <a:solidFill>
                  <a:srgbClr val="32478C"/>
                </a:solidFill>
                <a:latin typeface="Sigmar One" panose="00000500000000000000"/>
              </a:rPr>
              <a:t>năng</a:t>
            </a:r>
            <a:r>
              <a:rPr lang="en-US" sz="6000" dirty="0" smtClean="0">
                <a:solidFill>
                  <a:srgbClr val="32478C"/>
                </a:solidFill>
                <a:latin typeface="Sigmar One" panose="00000500000000000000"/>
              </a:rPr>
              <a:t> </a:t>
            </a:r>
            <a:r>
              <a:rPr lang="en-US" sz="6000" dirty="0" err="1" smtClean="0">
                <a:solidFill>
                  <a:srgbClr val="32478C"/>
                </a:solidFill>
                <a:latin typeface="Sigmar One" panose="00000500000000000000"/>
              </a:rPr>
              <a:t>của</a:t>
            </a:r>
            <a:r>
              <a:rPr lang="en-US" sz="6000" dirty="0" smtClean="0">
                <a:solidFill>
                  <a:srgbClr val="32478C"/>
                </a:solidFill>
                <a:latin typeface="Sigmar One" panose="00000500000000000000"/>
              </a:rPr>
              <a:t> </a:t>
            </a:r>
            <a:r>
              <a:rPr lang="en-US" sz="6000" dirty="0" err="1" smtClean="0">
                <a:solidFill>
                  <a:srgbClr val="32478C"/>
                </a:solidFill>
                <a:latin typeface="Sigmar One" panose="00000500000000000000"/>
              </a:rPr>
              <a:t>hệ</a:t>
            </a:r>
            <a:r>
              <a:rPr lang="en-US" sz="6000" dirty="0" smtClean="0">
                <a:solidFill>
                  <a:srgbClr val="32478C"/>
                </a:solidFill>
                <a:latin typeface="Sigmar One" panose="00000500000000000000"/>
              </a:rPr>
              <a:t> </a:t>
            </a:r>
            <a:r>
              <a:rPr lang="en-US" sz="6000" dirty="0" err="1" smtClean="0">
                <a:solidFill>
                  <a:srgbClr val="32478C"/>
                </a:solidFill>
                <a:latin typeface="Sigmar One" panose="00000500000000000000"/>
              </a:rPr>
              <a:t>thống</a:t>
            </a:r>
            <a:endParaRPr lang="en-US" sz="6000" dirty="0">
              <a:solidFill>
                <a:srgbClr val="32478C"/>
              </a:solidFill>
              <a:latin typeface="Sigmar One" panose="0000050000000000000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66850" y="2586990"/>
          <a:ext cx="12192000" cy="697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Đối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tượng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Chức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năng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 rowSpan="7">
                  <a:txBody>
                    <a:bodyPr/>
                    <a:lstStyle/>
                    <a:p>
                      <a:r>
                        <a:rPr lang="en-US" sz="3200" dirty="0" err="1" smtClean="0">
                          <a:latin typeface="Sigmar One" panose="00000500000000000000" charset="-93"/>
                        </a:rPr>
                        <a:t>Khách</a:t>
                      </a:r>
                      <a:r>
                        <a:rPr lang="en-US" sz="3200" baseline="0" dirty="0" smtClean="0">
                          <a:latin typeface="Sigmar One" panose="00000500000000000000" charset="-93"/>
                        </a:rPr>
                        <a:t> </a:t>
                      </a:r>
                      <a:r>
                        <a:rPr lang="en-US" sz="3200" baseline="0" dirty="0" err="1" smtClean="0">
                          <a:latin typeface="Sigmar One" panose="00000500000000000000" charset="-93"/>
                        </a:rPr>
                        <a:t>hàng</a:t>
                      </a:r>
                      <a:endParaRPr lang="en-US" sz="3200" dirty="0">
                        <a:latin typeface="Sigmar One" panose="00000500000000000000" charset="-9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Đăng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nhập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Đăng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xuất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Xem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sản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phẩm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Quản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lý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giỏ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hàng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Đặt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hàng</a:t>
                      </a:r>
                      <a:r>
                        <a:rPr lang="en-US" sz="2400" baseline="0" dirty="0" smtClean="0"/>
                        <a:t> ( </a:t>
                      </a:r>
                      <a:r>
                        <a:rPr lang="en-US" sz="2400" baseline="0" dirty="0" err="1" smtClean="0"/>
                        <a:t>thêm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đơn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hàng</a:t>
                      </a:r>
                      <a:r>
                        <a:rPr lang="en-US" sz="2400" baseline="0" dirty="0" smtClean="0"/>
                        <a:t> 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Hủy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đơn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hàng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Xem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đơn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hàng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3200" dirty="0" err="1" smtClean="0">
                          <a:latin typeface="Sigmar One" panose="00000500000000000000" charset="-93"/>
                        </a:rPr>
                        <a:t>Nhân</a:t>
                      </a:r>
                      <a:r>
                        <a:rPr lang="en-US" sz="3200" baseline="0" dirty="0" smtClean="0">
                          <a:latin typeface="Sigmar One" panose="00000500000000000000" charset="-93"/>
                        </a:rPr>
                        <a:t> </a:t>
                      </a:r>
                      <a:r>
                        <a:rPr lang="en-US" sz="3200" baseline="0" dirty="0" err="1" smtClean="0">
                          <a:latin typeface="Sigmar One" panose="00000500000000000000" charset="-93"/>
                        </a:rPr>
                        <a:t>viên</a:t>
                      </a:r>
                      <a:endParaRPr lang="en-US" sz="3200" dirty="0">
                        <a:latin typeface="Sigmar One" panose="00000500000000000000" charset="-9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Đăng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nhập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Tra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cứu</a:t>
                      </a:r>
                      <a:r>
                        <a:rPr lang="en-US" sz="2400" dirty="0" smtClean="0"/>
                        <a:t>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cập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nhật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đơn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hàng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sz="3200" dirty="0" err="1" smtClean="0">
                          <a:latin typeface="Sigmar One" panose="00000500000000000000" charset="-93"/>
                        </a:rPr>
                        <a:t>Quản</a:t>
                      </a:r>
                      <a:r>
                        <a:rPr lang="en-US" sz="3200" baseline="0" dirty="0" smtClean="0">
                          <a:latin typeface="Sigmar One" panose="00000500000000000000" charset="-93"/>
                        </a:rPr>
                        <a:t> </a:t>
                      </a:r>
                      <a:r>
                        <a:rPr lang="en-US" sz="3200" baseline="0" dirty="0" err="1" smtClean="0">
                          <a:latin typeface="Sigmar One" panose="00000500000000000000" charset="-93"/>
                        </a:rPr>
                        <a:t>trị</a:t>
                      </a:r>
                      <a:r>
                        <a:rPr lang="en-US" sz="3200" baseline="0" dirty="0" smtClean="0">
                          <a:latin typeface="Sigmar One" panose="00000500000000000000" charset="-93"/>
                        </a:rPr>
                        <a:t> </a:t>
                      </a:r>
                      <a:r>
                        <a:rPr lang="en-US" sz="3200" baseline="0" dirty="0" err="1" smtClean="0">
                          <a:latin typeface="Sigmar One" panose="00000500000000000000" charset="-93"/>
                        </a:rPr>
                        <a:t>viên</a:t>
                      </a:r>
                      <a:endParaRPr lang="en-US" sz="3200" dirty="0">
                        <a:latin typeface="Sigmar One" panose="00000500000000000000" charset="-9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Đăng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nhập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Quản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lý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người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dùng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 vMerge="1"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sản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phẩm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sản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phẩm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err="1" smtClean="0"/>
                        <a:t>Quản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lý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đơn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hàng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Thống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kê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báo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cáo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7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4060" y="6362700"/>
            <a:ext cx="3353239" cy="155839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TextBox 6"/>
          <p:cNvSpPr txBox="1"/>
          <p:nvPr/>
        </p:nvSpPr>
        <p:spPr>
          <a:xfrm>
            <a:off x="1028700" y="1280912"/>
            <a:ext cx="6292422" cy="114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715"/>
              </a:lnSpc>
              <a:spcBef>
                <a:spcPct val="0"/>
              </a:spcBef>
            </a:pPr>
            <a:r>
              <a:rPr lang="en-US" sz="7925" dirty="0">
                <a:solidFill>
                  <a:srgbClr val="F5ACAC"/>
                </a:solidFill>
                <a:latin typeface="Sigmar One" panose="00000500000000000000"/>
              </a:rPr>
              <a:t>NHÓM </a:t>
            </a:r>
            <a:r>
              <a:rPr lang="en-US" sz="7925" dirty="0" smtClean="0">
                <a:solidFill>
                  <a:srgbClr val="F5ACAC"/>
                </a:solidFill>
                <a:latin typeface="Sigmar One" panose="00000500000000000000"/>
              </a:rPr>
              <a:t>2</a:t>
            </a:r>
            <a:endParaRPr lang="en-US" sz="7925" dirty="0">
              <a:solidFill>
                <a:srgbClr val="F5ACAC"/>
              </a:solidFill>
              <a:latin typeface="Sigmar One" panose="00000500000000000000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4883222" y="6372850"/>
            <a:ext cx="4260778" cy="155839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AutoShape 10"/>
          <p:cNvSpPr/>
          <p:nvPr/>
        </p:nvSpPr>
        <p:spPr>
          <a:xfrm>
            <a:off x="9729923" y="6369145"/>
            <a:ext cx="3353239" cy="155839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3" name="AutoShape 13"/>
          <p:cNvSpPr/>
          <p:nvPr/>
        </p:nvSpPr>
        <p:spPr>
          <a:xfrm>
            <a:off x="13669085" y="6362700"/>
            <a:ext cx="3353239" cy="155839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-10800000">
            <a:off x="9144000" y="-2329238"/>
            <a:ext cx="4326818" cy="4759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44499" y="6726398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Sigmar One" panose="00000500000000000000" charset="-93"/>
              </a:rPr>
              <a:t>Phạm</a:t>
            </a:r>
            <a:r>
              <a:rPr lang="en-US" sz="2400" dirty="0" smtClean="0">
                <a:latin typeface="Sigmar One" panose="00000500000000000000" charset="-93"/>
              </a:rPr>
              <a:t> </a:t>
            </a:r>
            <a:r>
              <a:rPr lang="en-US" sz="2400" dirty="0" err="1" smtClean="0">
                <a:latin typeface="Sigmar One" panose="00000500000000000000" charset="-93"/>
              </a:rPr>
              <a:t>Tường</a:t>
            </a:r>
            <a:r>
              <a:rPr lang="en-US" sz="2400" dirty="0" smtClean="0">
                <a:latin typeface="Sigmar One" panose="00000500000000000000" charset="-93"/>
              </a:rPr>
              <a:t> </a:t>
            </a:r>
            <a:r>
              <a:rPr lang="en-US" sz="2400" dirty="0" err="1" smtClean="0">
                <a:latin typeface="Sigmar One" panose="00000500000000000000" charset="-93"/>
              </a:rPr>
              <a:t>Hải</a:t>
            </a:r>
            <a:endParaRPr lang="en-US" sz="2400" dirty="0" smtClean="0">
              <a:latin typeface="Sigmar One" panose="00000500000000000000" charset="-93"/>
            </a:endParaRPr>
          </a:p>
          <a:p>
            <a:pPr algn="ctr"/>
            <a:r>
              <a:rPr lang="en-US" sz="2400" dirty="0" smtClean="0">
                <a:latin typeface="Sigmar One" panose="00000500000000000000" charset="-93"/>
              </a:rPr>
              <a:t>3118410102</a:t>
            </a:r>
            <a:endParaRPr lang="en-US" sz="2400" dirty="0">
              <a:latin typeface="Sigmar One" panose="00000500000000000000" charset="-93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25064" y="6736547"/>
            <a:ext cx="4377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Sigmar One" panose="00000500000000000000" charset="-93"/>
              </a:rPr>
              <a:t>Huỳnh</a:t>
            </a:r>
            <a:r>
              <a:rPr lang="en-US" sz="2400" dirty="0" smtClean="0">
                <a:latin typeface="Sigmar One" panose="00000500000000000000" charset="-93"/>
              </a:rPr>
              <a:t> </a:t>
            </a:r>
            <a:r>
              <a:rPr lang="en-US" sz="2400" dirty="0" err="1" smtClean="0">
                <a:latin typeface="Sigmar One" panose="00000500000000000000" charset="-93"/>
              </a:rPr>
              <a:t>Phạm</a:t>
            </a:r>
            <a:r>
              <a:rPr lang="en-US" sz="2400" dirty="0" smtClean="0">
                <a:latin typeface="Sigmar One" panose="00000500000000000000" charset="-93"/>
              </a:rPr>
              <a:t> Quốc Đạt</a:t>
            </a:r>
            <a:endParaRPr lang="en-US" sz="2400" dirty="0" smtClean="0">
              <a:latin typeface="Sigmar One" panose="00000500000000000000" charset="-93"/>
            </a:endParaRPr>
          </a:p>
          <a:p>
            <a:pPr algn="ctr"/>
            <a:r>
              <a:rPr lang="en-US" sz="2400" dirty="0" smtClean="0">
                <a:latin typeface="Sigmar One" panose="00000500000000000000" charset="-93"/>
              </a:rPr>
              <a:t>3118410069</a:t>
            </a:r>
            <a:endParaRPr lang="en-US" sz="2400" dirty="0">
              <a:latin typeface="Sigmar One" panose="00000500000000000000" charset="-93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47325" y="6732842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Sigmar One" panose="00000500000000000000" charset="-93"/>
              </a:rPr>
              <a:t>Lê</a:t>
            </a:r>
            <a:r>
              <a:rPr lang="en-US" sz="2400" dirty="0" smtClean="0">
                <a:latin typeface="Sigmar One" panose="00000500000000000000" charset="-93"/>
              </a:rPr>
              <a:t> </a:t>
            </a:r>
            <a:r>
              <a:rPr lang="en-US" sz="2400" dirty="0" err="1" smtClean="0">
                <a:latin typeface="Sigmar One" panose="00000500000000000000" charset="-93"/>
              </a:rPr>
              <a:t>Thanh</a:t>
            </a:r>
            <a:r>
              <a:rPr lang="en-US" sz="2400" dirty="0" smtClean="0">
                <a:latin typeface="Sigmar One" panose="00000500000000000000" charset="-93"/>
              </a:rPr>
              <a:t> </a:t>
            </a:r>
            <a:r>
              <a:rPr lang="en-US" sz="2400" dirty="0" err="1" smtClean="0">
                <a:latin typeface="Sigmar One" panose="00000500000000000000" charset="-93"/>
              </a:rPr>
              <a:t>Hòa</a:t>
            </a:r>
            <a:endParaRPr lang="en-US" sz="2400" dirty="0" smtClean="0">
              <a:latin typeface="Sigmar One" panose="00000500000000000000" charset="-93"/>
            </a:endParaRPr>
          </a:p>
          <a:p>
            <a:pPr algn="ctr"/>
            <a:r>
              <a:rPr lang="en-US" sz="2400" dirty="0" smtClean="0">
                <a:latin typeface="Sigmar One" panose="00000500000000000000" charset="-93"/>
              </a:rPr>
              <a:t>3118410127</a:t>
            </a:r>
            <a:endParaRPr lang="en-US" sz="2400" dirty="0">
              <a:latin typeface="Sigmar One" panose="00000500000000000000" charset="-93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86048" y="6726397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Sigmar One" panose="00000500000000000000" charset="-93"/>
              </a:rPr>
              <a:t>Nguyễn</a:t>
            </a:r>
            <a:r>
              <a:rPr lang="en-US" sz="2400" dirty="0" smtClean="0">
                <a:latin typeface="Sigmar One" panose="00000500000000000000" charset="-93"/>
              </a:rPr>
              <a:t> </a:t>
            </a:r>
            <a:r>
              <a:rPr lang="en-US" sz="2400" dirty="0" err="1" smtClean="0">
                <a:latin typeface="Sigmar One" panose="00000500000000000000" charset="-93"/>
              </a:rPr>
              <a:t>Chí</a:t>
            </a:r>
            <a:r>
              <a:rPr lang="en-US" sz="2400" dirty="0" smtClean="0">
                <a:latin typeface="Sigmar One" panose="00000500000000000000" charset="-93"/>
              </a:rPr>
              <a:t> </a:t>
            </a:r>
            <a:r>
              <a:rPr lang="en-US" sz="2400" dirty="0" err="1" smtClean="0">
                <a:latin typeface="Sigmar One" panose="00000500000000000000" charset="-93"/>
              </a:rPr>
              <a:t>Định</a:t>
            </a:r>
            <a:endParaRPr lang="en-US" sz="2400" dirty="0" smtClean="0">
              <a:latin typeface="Sigmar One" panose="00000500000000000000" charset="-93"/>
            </a:endParaRPr>
          </a:p>
          <a:p>
            <a:pPr algn="ctr"/>
            <a:r>
              <a:rPr lang="en-US" sz="2400" dirty="0" smtClean="0">
                <a:latin typeface="Sigmar One" panose="00000500000000000000" charset="-93"/>
              </a:rPr>
              <a:t>3118410083</a:t>
            </a:r>
            <a:endParaRPr lang="en-US" sz="2400" dirty="0">
              <a:latin typeface="Sigmar One" panose="00000500000000000000" charset="-93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214104"/>
            <a:ext cx="2057400" cy="2057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4247599"/>
            <a:ext cx="2057400" cy="2057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4247599"/>
            <a:ext cx="2057400" cy="2057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7004" y="4214104"/>
            <a:ext cx="2057400" cy="205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9785101" y="1028700"/>
            <a:ext cx="5562067" cy="615520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280912"/>
            <a:ext cx="8926412" cy="114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715"/>
              </a:lnSpc>
              <a:spcBef>
                <a:spcPct val="0"/>
              </a:spcBef>
            </a:pPr>
            <a:r>
              <a:rPr lang="en-US" sz="7925" dirty="0" err="1" smtClean="0">
                <a:solidFill>
                  <a:srgbClr val="32478C"/>
                </a:solidFill>
                <a:latin typeface="Sigmar One" panose="00000500000000000000"/>
              </a:rPr>
              <a:t>Công</a:t>
            </a:r>
            <a:r>
              <a:rPr lang="en-US" sz="7925" dirty="0" smtClean="0">
                <a:solidFill>
                  <a:srgbClr val="32478C"/>
                </a:solidFill>
                <a:latin typeface="Sigmar One" panose="00000500000000000000"/>
              </a:rPr>
              <a:t> </a:t>
            </a:r>
            <a:r>
              <a:rPr lang="en-US" sz="7925" dirty="0" err="1" smtClean="0">
                <a:solidFill>
                  <a:srgbClr val="32478C"/>
                </a:solidFill>
                <a:latin typeface="Sigmar One" panose="00000500000000000000"/>
              </a:rPr>
              <a:t>nghệ</a:t>
            </a:r>
            <a:endParaRPr lang="en-US" sz="7925" dirty="0">
              <a:solidFill>
                <a:srgbClr val="32478C"/>
              </a:solidFill>
              <a:latin typeface="Sigmar One" panose="0000050000000000000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770827" y="4981175"/>
            <a:ext cx="8292220" cy="6075935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3756283" y="6876518"/>
            <a:ext cx="4693165" cy="2079485"/>
          </a:xfrm>
          <a:prstGeom prst="rect">
            <a:avLst/>
          </a:prstGeom>
          <a:solidFill>
            <a:srgbClr val="F5ACAC"/>
          </a:solidFill>
        </p:spPr>
      </p:sp>
      <p:sp>
        <p:nvSpPr>
          <p:cNvPr id="7" name="TextBox 7"/>
          <p:cNvSpPr txBox="1"/>
          <p:nvPr/>
        </p:nvSpPr>
        <p:spPr>
          <a:xfrm>
            <a:off x="4260367" y="7365328"/>
            <a:ext cx="3684995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 err="1" smtClean="0">
                <a:solidFill>
                  <a:srgbClr val="32478C"/>
                </a:solidFill>
                <a:latin typeface="Public Sans Bold"/>
              </a:rPr>
              <a:t>Thiết</a:t>
            </a:r>
            <a:r>
              <a:rPr lang="en-US" sz="3200" dirty="0" smtClean="0">
                <a:solidFill>
                  <a:srgbClr val="32478C"/>
                </a:solidFill>
                <a:latin typeface="Public Sans Bold"/>
              </a:rPr>
              <a:t> </a:t>
            </a:r>
            <a:r>
              <a:rPr lang="en-US" sz="3200" dirty="0" err="1" smtClean="0">
                <a:solidFill>
                  <a:srgbClr val="32478C"/>
                </a:solidFill>
                <a:latin typeface="Public Sans Bold"/>
              </a:rPr>
              <a:t>kế</a:t>
            </a:r>
            <a:r>
              <a:rPr lang="en-US" sz="3200" dirty="0" smtClean="0">
                <a:solidFill>
                  <a:srgbClr val="32478C"/>
                </a:solidFill>
                <a:latin typeface="Public Sans Bold"/>
              </a:rPr>
              <a:t> </a:t>
            </a:r>
            <a:r>
              <a:rPr lang="en-US" sz="3200" dirty="0" err="1" smtClean="0">
                <a:solidFill>
                  <a:srgbClr val="32478C"/>
                </a:solidFill>
                <a:latin typeface="Public Sans Bold"/>
              </a:rPr>
              <a:t>giao</a:t>
            </a:r>
            <a:r>
              <a:rPr lang="en-US" sz="3200" dirty="0" smtClean="0">
                <a:solidFill>
                  <a:srgbClr val="32478C"/>
                </a:solidFill>
                <a:latin typeface="Public Sans Bold"/>
              </a:rPr>
              <a:t> </a:t>
            </a:r>
            <a:r>
              <a:rPr lang="en-US" sz="3200" dirty="0" err="1" smtClean="0">
                <a:solidFill>
                  <a:srgbClr val="32478C"/>
                </a:solidFill>
                <a:latin typeface="Public Sans Bold"/>
              </a:rPr>
              <a:t>diện</a:t>
            </a:r>
            <a:r>
              <a:rPr lang="en-US" sz="3200" dirty="0" smtClean="0">
                <a:solidFill>
                  <a:srgbClr val="32478C"/>
                </a:solidFill>
                <a:latin typeface="Public Sans Bold"/>
              </a:rPr>
              <a:t>: </a:t>
            </a:r>
            <a:r>
              <a:rPr lang="en-US" sz="3200" dirty="0" err="1" smtClean="0">
                <a:solidFill>
                  <a:srgbClr val="32478C"/>
                </a:solidFill>
                <a:latin typeface="Public Sans Bold"/>
              </a:rPr>
              <a:t>Figma</a:t>
            </a:r>
            <a:endParaRPr lang="en-US" sz="3200" dirty="0">
              <a:solidFill>
                <a:srgbClr val="32478C"/>
              </a:solidFill>
              <a:latin typeface="Public Sans Bold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9525000" y="6876518"/>
            <a:ext cx="4693165" cy="2079485"/>
          </a:xfrm>
          <a:prstGeom prst="rect">
            <a:avLst/>
          </a:prstGeom>
          <a:solidFill>
            <a:srgbClr val="F5ACAC"/>
          </a:solidFill>
        </p:spPr>
      </p:sp>
      <p:sp>
        <p:nvSpPr>
          <p:cNvPr id="9" name="TextBox 9"/>
          <p:cNvSpPr txBox="1"/>
          <p:nvPr/>
        </p:nvSpPr>
        <p:spPr>
          <a:xfrm>
            <a:off x="10297706" y="7365328"/>
            <a:ext cx="3147755" cy="1104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 smtClean="0">
                <a:solidFill>
                  <a:srgbClr val="32478C"/>
                </a:solidFill>
                <a:latin typeface="Public Sans Bold"/>
              </a:rPr>
              <a:t>Font-end: </a:t>
            </a:r>
            <a:r>
              <a:rPr lang="en-US" sz="3200" dirty="0" err="1" smtClean="0">
                <a:solidFill>
                  <a:srgbClr val="32478C"/>
                </a:solidFill>
                <a:latin typeface="Public Sans Bold"/>
              </a:rPr>
              <a:t>Reactjs</a:t>
            </a:r>
            <a:endParaRPr lang="en-US" sz="3200" dirty="0">
              <a:solidFill>
                <a:srgbClr val="32478C"/>
              </a:solidFill>
              <a:latin typeface="Public Sans Bold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9497291" y="3509422"/>
            <a:ext cx="4693165" cy="2079485"/>
          </a:xfrm>
          <a:prstGeom prst="rect">
            <a:avLst/>
          </a:prstGeom>
          <a:solidFill>
            <a:srgbClr val="F5ACAC"/>
          </a:solidFill>
        </p:spPr>
      </p:sp>
      <p:sp>
        <p:nvSpPr>
          <p:cNvPr id="11" name="TextBox 11"/>
          <p:cNvSpPr txBox="1"/>
          <p:nvPr/>
        </p:nvSpPr>
        <p:spPr>
          <a:xfrm>
            <a:off x="10269995" y="3683542"/>
            <a:ext cx="3147755" cy="1731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 smtClean="0">
                <a:solidFill>
                  <a:srgbClr val="32478C"/>
                </a:solidFill>
                <a:latin typeface="Public Sans Bold"/>
              </a:rPr>
              <a:t>Back-end: ASP.NET Core Web API</a:t>
            </a:r>
            <a:endParaRPr lang="en-US" sz="3200" dirty="0">
              <a:solidFill>
                <a:srgbClr val="32478C"/>
              </a:solidFill>
              <a:latin typeface="Public Sans Bold"/>
            </a:endParaRPr>
          </a:p>
        </p:txBody>
      </p:sp>
      <p:sp>
        <p:nvSpPr>
          <p:cNvPr id="12" name="AutoShape 8"/>
          <p:cNvSpPr/>
          <p:nvPr/>
        </p:nvSpPr>
        <p:spPr>
          <a:xfrm>
            <a:off x="3701419" y="3512886"/>
            <a:ext cx="4693165" cy="2079485"/>
          </a:xfrm>
          <a:prstGeom prst="rect">
            <a:avLst/>
          </a:prstGeom>
          <a:solidFill>
            <a:srgbClr val="F5ACAC"/>
          </a:solidFill>
        </p:spPr>
      </p:sp>
      <p:sp>
        <p:nvSpPr>
          <p:cNvPr id="13" name="TextBox 11"/>
          <p:cNvSpPr txBox="1"/>
          <p:nvPr/>
        </p:nvSpPr>
        <p:spPr>
          <a:xfrm>
            <a:off x="4409497" y="3972082"/>
            <a:ext cx="314775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 smtClean="0">
                <a:solidFill>
                  <a:srgbClr val="32478C"/>
                </a:solidFill>
                <a:latin typeface="Public Sans Bold"/>
              </a:rPr>
              <a:t>Database:</a:t>
            </a:r>
            <a:endParaRPr lang="en-US" sz="3200" dirty="0" smtClean="0">
              <a:solidFill>
                <a:srgbClr val="32478C"/>
              </a:solidFill>
              <a:latin typeface="Public Sans Bold"/>
            </a:endParaRPr>
          </a:p>
          <a:p>
            <a:pPr algn="ctr">
              <a:lnSpc>
                <a:spcPts val="4480"/>
              </a:lnSpc>
            </a:pPr>
            <a:r>
              <a:rPr lang="en-US" sz="3200" dirty="0" smtClean="0">
                <a:solidFill>
                  <a:srgbClr val="32478C"/>
                </a:solidFill>
                <a:latin typeface="Public Sans Bold"/>
              </a:rPr>
              <a:t>SQL Server</a:t>
            </a:r>
            <a:endParaRPr lang="en-US" sz="3200" dirty="0">
              <a:solidFill>
                <a:srgbClr val="32478C"/>
              </a:solidFill>
              <a:latin typeface="Public Sans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C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2877800" y="49315"/>
            <a:ext cx="4915647" cy="517932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797416" y="4229100"/>
            <a:ext cx="6232783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520"/>
              </a:lnSpc>
              <a:spcBef>
                <a:spcPct val="0"/>
              </a:spcBef>
            </a:pPr>
            <a:r>
              <a:rPr lang="en-US" sz="9600" dirty="0" smtClean="0">
                <a:solidFill>
                  <a:srgbClr val="32478C"/>
                </a:solidFill>
                <a:latin typeface="Sigmar One" panose="00000500000000000000"/>
              </a:rPr>
              <a:t>DEMO</a:t>
            </a:r>
            <a:endParaRPr lang="en-US" sz="9600" dirty="0">
              <a:solidFill>
                <a:srgbClr val="32478C"/>
              </a:solidFill>
              <a:latin typeface="Sigmar One" panose="00000500000000000000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304800" y="8191500"/>
            <a:ext cx="4258639" cy="49941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</Words>
  <Application>WPS Presentation</Application>
  <PresentationFormat>Custom</PresentationFormat>
  <Paragraphs>95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Sigmar One</vt:lpstr>
      <vt:lpstr>Sigmar One</vt:lpstr>
      <vt:lpstr>Public Sans Bold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Xanh dương Hồng và Trắng Trừu tượng Họa tiết và Hình dạng Dự án Nhóm Trống Bản thuyết trình Giáo dục</dc:title>
  <dc:creator>Quốc Đạt</dc:creator>
  <cp:lastModifiedBy>Hai Tuong</cp:lastModifiedBy>
  <cp:revision>12</cp:revision>
  <dcterms:created xsi:type="dcterms:W3CDTF">2006-08-16T00:00:00Z</dcterms:created>
  <dcterms:modified xsi:type="dcterms:W3CDTF">2021-12-17T16:10:46Z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ECF2971B3AAE48C4A15B47BF16565826</vt:lpwstr>
  </property>
  <property fmtid="{D5CDD505-2E9C-101B-9397-08002B2CF9AE}" pid="3" name="KSOProductBuildVer">
    <vt:lpwstr>1033-11.2.0.10382</vt:lpwstr>
  </property>
</Properties>
</file>