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8288000" cy="10287000"/>
  <p:notesSz cx="6858000" cy="9144000"/>
  <p:embeddedFontLst>
    <p:embeddedFont>
      <p:font typeface="Public Sans Bold" panose="020B0604020202020204" charset="-93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igmar One" panose="020B0604020202020204" charset="-9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7" y="110041"/>
            <a:ext cx="2107855" cy="203566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97000" y="110041"/>
            <a:ext cx="2224314" cy="23534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47" y="7723429"/>
            <a:ext cx="2312733" cy="2112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961" y="7723429"/>
            <a:ext cx="2512353" cy="2112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638300"/>
            <a:ext cx="2895600" cy="289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373" y="4838700"/>
            <a:ext cx="9140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585" algn="ctr">
              <a:tabLst>
                <a:tab pos="4952876" algn="l"/>
              </a:tabLst>
            </a:pPr>
            <a:r>
              <a:rPr lang="vi-V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SÀI GÒN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09585" algn="ctr">
              <a:tabLst>
                <a:tab pos="4952876" algn="l"/>
              </a:tabLst>
            </a:pPr>
            <a:r>
              <a:rPr lang="vi-V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2586" y="6343829"/>
            <a:ext cx="1287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585" algn="ctr">
              <a:tabLst>
                <a:tab pos="4952876" algn="l"/>
              </a:tabLst>
            </a:pP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3600" dirty="0" smtClean="0"/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9585" algn="ctr">
              <a:tabLst>
                <a:tab pos="4952876" algn="l"/>
              </a:tabLst>
            </a:pP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Hải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171700"/>
            <a:ext cx="13068300" cy="7810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49482" y="777945"/>
            <a:ext cx="16954500" cy="1067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Các</a:t>
            </a:r>
            <a:r>
              <a:rPr lang="en-US" sz="6000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chức</a:t>
            </a:r>
            <a:r>
              <a:rPr lang="en-US" sz="6000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năng</a:t>
            </a:r>
            <a:r>
              <a:rPr lang="en-US" sz="6000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của</a:t>
            </a:r>
            <a:r>
              <a:rPr lang="en-US" sz="6000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hệ</a:t>
            </a:r>
            <a:r>
              <a:rPr lang="en-US" sz="6000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/>
              </a:rPr>
              <a:t>thống</a:t>
            </a:r>
            <a:endParaRPr lang="en-US" sz="6000" dirty="0">
              <a:solidFill>
                <a:srgbClr val="32478C"/>
              </a:solidFill>
              <a:latin typeface="Sigmar On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91813"/>
              </p:ext>
            </p:extLst>
          </p:nvPr>
        </p:nvGraphicFramePr>
        <p:xfrm>
          <a:off x="1466850" y="2586990"/>
          <a:ext cx="12192000" cy="69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122660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8800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Đối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tượng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Chức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năng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521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20B0604020202020204" charset="-93"/>
                        </a:rPr>
                        <a:t>Khách</a:t>
                      </a:r>
                      <a:r>
                        <a:rPr lang="en-US" sz="3200" baseline="0" dirty="0" smtClean="0">
                          <a:latin typeface="Sigmar One" panose="020B0604020202020204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20B0604020202020204" charset="-93"/>
                        </a:rPr>
                        <a:t>hàng</a:t>
                      </a:r>
                      <a:endParaRPr lang="en-US" sz="3200" dirty="0">
                        <a:latin typeface="Sigmar One" panose="020B0604020202020204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70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10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Xem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phẩm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179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giỏ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05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r>
                        <a:rPr lang="en-US" sz="2400" baseline="0" dirty="0" smtClean="0"/>
                        <a:t> ( </a:t>
                      </a:r>
                      <a:r>
                        <a:rPr lang="en-US" sz="2400" baseline="0" dirty="0" err="1" smtClean="0"/>
                        <a:t>thêm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r>
                        <a:rPr lang="en-US" sz="2400" baseline="0" dirty="0" smtClean="0"/>
                        <a:t> 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45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Hủy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51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Xem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614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20B0604020202020204" charset="-93"/>
                        </a:rPr>
                        <a:t>Nhân</a:t>
                      </a:r>
                      <a:r>
                        <a:rPr lang="en-US" sz="3200" baseline="0" dirty="0" smtClean="0">
                          <a:latin typeface="Sigmar One" panose="020B0604020202020204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20B0604020202020204" charset="-93"/>
                        </a:rPr>
                        <a:t>viên</a:t>
                      </a:r>
                      <a:endParaRPr lang="en-US" sz="3200" dirty="0">
                        <a:latin typeface="Sigmar One" panose="020B0604020202020204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81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cứu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8378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20B0604020202020204" charset="-93"/>
                        </a:rPr>
                        <a:t>Quản</a:t>
                      </a:r>
                      <a:r>
                        <a:rPr lang="en-US" sz="3200" baseline="0" dirty="0" smtClean="0">
                          <a:latin typeface="Sigmar One" panose="020B0604020202020204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20B0604020202020204" charset="-93"/>
                        </a:rPr>
                        <a:t>trị</a:t>
                      </a:r>
                      <a:r>
                        <a:rPr lang="en-US" sz="3200" baseline="0" dirty="0" smtClean="0">
                          <a:latin typeface="Sigmar One" panose="020B0604020202020204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20B0604020202020204" charset="-93"/>
                        </a:rPr>
                        <a:t>viên</a:t>
                      </a:r>
                      <a:endParaRPr lang="en-US" sz="3200" dirty="0">
                        <a:latin typeface="Sigmar One" panose="020B0604020202020204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43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người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dùng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285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9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6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kê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báo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5813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7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4060" y="6362700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1280912"/>
            <a:ext cx="6292422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7925" dirty="0">
                <a:solidFill>
                  <a:srgbClr val="F5ACAC"/>
                </a:solidFill>
                <a:latin typeface="Sigmar One"/>
              </a:rPr>
              <a:t>NHÓM </a:t>
            </a:r>
            <a:r>
              <a:rPr lang="en-US" sz="7925" dirty="0" smtClean="0">
                <a:solidFill>
                  <a:srgbClr val="F5ACAC"/>
                </a:solidFill>
                <a:latin typeface="Sigmar One"/>
              </a:rPr>
              <a:t>2</a:t>
            </a:r>
            <a:endParaRPr lang="en-US" sz="7925" dirty="0">
              <a:solidFill>
                <a:srgbClr val="F5ACAC"/>
              </a:solidFill>
              <a:latin typeface="Sigmar One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4883222" y="6372850"/>
            <a:ext cx="4260778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utoShape 10"/>
          <p:cNvSpPr/>
          <p:nvPr/>
        </p:nvSpPr>
        <p:spPr>
          <a:xfrm>
            <a:off x="9729923" y="6369145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AutoShape 13"/>
          <p:cNvSpPr/>
          <p:nvPr/>
        </p:nvSpPr>
        <p:spPr>
          <a:xfrm>
            <a:off x="13669085" y="6362700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9144000" y="-2329238"/>
            <a:ext cx="4326818" cy="4759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4499" y="672639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20B0604020202020204" charset="-93"/>
              </a:rPr>
              <a:t>Phạm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Tường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Hải</a:t>
            </a:r>
            <a:endParaRPr lang="en-US" sz="2400" dirty="0" smtClean="0">
              <a:latin typeface="Sigmar One" panose="020B0604020202020204" charset="-93"/>
            </a:endParaRPr>
          </a:p>
          <a:p>
            <a:pPr algn="ctr"/>
            <a:r>
              <a:rPr lang="en-US" sz="2400" dirty="0" smtClean="0">
                <a:latin typeface="Sigmar One" panose="020B0604020202020204" charset="-93"/>
              </a:rPr>
              <a:t>3118410102</a:t>
            </a:r>
            <a:endParaRPr lang="en-US" sz="2400" dirty="0">
              <a:latin typeface="Sigmar One" panose="020B0604020202020204" charset="-9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064" y="6736547"/>
            <a:ext cx="437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20B0604020202020204" charset="-93"/>
              </a:rPr>
              <a:t>Huỳnh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Phạm</a:t>
            </a:r>
            <a:r>
              <a:rPr lang="en-US" sz="2400" dirty="0" smtClean="0">
                <a:latin typeface="Sigmar One" panose="020B0604020202020204" charset="-93"/>
              </a:rPr>
              <a:t> Quốc Đạt</a:t>
            </a:r>
          </a:p>
          <a:p>
            <a:pPr algn="ctr"/>
            <a:r>
              <a:rPr lang="en-US" sz="2400" dirty="0" smtClean="0">
                <a:latin typeface="Sigmar One" panose="020B0604020202020204" charset="-93"/>
              </a:rPr>
              <a:t>3118410069</a:t>
            </a:r>
            <a:endParaRPr lang="en-US" sz="2400" dirty="0">
              <a:latin typeface="Sigmar One" panose="020B0604020202020204" charset="-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7325" y="673284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20B0604020202020204" charset="-93"/>
              </a:rPr>
              <a:t>Lê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Thanh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Hòa</a:t>
            </a:r>
            <a:endParaRPr lang="en-US" sz="2400" dirty="0" smtClean="0">
              <a:latin typeface="Sigmar One" panose="020B0604020202020204" charset="-93"/>
            </a:endParaRPr>
          </a:p>
          <a:p>
            <a:pPr algn="ctr"/>
            <a:r>
              <a:rPr lang="en-US" sz="2400" dirty="0" smtClean="0">
                <a:latin typeface="Sigmar One" panose="020B0604020202020204" charset="-93"/>
              </a:rPr>
              <a:t>3118410127</a:t>
            </a:r>
            <a:endParaRPr lang="en-US" sz="2400" dirty="0">
              <a:latin typeface="Sigmar One" panose="020B0604020202020204" charset="-93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86048" y="672639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20B0604020202020204" charset="-93"/>
              </a:rPr>
              <a:t>Nguyễn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Chí</a:t>
            </a:r>
            <a:r>
              <a:rPr lang="en-US" sz="2400" dirty="0" smtClean="0">
                <a:latin typeface="Sigmar One" panose="020B0604020202020204" charset="-93"/>
              </a:rPr>
              <a:t> </a:t>
            </a:r>
            <a:r>
              <a:rPr lang="en-US" sz="2400" dirty="0" err="1" smtClean="0">
                <a:latin typeface="Sigmar One" panose="020B0604020202020204" charset="-93"/>
              </a:rPr>
              <a:t>Định</a:t>
            </a:r>
            <a:endParaRPr lang="en-US" sz="2400" dirty="0" smtClean="0">
              <a:latin typeface="Sigmar One" panose="020B0604020202020204" charset="-93"/>
            </a:endParaRPr>
          </a:p>
          <a:p>
            <a:pPr algn="ctr"/>
            <a:r>
              <a:rPr lang="en-US" sz="2400" dirty="0" smtClean="0">
                <a:latin typeface="Sigmar One" panose="020B0604020202020204" charset="-93"/>
              </a:rPr>
              <a:t>3118410083</a:t>
            </a:r>
            <a:endParaRPr lang="en-US" sz="2400" dirty="0">
              <a:latin typeface="Sigmar One" panose="020B0604020202020204" charset="-93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14104"/>
            <a:ext cx="2057400" cy="2057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247599"/>
            <a:ext cx="2057400" cy="2057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247599"/>
            <a:ext cx="2057400" cy="2057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04" y="4214104"/>
            <a:ext cx="20574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85101" y="1028700"/>
            <a:ext cx="5562067" cy="61552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280912"/>
            <a:ext cx="8926412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7925" dirty="0" err="1" smtClean="0">
                <a:solidFill>
                  <a:srgbClr val="32478C"/>
                </a:solidFill>
                <a:latin typeface="Sigmar One"/>
              </a:rPr>
              <a:t>Công</a:t>
            </a:r>
            <a:r>
              <a:rPr lang="en-US" sz="7925" dirty="0" smtClean="0">
                <a:solidFill>
                  <a:srgbClr val="32478C"/>
                </a:solidFill>
                <a:latin typeface="Sigmar One"/>
              </a:rPr>
              <a:t> </a:t>
            </a:r>
            <a:r>
              <a:rPr lang="en-US" sz="7925" dirty="0" err="1" smtClean="0">
                <a:solidFill>
                  <a:srgbClr val="32478C"/>
                </a:solidFill>
                <a:latin typeface="Sigmar One"/>
              </a:rPr>
              <a:t>nghệ</a:t>
            </a:r>
            <a:endParaRPr lang="en-US" sz="7925" dirty="0">
              <a:solidFill>
                <a:srgbClr val="32478C"/>
              </a:solidFill>
              <a:latin typeface="Sigmar One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770827" y="4981175"/>
            <a:ext cx="8292220" cy="607593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3756283" y="6876518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7" name="TextBox 7"/>
          <p:cNvSpPr txBox="1"/>
          <p:nvPr/>
        </p:nvSpPr>
        <p:spPr>
          <a:xfrm>
            <a:off x="4260367" y="7365328"/>
            <a:ext cx="368499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Thiết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kế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giao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diện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: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Figma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9525000" y="6876518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9" name="TextBox 9"/>
          <p:cNvSpPr txBox="1"/>
          <p:nvPr/>
        </p:nvSpPr>
        <p:spPr>
          <a:xfrm>
            <a:off x="10297706" y="7365328"/>
            <a:ext cx="3147755" cy="110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Font-end: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Reactjs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497291" y="3509422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11" name="TextBox 11"/>
          <p:cNvSpPr txBox="1"/>
          <p:nvPr/>
        </p:nvSpPr>
        <p:spPr>
          <a:xfrm>
            <a:off x="10269995" y="3683542"/>
            <a:ext cx="3147755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Back-end: ASP.NET Core Web API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12" name="AutoShape 8"/>
          <p:cNvSpPr/>
          <p:nvPr/>
        </p:nvSpPr>
        <p:spPr>
          <a:xfrm>
            <a:off x="3701419" y="3512886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13" name="TextBox 11"/>
          <p:cNvSpPr txBox="1"/>
          <p:nvPr/>
        </p:nvSpPr>
        <p:spPr>
          <a:xfrm>
            <a:off x="4409497" y="3972082"/>
            <a:ext cx="314775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Database:</a:t>
            </a:r>
          </a:p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SQL Server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77800" y="49315"/>
            <a:ext cx="4915647" cy="51793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797416" y="4229100"/>
            <a:ext cx="6232783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522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32478C"/>
                </a:solidFill>
                <a:latin typeface="Sigmar One"/>
              </a:rPr>
              <a:t>DEMO</a:t>
            </a:r>
            <a:endParaRPr lang="en-US" sz="9600" dirty="0">
              <a:solidFill>
                <a:srgbClr val="32478C"/>
              </a:solidFill>
              <a:latin typeface="Sigmar One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04800" y="8191500"/>
            <a:ext cx="4258639" cy="4994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143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Public Sans Bold</vt:lpstr>
      <vt:lpstr>Calibri</vt:lpstr>
      <vt:lpstr>Arial</vt:lpstr>
      <vt:lpstr>Times New Roman</vt:lpstr>
      <vt:lpstr>Sigmar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Hồng và Trắng Trừu tượng Họa tiết và Hình dạng Dự án Nhóm Trống Bản thuyết trình Giáo dục</dc:title>
  <dc:creator>Quốc Đạt</dc:creator>
  <cp:lastModifiedBy>Quốc Đạt</cp:lastModifiedBy>
  <cp:revision>11</cp:revision>
  <dcterms:created xsi:type="dcterms:W3CDTF">2006-08-16T00:00:00Z</dcterms:created>
  <dcterms:modified xsi:type="dcterms:W3CDTF">2021-12-06T03:56:09Z</dcterms:modified>
  <dc:identifier>DAExsY4nuws</dc:identifier>
</cp:coreProperties>
</file>