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4"/>
  </p:sldMasterIdLst>
  <p:notesMasterIdLst>
    <p:notesMasterId r:id="rId36"/>
  </p:notesMasterIdLst>
  <p:handoutMasterIdLst>
    <p:handoutMasterId r:id="rId37"/>
  </p:handoutMasterIdLst>
  <p:sldIdLst>
    <p:sldId id="268" r:id="rId5"/>
    <p:sldId id="362" r:id="rId6"/>
    <p:sldId id="276" r:id="rId7"/>
    <p:sldId id="352" r:id="rId8"/>
    <p:sldId id="391" r:id="rId9"/>
    <p:sldId id="397" r:id="rId10"/>
    <p:sldId id="384" r:id="rId11"/>
    <p:sldId id="372" r:id="rId12"/>
    <p:sldId id="380" r:id="rId13"/>
    <p:sldId id="377" r:id="rId14"/>
    <p:sldId id="365" r:id="rId15"/>
    <p:sldId id="381" r:id="rId16"/>
    <p:sldId id="393" r:id="rId17"/>
    <p:sldId id="385" r:id="rId18"/>
    <p:sldId id="394" r:id="rId19"/>
    <p:sldId id="387" r:id="rId20"/>
    <p:sldId id="395" r:id="rId21"/>
    <p:sldId id="388" r:id="rId22"/>
    <p:sldId id="396" r:id="rId23"/>
    <p:sldId id="383" r:id="rId24"/>
    <p:sldId id="375" r:id="rId25"/>
    <p:sldId id="364" r:id="rId26"/>
    <p:sldId id="369" r:id="rId27"/>
    <p:sldId id="371" r:id="rId28"/>
    <p:sldId id="376" r:id="rId29"/>
    <p:sldId id="358" r:id="rId30"/>
    <p:sldId id="379" r:id="rId31"/>
    <p:sldId id="360" r:id="rId32"/>
    <p:sldId id="382" r:id="rId33"/>
    <p:sldId id="392" r:id="rId34"/>
    <p:sldId id="341" r:id="rId35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66"/>
    <a:srgbClr val="000099"/>
    <a:srgbClr val="FFFFCC"/>
    <a:srgbClr val="0066CC"/>
    <a:srgbClr val="99CCFF"/>
    <a:srgbClr val="339966"/>
    <a:srgbClr val="CC99FF"/>
    <a:srgbClr val="FF5050"/>
    <a:srgbClr val="FFCDCD"/>
    <a:srgbClr val="00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 autoAdjust="0"/>
    <p:restoredTop sz="84080" autoAdjust="0"/>
  </p:normalViewPr>
  <p:slideViewPr>
    <p:cSldViewPr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4CB2A-9448-4535-A7EE-7C37625C8F54}" type="doc">
      <dgm:prSet loTypeId="urn:microsoft.com/office/officeart/2005/8/layout/chevron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3FEADAF-895D-449A-AF4A-94B2436FB1D3}">
      <dgm:prSet phldrT="[Text]" custT="1"/>
      <dgm:spPr/>
      <dgm:t>
        <a:bodyPr/>
        <a:lstStyle/>
        <a:p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A1141B1A-75A8-4427-B362-273CEA08C284}" type="parTrans" cxnId="{1ADD0A09-BC19-476A-8053-4DD42237370D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8501B42A-7013-4D51-9E32-FA4E3ACEFB8A}" type="sibTrans" cxnId="{1ADD0A09-BC19-476A-8053-4DD42237370D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4D08CF26-FA46-42C6-93B4-FE0AFC59F938}">
      <dgm:prSet phldrT="[Text]" custT="1"/>
      <dgm:spPr/>
      <dgm:t>
        <a:bodyPr/>
        <a:lstStyle/>
        <a:p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FAADF419-3758-400C-AD22-5ACD7FC7EC1D}" type="parTrans" cxnId="{F4864464-B2A0-4D0D-9CD5-5925D5B13B5A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B25AAF39-BD33-4697-BE1D-05E1930ACF8F}" type="sibTrans" cxnId="{F4864464-B2A0-4D0D-9CD5-5925D5B13B5A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CC1F2164-00A8-4698-9A7C-5B4C8F0DB831}">
      <dgm:prSet custT="1"/>
      <dgm:spPr/>
      <dgm:t>
        <a:bodyPr/>
        <a:lstStyle/>
        <a:p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F393396B-C90F-47F3-BF2A-249BBD788442}" type="parTrans" cxnId="{95130830-071C-400D-93E7-A48FE3221589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5BFB56C0-B1F6-46E9-A6F8-27FE4B92EA0D}" type="sibTrans" cxnId="{95130830-071C-400D-93E7-A48FE3221589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7FB54FC9-6002-40B3-86F5-1BA1795DDDC3}">
      <dgm:prSet custT="1"/>
      <dgm:spPr/>
      <dgm:t>
        <a:bodyPr/>
        <a:lstStyle/>
        <a:p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4565CCCF-0666-44B4-B3AB-0098A32CCB26}" type="parTrans" cxnId="{7C76E1B2-3984-4FE7-B177-78E7ECB67B73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8CFF130E-A1E5-486A-93AB-F03248D8D50F}" type="sibTrans" cxnId="{7C76E1B2-3984-4FE7-B177-78E7ECB67B73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6182EF61-EA2D-4143-8AA2-F0A6582B772F}">
      <dgm:prSet custT="1"/>
      <dgm:spPr/>
      <dgm:t>
        <a:bodyPr/>
        <a:lstStyle/>
        <a:p>
          <a:pPr marL="228600" indent="-228600"/>
          <a:r>
            <a:rPr lang="en-IN" sz="1200" b="1" noProof="1" smtClean="0">
              <a:solidFill>
                <a:srgbClr val="002060"/>
              </a:solidFill>
              <a:latin typeface="+mn-lt"/>
            </a:rPr>
            <a:t>KTSession Overview</a:t>
          </a:r>
          <a:endParaRPr lang="en-US" sz="1200" b="1" dirty="0">
            <a:solidFill>
              <a:srgbClr val="002060"/>
            </a:solidFill>
            <a:latin typeface="+mn-lt"/>
            <a:cs typeface="Calibri" pitchFamily="34" charset="0"/>
          </a:endParaRPr>
        </a:p>
      </dgm:t>
    </dgm:pt>
    <dgm:pt modelId="{E7B657A8-89E9-4907-88DE-3EC68F586B60}" type="parTrans" cxnId="{A4CFBB64-90B8-45CC-8900-FAE3F7762CCB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ACCAC773-E3E9-4DD9-88C7-D702CA42B3D3}" type="sibTrans" cxnId="{A4CFBB64-90B8-45CC-8900-FAE3F7762CCB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0AA6D9B6-223E-4139-B5EB-53E8771E631E}">
      <dgm:prSet custT="1"/>
      <dgm:spPr/>
      <dgm:t>
        <a:bodyPr/>
        <a:lstStyle/>
        <a:p>
          <a:pPr marL="228600" indent="-228600"/>
          <a:r>
            <a:rPr lang="en-IN" sz="1200" b="1" noProof="1" smtClean="0">
              <a:solidFill>
                <a:srgbClr val="002060"/>
              </a:solidFill>
              <a:latin typeface="+mn-lt"/>
            </a:rPr>
            <a:t>Overview of Application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869C9E59-603B-4732-A00E-144F58EBFEE2}" type="parTrans" cxnId="{2905B9F7-9C68-4265-8A73-8557C90D83C1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31AF5212-0702-40B9-9C59-3C2226B7FF47}" type="sibTrans" cxnId="{2905B9F7-9C68-4265-8A73-8557C90D83C1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BD636857-5F58-4369-B0AC-DE5D5F253395}">
      <dgm:prSet custT="1"/>
      <dgm:spPr/>
      <dgm:t>
        <a:bodyPr/>
        <a:lstStyle/>
        <a:p>
          <a:pPr marL="228600" indent="-228600"/>
          <a:r>
            <a:rPr lang="en-IN" sz="1200" b="1" noProof="1" smtClean="0">
              <a:solidFill>
                <a:srgbClr val="002060"/>
              </a:solidFill>
              <a:latin typeface="+mn-lt"/>
            </a:rPr>
            <a:t>CBMS Infrastructure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E96CE0B6-7DB6-4358-A941-C7CFA71E96A7}" type="parTrans" cxnId="{03078F79-69A6-4046-8189-D39625CC93A5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B53DAABA-1E55-486B-BAE7-9939E1125171}" type="sibTrans" cxnId="{03078F79-69A6-4046-8189-D39625CC93A5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DBF2CF56-1FED-4621-8CFF-C5D70963A18B}">
      <dgm:prSet custT="1"/>
      <dgm:spPr/>
      <dgm:t>
        <a:bodyPr/>
        <a:lstStyle/>
        <a:p>
          <a:pPr marL="228600" indent="-228600"/>
          <a:r>
            <a:rPr lang="en-IN" sz="1200" b="1" noProof="1" smtClean="0">
              <a:solidFill>
                <a:srgbClr val="002060"/>
              </a:solidFill>
              <a:latin typeface="+mn-lt"/>
            </a:rPr>
            <a:t>Technical Architecture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66A5B3CC-BAA8-4B34-A7CF-9684D30AD4A6}" type="parTrans" cxnId="{22EAECD7-3075-445B-B637-6B1F07F21F36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52DBA273-FEC3-4A90-AF37-B7E1079DCD9E}" type="sibTrans" cxnId="{22EAECD7-3075-445B-B637-6B1F07F21F36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C97BBC0C-7416-41AA-B577-5DB664E0B428}">
      <dgm:prSet custT="1"/>
      <dgm:spPr/>
      <dgm:t>
        <a:bodyPr/>
        <a:lstStyle/>
        <a:p>
          <a:pPr marL="228600" indent="-228600"/>
          <a:r>
            <a:rPr lang="en-US" sz="1200" b="1" dirty="0" smtClean="0">
              <a:solidFill>
                <a:srgbClr val="002060"/>
              </a:solidFill>
              <a:latin typeface="+mn-lt"/>
              <a:cs typeface="Calibri" pitchFamily="34" charset="0"/>
            </a:rPr>
            <a:t> Server Topology</a:t>
          </a:r>
          <a:endParaRPr lang="en-US" sz="1200" b="1" dirty="0">
            <a:solidFill>
              <a:srgbClr val="002060"/>
            </a:solidFill>
            <a:latin typeface="+mn-lt"/>
            <a:cs typeface="Calibri" pitchFamily="34" charset="0"/>
          </a:endParaRPr>
        </a:p>
      </dgm:t>
    </dgm:pt>
    <dgm:pt modelId="{6FE76C21-8B93-4623-AB73-9E0492292822}" type="sibTrans" cxnId="{5395A261-7433-4FB3-B014-E7BD522002F3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3754E9A8-F3DD-4290-B021-94AB0ED134DB}" type="parTrans" cxnId="{5395A261-7433-4FB3-B014-E7BD522002F3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459B0B15-EA5E-40D4-8C5D-B68121237697}">
      <dgm:prSet phldrT="[Text]" custT="1"/>
      <dgm:spPr/>
      <dgm:t>
        <a:bodyPr/>
        <a:lstStyle/>
        <a:p>
          <a:endParaRPr lang="en-US" sz="1200" b="1" dirty="0" smtClean="0">
            <a:solidFill>
              <a:srgbClr val="002060"/>
            </a:solidFill>
            <a:latin typeface="+mn-lt"/>
          </a:endParaRPr>
        </a:p>
      </dgm:t>
    </dgm:pt>
    <dgm:pt modelId="{859388F6-63C3-4F3B-984F-EA1246A67A43}" type="sibTrans" cxnId="{0E253481-79A4-40B8-BB52-AC5882BE898F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0FA00719-F4A2-4DA7-BCE2-6A341A1061B5}" type="parTrans" cxnId="{0E253481-79A4-40B8-BB52-AC5882BE898F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069A6F95-911B-4952-ACD6-2A87D07E9574}">
      <dgm:prSet custT="1"/>
      <dgm:spPr/>
      <dgm:t>
        <a:bodyPr/>
        <a:lstStyle/>
        <a:p>
          <a:pPr marL="228600" indent="-228600"/>
          <a:r>
            <a:rPr lang="da-DK" sz="1200" b="1" dirty="0" smtClean="0">
              <a:solidFill>
                <a:srgbClr val="002060"/>
              </a:solidFill>
              <a:latin typeface="+mn-lt"/>
            </a:rPr>
            <a:t>Data flow between Interfaces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BB2E7C53-05F8-49E3-9A91-E473B0D2CF63}" type="parTrans" cxnId="{163FD043-410F-40D3-86D0-7176023F0FA5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E74B471C-C59C-411B-BB67-549B30BDC6DF}" type="sibTrans" cxnId="{163FD043-410F-40D3-86D0-7176023F0FA5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DA34086-41E6-470C-8DBA-2AE535D37C2C}">
      <dgm:prSet custT="1"/>
      <dgm:spPr/>
      <dgm:t>
        <a:bodyPr/>
        <a:lstStyle/>
        <a:p>
          <a:pPr marL="228600" indent="-228600"/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312DA07C-8F51-42BD-B99F-0DA8A66E3519}" type="parTrans" cxnId="{44B9061E-B196-4696-9828-6029CD2CC5F6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B7286392-E875-4881-93C9-C41B2DA48E80}" type="sibTrans" cxnId="{44B9061E-B196-4696-9828-6029CD2CC5F6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8E81CF8-7D47-412D-9AF0-43E49D02E5DF}">
      <dgm:prSet custT="1"/>
      <dgm:spPr/>
      <dgm:t>
        <a:bodyPr/>
        <a:lstStyle/>
        <a:p>
          <a:pPr marL="228600" indent="-228600"/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277F2166-5BBA-4A08-9C7E-1AD33920EA53}" type="parTrans" cxnId="{7E3BAD5B-834F-4F99-A7DD-3181D5354C13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EDE274CE-C5A7-4217-B6D0-8A2249E8F313}" type="sibTrans" cxnId="{7E3BAD5B-834F-4F99-A7DD-3181D5354C13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1FA425E5-4FEF-4E33-B0E0-2D4EE0F0C613}">
      <dgm:prSet custT="1"/>
      <dgm:spPr/>
      <dgm:t>
        <a:bodyPr/>
        <a:lstStyle/>
        <a:p>
          <a:pPr marL="228600" indent="-228600"/>
          <a:r>
            <a:rPr lang="da-DK" sz="1200" b="1" dirty="0" smtClean="0">
              <a:solidFill>
                <a:srgbClr val="002060"/>
              </a:solidFill>
              <a:latin typeface="+mn-lt"/>
            </a:rPr>
            <a:t>Tools and Technologies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7C375D93-3164-4DD5-91CB-BAA14F064DEC}" type="parTrans" cxnId="{6C6609AE-E45C-4E0E-9B7F-92B185A50F74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F0C7AFD2-EA79-42C8-99E7-047026CB5486}" type="sibTrans" cxnId="{6C6609AE-E45C-4E0E-9B7F-92B185A50F74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3109B7C-286C-498B-98AC-077D88A9A96D}">
      <dgm:prSet custT="1"/>
      <dgm:spPr/>
      <dgm:t>
        <a:bodyPr/>
        <a:lstStyle/>
        <a:p>
          <a:pPr marL="228600" indent="-228600"/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B98E69E9-0914-4364-9030-0E8445CEA4DB}" type="parTrans" cxnId="{1508C51E-9663-4F72-9E8B-2D7CFFC88D75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F31F2487-723C-4718-8FF7-0918802BBB09}" type="sibTrans" cxnId="{1508C51E-9663-4F72-9E8B-2D7CFFC88D75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41D2F03-3754-45BF-B832-05C33A540AA9}">
      <dgm:prSet custT="1"/>
      <dgm:spPr/>
      <dgm:t>
        <a:bodyPr/>
        <a:lstStyle/>
        <a:p>
          <a:pPr marL="228600" indent="-228600"/>
          <a:r>
            <a:rPr lang="da-DK" sz="1200" b="1" dirty="0" smtClean="0">
              <a:solidFill>
                <a:srgbClr val="002060"/>
              </a:solidFill>
              <a:latin typeface="+mn-lt"/>
            </a:rPr>
            <a:t>Business User/Stakeholders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7E2001EE-33D2-4B4F-B147-D4897767A8F5}" type="parTrans" cxnId="{7EE132E7-D5D2-498D-96F7-EC3193765F53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52C7A42F-97B6-44D5-BAED-427FBB802C89}" type="sibTrans" cxnId="{7EE132E7-D5D2-498D-96F7-EC3193765F53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A07313C-B47C-4BC5-8DA5-B0B5F4EA9A82}">
      <dgm:prSet custT="1"/>
      <dgm:spPr/>
      <dgm:t>
        <a:bodyPr/>
        <a:lstStyle/>
        <a:p>
          <a:pPr marL="228600" indent="-228600"/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9146A7C3-170A-4B3F-8396-24A89FE7DC45}" type="parTrans" cxnId="{8677A4EB-1301-4290-94EB-2742F2DF13A7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FD52BBBC-DD4E-4570-A7DC-CF1DEB8C207F}" type="sibTrans" cxnId="{8677A4EB-1301-4290-94EB-2742F2DF13A7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D223229B-F5A3-4B0E-A092-46499DD39794}">
      <dgm:prSet custT="1"/>
      <dgm:spPr/>
      <dgm:t>
        <a:bodyPr/>
        <a:lstStyle/>
        <a:p>
          <a:pPr marL="228600" indent="-228600"/>
          <a:r>
            <a:rPr lang="da-DK" sz="1200" b="1" smtClean="0">
              <a:solidFill>
                <a:srgbClr val="002060"/>
              </a:solidFill>
              <a:latin typeface="+mn-lt"/>
            </a:rPr>
            <a:t>Challenges and Issues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2C68D199-5BDF-48D1-958C-C4A7A8B782A4}" type="parTrans" cxnId="{2D5C2C33-D370-4FDB-A2D3-0CC10EA49020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F979C31C-6684-4CB4-AD74-32FFFDC67043}" type="sibTrans" cxnId="{2D5C2C33-D370-4FDB-A2D3-0CC10EA49020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B70A6B72-DAB2-48FC-9023-5D2CC56703C0}">
      <dgm:prSet custT="1"/>
      <dgm:spPr/>
      <dgm:t>
        <a:bodyPr/>
        <a:lstStyle/>
        <a:p>
          <a:pPr marL="228600" indent="-228600"/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5758BBBC-72BA-4C52-B28E-99934B673463}" type="parTrans" cxnId="{3DAD9BA9-2725-4D84-957F-64C197DAA0BC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264585BC-1B28-4997-943E-8C9FBDF9C232}" type="sibTrans" cxnId="{3DAD9BA9-2725-4D84-957F-64C197DAA0BC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78B1B66E-69FB-45D3-89AE-456E8D9EB762}">
      <dgm:prSet custT="1"/>
      <dgm:spPr/>
      <dgm:t>
        <a:bodyPr/>
        <a:lstStyle/>
        <a:p>
          <a:pPr marL="228600" indent="-228600"/>
          <a:r>
            <a:rPr lang="da-DK" sz="1200" b="1" smtClean="0">
              <a:solidFill>
                <a:srgbClr val="002060"/>
              </a:solidFill>
              <a:latin typeface="+mn-lt"/>
            </a:rPr>
            <a:t>Environmental Details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3DE43330-D31A-4E54-9C7A-11FAD93ED08A}" type="sibTrans" cxnId="{90FA1B46-C942-4A85-A154-E6FA4F0359E3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0CD6A51-8BB1-4B90-9DF0-38F1A303471A}" type="parTrans" cxnId="{90FA1B46-C942-4A85-A154-E6FA4F0359E3}">
      <dgm:prSet/>
      <dgm:spPr/>
      <dgm:t>
        <a:bodyPr/>
        <a:lstStyle/>
        <a:p>
          <a:endParaRPr lang="en-US" sz="1200">
            <a:solidFill>
              <a:srgbClr val="002060"/>
            </a:solidFill>
            <a:latin typeface="+mn-lt"/>
          </a:endParaRPr>
        </a:p>
      </dgm:t>
    </dgm:pt>
    <dgm:pt modelId="{8ED99CD9-3762-4255-8AC4-2F0ADBB84CD5}">
      <dgm:prSet custT="1"/>
      <dgm:spPr/>
      <dgm:t>
        <a:bodyPr/>
        <a:lstStyle/>
        <a:p>
          <a:pPr marL="228600" indent="-228600"/>
          <a:r>
            <a:rPr lang="da-DK" sz="1200" b="1" dirty="0" smtClean="0">
              <a:solidFill>
                <a:srgbClr val="002060"/>
              </a:solidFill>
              <a:latin typeface="+mn-lt"/>
            </a:rPr>
            <a:t> Interfaces</a:t>
          </a:r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30AC226E-CD9B-4925-974A-188AAE20896D}" type="sibTrans" cxnId="{1AC1BA39-D884-4FBB-8ECA-849490D81303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AD2F18C4-D4FC-4BE1-9133-7AC6C48567EF}" type="parTrans" cxnId="{1AC1BA39-D884-4FBB-8ECA-849490D81303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2FE73CD5-8FFB-4EAC-9814-6B1005337D54}">
      <dgm:prSet custT="1"/>
      <dgm:spPr/>
      <dgm:t>
        <a:bodyPr/>
        <a:lstStyle/>
        <a:p>
          <a:endParaRPr lang="en-US" sz="1200" b="1" dirty="0">
            <a:solidFill>
              <a:srgbClr val="002060"/>
            </a:solidFill>
            <a:latin typeface="+mn-lt"/>
          </a:endParaRPr>
        </a:p>
      </dgm:t>
    </dgm:pt>
    <dgm:pt modelId="{9E7452FA-7752-424B-B9C8-E8DD55C2C08C}" type="sibTrans" cxnId="{C3C10C42-E9BA-40ED-8B0A-422B78BFDD21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9EE1A79C-0572-4A0C-93BD-E75B39E1DC75}" type="parTrans" cxnId="{C3C10C42-E9BA-40ED-8B0A-422B78BFDD21}">
      <dgm:prSet/>
      <dgm:spPr/>
      <dgm:t>
        <a:bodyPr/>
        <a:lstStyle/>
        <a:p>
          <a:endParaRPr lang="en-US" sz="1200" b="1">
            <a:solidFill>
              <a:srgbClr val="002060"/>
            </a:solidFill>
            <a:latin typeface="+mn-lt"/>
          </a:endParaRPr>
        </a:p>
      </dgm:t>
    </dgm:pt>
    <dgm:pt modelId="{BAA37618-4771-44C8-98E7-E011BD1479A5}" type="pres">
      <dgm:prSet presAssocID="{D604CB2A-9448-4535-A7EE-7C37625C8F5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FC2D60-F4AB-43B7-A753-D604D49944EE}" type="pres">
      <dgm:prSet presAssocID="{459B0B15-EA5E-40D4-8C5D-B68121237697}" presName="composite" presStyleCnt="0"/>
      <dgm:spPr/>
    </dgm:pt>
    <dgm:pt modelId="{B1A9F345-FA4E-446B-8B0B-A35A79ADF9D3}" type="pres">
      <dgm:prSet presAssocID="{459B0B15-EA5E-40D4-8C5D-B68121237697}" presName="parentText" presStyleLbl="alignNode1" presStyleIdx="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ECED8-BB3A-41CA-A014-2EDC131E6BFF}" type="pres">
      <dgm:prSet presAssocID="{459B0B15-EA5E-40D4-8C5D-B68121237697}" presName="descendantText" presStyleLbl="align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F91B3-BCB0-40D8-9EC4-44A012F68BC1}" type="pres">
      <dgm:prSet presAssocID="{859388F6-63C3-4F3B-984F-EA1246A67A43}" presName="sp" presStyleCnt="0"/>
      <dgm:spPr/>
    </dgm:pt>
    <dgm:pt modelId="{D17DDBC9-F976-4747-8211-00FA14A1D187}" type="pres">
      <dgm:prSet presAssocID="{7FB54FC9-6002-40B3-86F5-1BA1795DDDC3}" presName="composite" presStyleCnt="0"/>
      <dgm:spPr/>
    </dgm:pt>
    <dgm:pt modelId="{74B7C17A-4662-494B-B816-C7F3C4CDFE23}" type="pres">
      <dgm:prSet presAssocID="{7FB54FC9-6002-40B3-86F5-1BA1795DDDC3}" presName="parentText" presStyleLbl="alignNode1" presStyleIdx="1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ACDF4-B957-4AC5-8B96-85F03EF9C57A}" type="pres">
      <dgm:prSet presAssocID="{7FB54FC9-6002-40B3-86F5-1BA1795DDDC3}" presName="descendantText" presStyleLbl="align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0B1696-1C49-44AA-8D39-A0BD9AB5800A}" type="pres">
      <dgm:prSet presAssocID="{8CFF130E-A1E5-486A-93AB-F03248D8D50F}" presName="sp" presStyleCnt="0"/>
      <dgm:spPr/>
    </dgm:pt>
    <dgm:pt modelId="{19A64F81-791D-49D6-A6C7-A242665849D7}" type="pres">
      <dgm:prSet presAssocID="{43FEADAF-895D-449A-AF4A-94B2436FB1D3}" presName="composite" presStyleCnt="0"/>
      <dgm:spPr/>
    </dgm:pt>
    <dgm:pt modelId="{8A76EFED-F17A-40B2-AE15-8CD243E3B5F7}" type="pres">
      <dgm:prSet presAssocID="{43FEADAF-895D-449A-AF4A-94B2436FB1D3}" presName="parentText" presStyleLbl="alignNode1" presStyleIdx="2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9972-A5ED-4561-AAEE-E4AF2BAE92E1}" type="pres">
      <dgm:prSet presAssocID="{43FEADAF-895D-449A-AF4A-94B2436FB1D3}" presName="descendantText" presStyleLbl="align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6F95C-0D69-47CA-A38E-0BA41DDE9F5D}" type="pres">
      <dgm:prSet presAssocID="{8501B42A-7013-4D51-9E32-FA4E3ACEFB8A}" presName="sp" presStyleCnt="0"/>
      <dgm:spPr/>
    </dgm:pt>
    <dgm:pt modelId="{DEF2A1E4-CDBB-4BB1-9E3A-AF198B9429FC}" type="pres">
      <dgm:prSet presAssocID="{4D08CF26-FA46-42C6-93B4-FE0AFC59F938}" presName="composite" presStyleCnt="0"/>
      <dgm:spPr/>
    </dgm:pt>
    <dgm:pt modelId="{C0F73FBB-C279-44A9-A886-066F57140F9C}" type="pres">
      <dgm:prSet presAssocID="{4D08CF26-FA46-42C6-93B4-FE0AFC59F938}" presName="parentText" presStyleLbl="alignNode1" presStyleIdx="3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4D92D-3C41-48F5-B832-C262661FD431}" type="pres">
      <dgm:prSet presAssocID="{4D08CF26-FA46-42C6-93B4-FE0AFC59F938}" presName="descendantText" presStyleLbl="align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B13576-BBDF-48DA-A921-B3ACA4962C2F}" type="pres">
      <dgm:prSet presAssocID="{B25AAF39-BD33-4697-BE1D-05E1930ACF8F}" presName="sp" presStyleCnt="0"/>
      <dgm:spPr/>
    </dgm:pt>
    <dgm:pt modelId="{3A8A3E26-C12E-4F8F-AEED-98DEEB150168}" type="pres">
      <dgm:prSet presAssocID="{CC1F2164-00A8-4698-9A7C-5B4C8F0DB831}" presName="composite" presStyleCnt="0"/>
      <dgm:spPr/>
    </dgm:pt>
    <dgm:pt modelId="{C457D546-5969-43B2-9E0D-57632E2A1E53}" type="pres">
      <dgm:prSet presAssocID="{CC1F2164-00A8-4698-9A7C-5B4C8F0DB831}" presName="parentText" presStyleLbl="alignNode1" presStyleIdx="4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14272-F5D0-4F2E-9D0D-FED1AED8AB85}" type="pres">
      <dgm:prSet presAssocID="{CC1F2164-00A8-4698-9A7C-5B4C8F0DB831}" presName="descendantText" presStyleLbl="align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366E6-72B0-4C7F-88FF-3914F6DD67C6}" type="pres">
      <dgm:prSet presAssocID="{5BFB56C0-B1F6-46E9-A6F8-27FE4B92EA0D}" presName="sp" presStyleCnt="0"/>
      <dgm:spPr/>
    </dgm:pt>
    <dgm:pt modelId="{F842AE6E-5247-467F-810A-5486AF4A2034}" type="pres">
      <dgm:prSet presAssocID="{2FE73CD5-8FFB-4EAC-9814-6B1005337D54}" presName="composite" presStyleCnt="0"/>
      <dgm:spPr/>
    </dgm:pt>
    <dgm:pt modelId="{4D5104F1-3EE8-4360-A9BE-23F1114F62FF}" type="pres">
      <dgm:prSet presAssocID="{2FE73CD5-8FFB-4EAC-9814-6B1005337D54}" presName="parentText" presStyleLbl="alignNode1" presStyleIdx="5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6F2526-8C80-4526-8AEB-426EF9F03F90}" type="pres">
      <dgm:prSet presAssocID="{2FE73CD5-8FFB-4EAC-9814-6B1005337D54}" presName="descendantText" presStyleLbl="align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9ACC40-4619-4D08-9C88-E60149F576AE}" type="pres">
      <dgm:prSet presAssocID="{9E7452FA-7752-424B-B9C8-E8DD55C2C08C}" presName="sp" presStyleCnt="0"/>
      <dgm:spPr/>
    </dgm:pt>
    <dgm:pt modelId="{B64D5A76-D3FA-40C2-8880-5BFAD4338979}" type="pres">
      <dgm:prSet presAssocID="{8DA34086-41E6-470C-8DBA-2AE535D37C2C}" presName="composite" presStyleCnt="0"/>
      <dgm:spPr/>
    </dgm:pt>
    <dgm:pt modelId="{284FBD96-9FB9-4E92-B66D-CB5D3F27E61D}" type="pres">
      <dgm:prSet presAssocID="{8DA34086-41E6-470C-8DBA-2AE535D37C2C}" presName="parentText" presStyleLbl="alignNode1" presStyleIdx="6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4D02D-31F2-4802-A585-1CE695D7593F}" type="pres">
      <dgm:prSet presAssocID="{8DA34086-41E6-470C-8DBA-2AE535D37C2C}" presName="descendantText" presStyleLbl="align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4D481-A5EF-4C50-B428-A203A3D0673D}" type="pres">
      <dgm:prSet presAssocID="{B7286392-E875-4881-93C9-C41B2DA48E80}" presName="sp" presStyleCnt="0"/>
      <dgm:spPr/>
    </dgm:pt>
    <dgm:pt modelId="{A8395507-0E83-4E85-89C0-518D5C1CBDAD}" type="pres">
      <dgm:prSet presAssocID="{88E81CF8-7D47-412D-9AF0-43E49D02E5DF}" presName="composite" presStyleCnt="0"/>
      <dgm:spPr/>
    </dgm:pt>
    <dgm:pt modelId="{552872AA-079C-4220-AFD5-74176D7E7FEA}" type="pres">
      <dgm:prSet presAssocID="{88E81CF8-7D47-412D-9AF0-43E49D02E5DF}" presName="parentText" presStyleLbl="alignNode1" presStyleIdx="7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114A52-4778-4538-9C94-02D54ED286B1}" type="pres">
      <dgm:prSet presAssocID="{88E81CF8-7D47-412D-9AF0-43E49D02E5DF}" presName="descendantText" presStyleLbl="align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71AA2-51D3-4F6D-B4A5-E431958195EB}" type="pres">
      <dgm:prSet presAssocID="{EDE274CE-C5A7-4217-B6D0-8A2249E8F313}" presName="sp" presStyleCnt="0"/>
      <dgm:spPr/>
    </dgm:pt>
    <dgm:pt modelId="{76AF1C74-6A22-464C-A57B-98CA7E73E53E}" type="pres">
      <dgm:prSet presAssocID="{83109B7C-286C-498B-98AC-077D88A9A96D}" presName="composite" presStyleCnt="0"/>
      <dgm:spPr/>
    </dgm:pt>
    <dgm:pt modelId="{3DA45C27-B532-4078-95C9-1798134C2D97}" type="pres">
      <dgm:prSet presAssocID="{83109B7C-286C-498B-98AC-077D88A9A96D}" presName="parentText" presStyleLbl="alignNode1" presStyleIdx="8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976FC-2B5E-4883-8E54-868166AB29FA}" type="pres">
      <dgm:prSet presAssocID="{83109B7C-286C-498B-98AC-077D88A9A96D}" presName="descendantText" presStyleLbl="align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0C94E3-DA8D-423A-910F-FD7056C58F25}" type="pres">
      <dgm:prSet presAssocID="{F31F2487-723C-4718-8FF7-0918802BBB09}" presName="sp" presStyleCnt="0"/>
      <dgm:spPr/>
    </dgm:pt>
    <dgm:pt modelId="{C071F01F-20D2-4E07-B0F3-C0C894FE5C44}" type="pres">
      <dgm:prSet presAssocID="{8A07313C-B47C-4BC5-8DA5-B0B5F4EA9A82}" presName="composite" presStyleCnt="0"/>
      <dgm:spPr/>
    </dgm:pt>
    <dgm:pt modelId="{604F0F3B-2C2F-4A90-A80C-C379C9DDAFF7}" type="pres">
      <dgm:prSet presAssocID="{8A07313C-B47C-4BC5-8DA5-B0B5F4EA9A82}" presName="parentText" presStyleLbl="alignNode1" presStyleIdx="9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731AA9-7ADD-4CF7-B713-353E46E1E99B}" type="pres">
      <dgm:prSet presAssocID="{8A07313C-B47C-4BC5-8DA5-B0B5F4EA9A82}" presName="descendantText" presStyleLbl="align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0856CB-4622-4112-8E00-77F32ADBF1AC}" type="pres">
      <dgm:prSet presAssocID="{FD52BBBC-DD4E-4570-A7DC-CF1DEB8C207F}" presName="sp" presStyleCnt="0"/>
      <dgm:spPr/>
    </dgm:pt>
    <dgm:pt modelId="{4FEA94E3-CE09-4381-BDCB-1DBE136FE444}" type="pres">
      <dgm:prSet presAssocID="{B70A6B72-DAB2-48FC-9023-5D2CC56703C0}" presName="composite" presStyleCnt="0"/>
      <dgm:spPr/>
    </dgm:pt>
    <dgm:pt modelId="{AB716F49-8DD4-48E8-9AAB-679C4F24391F}" type="pres">
      <dgm:prSet presAssocID="{B70A6B72-DAB2-48FC-9023-5D2CC56703C0}" presName="parentText" presStyleLbl="alignNode1" presStyleIdx="10" presStyleCnt="1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55B886-0FF6-4D62-A664-D3078E6AF311}" type="pres">
      <dgm:prSet presAssocID="{B70A6B72-DAB2-48FC-9023-5D2CC56703C0}" presName="descendantText" presStyleLbl="align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078F79-69A6-4046-8189-D39625CC93A5}" srcId="{43FEADAF-895D-449A-AF4A-94B2436FB1D3}" destId="{BD636857-5F58-4369-B0AC-DE5D5F253395}" srcOrd="0" destOrd="0" parTransId="{E96CE0B6-7DB6-4358-A941-C7CFA71E96A7}" sibTransId="{B53DAABA-1E55-486B-BAE7-9939E1125171}"/>
    <dgm:cxn modelId="{95130830-071C-400D-93E7-A48FE3221589}" srcId="{D604CB2A-9448-4535-A7EE-7C37625C8F54}" destId="{CC1F2164-00A8-4698-9A7C-5B4C8F0DB831}" srcOrd="4" destOrd="0" parTransId="{F393396B-C90F-47F3-BF2A-249BBD788442}" sibTransId="{5BFB56C0-B1F6-46E9-A6F8-27FE4B92EA0D}"/>
    <dgm:cxn modelId="{163FD043-410F-40D3-86D0-7176023F0FA5}" srcId="{8DA34086-41E6-470C-8DBA-2AE535D37C2C}" destId="{069A6F95-911B-4952-ACD6-2A87D07E9574}" srcOrd="0" destOrd="0" parTransId="{BB2E7C53-05F8-49E3-9A91-E473B0D2CF63}" sibTransId="{E74B471C-C59C-411B-BB67-549B30BDC6DF}"/>
    <dgm:cxn modelId="{A4CFBB64-90B8-45CC-8900-FAE3F7762CCB}" srcId="{459B0B15-EA5E-40D4-8C5D-B68121237697}" destId="{6182EF61-EA2D-4143-8AA2-F0A6582B772F}" srcOrd="0" destOrd="0" parTransId="{E7B657A8-89E9-4907-88DE-3EC68F586B60}" sibTransId="{ACCAC773-E3E9-4DD9-88C7-D702CA42B3D3}"/>
    <dgm:cxn modelId="{2D5C2C33-D370-4FDB-A2D3-0CC10EA49020}" srcId="{B70A6B72-DAB2-48FC-9023-5D2CC56703C0}" destId="{D223229B-F5A3-4B0E-A092-46499DD39794}" srcOrd="0" destOrd="0" parTransId="{2C68D199-5BDF-48D1-958C-C4A7A8B782A4}" sibTransId="{F979C31C-6684-4CB4-AD74-32FFFDC67043}"/>
    <dgm:cxn modelId="{1508C51E-9663-4F72-9E8B-2D7CFFC88D75}" srcId="{D604CB2A-9448-4535-A7EE-7C37625C8F54}" destId="{83109B7C-286C-498B-98AC-077D88A9A96D}" srcOrd="8" destOrd="0" parTransId="{B98E69E9-0914-4364-9030-0E8445CEA4DB}" sibTransId="{F31F2487-723C-4718-8FF7-0918802BBB09}"/>
    <dgm:cxn modelId="{F48D325C-07BB-4D45-82A8-9B59B007C29A}" type="presOf" srcId="{0AA6D9B6-223E-4139-B5EB-53E8771E631E}" destId="{0D5ACDF4-B957-4AC5-8B96-85F03EF9C57A}" srcOrd="0" destOrd="0" presId="urn:microsoft.com/office/officeart/2005/8/layout/chevron2"/>
    <dgm:cxn modelId="{0CD2E064-FA61-4493-9BD7-38D8F71532B8}" type="presOf" srcId="{C97BBC0C-7416-41AA-B577-5DB664E0B428}" destId="{1404D92D-3C41-48F5-B832-C262661FD431}" srcOrd="0" destOrd="0" presId="urn:microsoft.com/office/officeart/2005/8/layout/chevron2"/>
    <dgm:cxn modelId="{8F19442B-3B6B-484B-A29E-3EFB1C4547BE}" type="presOf" srcId="{7FB54FC9-6002-40B3-86F5-1BA1795DDDC3}" destId="{74B7C17A-4662-494B-B816-C7F3C4CDFE23}" srcOrd="0" destOrd="0" presId="urn:microsoft.com/office/officeart/2005/8/layout/chevron2"/>
    <dgm:cxn modelId="{0AE2A727-1480-4A3D-B183-B60F255D6942}" type="presOf" srcId="{D223229B-F5A3-4B0E-A092-46499DD39794}" destId="{BB55B886-0FF6-4D62-A664-D3078E6AF311}" srcOrd="0" destOrd="0" presId="urn:microsoft.com/office/officeart/2005/8/layout/chevron2"/>
    <dgm:cxn modelId="{1ADD0A09-BC19-476A-8053-4DD42237370D}" srcId="{D604CB2A-9448-4535-A7EE-7C37625C8F54}" destId="{43FEADAF-895D-449A-AF4A-94B2436FB1D3}" srcOrd="2" destOrd="0" parTransId="{A1141B1A-75A8-4427-B362-273CEA08C284}" sibTransId="{8501B42A-7013-4D51-9E32-FA4E3ACEFB8A}"/>
    <dgm:cxn modelId="{CC9F99F6-E9C6-46BC-BE6D-8619ECAD4BD2}" type="presOf" srcId="{6182EF61-EA2D-4143-8AA2-F0A6582B772F}" destId="{2FCECED8-BB3A-41CA-A014-2EDC131E6BFF}" srcOrd="0" destOrd="0" presId="urn:microsoft.com/office/officeart/2005/8/layout/chevron2"/>
    <dgm:cxn modelId="{F4864464-B2A0-4D0D-9CD5-5925D5B13B5A}" srcId="{D604CB2A-9448-4535-A7EE-7C37625C8F54}" destId="{4D08CF26-FA46-42C6-93B4-FE0AFC59F938}" srcOrd="3" destOrd="0" parTransId="{FAADF419-3758-400C-AD22-5ACD7FC7EC1D}" sibTransId="{B25AAF39-BD33-4697-BE1D-05E1930ACF8F}"/>
    <dgm:cxn modelId="{7E3BAD5B-834F-4F99-A7DD-3181D5354C13}" srcId="{D604CB2A-9448-4535-A7EE-7C37625C8F54}" destId="{88E81CF8-7D47-412D-9AF0-43E49D02E5DF}" srcOrd="7" destOrd="0" parTransId="{277F2166-5BBA-4A08-9C7E-1AD33920EA53}" sibTransId="{EDE274CE-C5A7-4217-B6D0-8A2249E8F313}"/>
    <dgm:cxn modelId="{917E323C-97F2-466B-9DF1-FC4E70E78F47}" type="presOf" srcId="{8DA34086-41E6-470C-8DBA-2AE535D37C2C}" destId="{284FBD96-9FB9-4E92-B66D-CB5D3F27E61D}" srcOrd="0" destOrd="0" presId="urn:microsoft.com/office/officeart/2005/8/layout/chevron2"/>
    <dgm:cxn modelId="{57645137-8945-462A-94DF-D09113F3763C}" type="presOf" srcId="{B70A6B72-DAB2-48FC-9023-5D2CC56703C0}" destId="{AB716F49-8DD4-48E8-9AAB-679C4F24391F}" srcOrd="0" destOrd="0" presId="urn:microsoft.com/office/officeart/2005/8/layout/chevron2"/>
    <dgm:cxn modelId="{2BE563F2-9B0A-4234-BA63-F3490D475235}" type="presOf" srcId="{8A07313C-B47C-4BC5-8DA5-B0B5F4EA9A82}" destId="{604F0F3B-2C2F-4A90-A80C-C379C9DDAFF7}" srcOrd="0" destOrd="0" presId="urn:microsoft.com/office/officeart/2005/8/layout/chevron2"/>
    <dgm:cxn modelId="{15785E67-76F5-4530-AC1C-81132AC288AA}" type="presOf" srcId="{069A6F95-911B-4952-ACD6-2A87D07E9574}" destId="{44A4D02D-31F2-4802-A585-1CE695D7593F}" srcOrd="0" destOrd="0" presId="urn:microsoft.com/office/officeart/2005/8/layout/chevron2"/>
    <dgm:cxn modelId="{5395A261-7433-4FB3-B014-E7BD522002F3}" srcId="{4D08CF26-FA46-42C6-93B4-FE0AFC59F938}" destId="{C97BBC0C-7416-41AA-B577-5DB664E0B428}" srcOrd="0" destOrd="0" parTransId="{3754E9A8-F3DD-4290-B021-94AB0ED134DB}" sibTransId="{6FE76C21-8B93-4623-AB73-9E0492292822}"/>
    <dgm:cxn modelId="{BA945A48-8A14-4032-89FC-2F53942DDFBB}" type="presOf" srcId="{83109B7C-286C-498B-98AC-077D88A9A96D}" destId="{3DA45C27-B532-4078-95C9-1798134C2D97}" srcOrd="0" destOrd="0" presId="urn:microsoft.com/office/officeart/2005/8/layout/chevron2"/>
    <dgm:cxn modelId="{9016C147-A7BA-402A-A1F3-A130A8ED10B0}" type="presOf" srcId="{CC1F2164-00A8-4698-9A7C-5B4C8F0DB831}" destId="{C457D546-5969-43B2-9E0D-57632E2A1E53}" srcOrd="0" destOrd="0" presId="urn:microsoft.com/office/officeart/2005/8/layout/chevron2"/>
    <dgm:cxn modelId="{2905B9F7-9C68-4265-8A73-8557C90D83C1}" srcId="{7FB54FC9-6002-40B3-86F5-1BA1795DDDC3}" destId="{0AA6D9B6-223E-4139-B5EB-53E8771E631E}" srcOrd="0" destOrd="0" parTransId="{869C9E59-603B-4732-A00E-144F58EBFEE2}" sibTransId="{31AF5212-0702-40B9-9C59-3C2226B7FF47}"/>
    <dgm:cxn modelId="{7EE132E7-D5D2-498D-96F7-EC3193765F53}" srcId="{8A07313C-B47C-4BC5-8DA5-B0B5F4EA9A82}" destId="{841D2F03-3754-45BF-B832-05C33A540AA9}" srcOrd="0" destOrd="0" parTransId="{7E2001EE-33D2-4B4F-B147-D4897767A8F5}" sibTransId="{52C7A42F-97B6-44D5-BAED-427FBB802C89}"/>
    <dgm:cxn modelId="{5D8DE957-F1FD-4DDB-BB59-E0F34EF8C0DB}" type="presOf" srcId="{88E81CF8-7D47-412D-9AF0-43E49D02E5DF}" destId="{552872AA-079C-4220-AFD5-74176D7E7FEA}" srcOrd="0" destOrd="0" presId="urn:microsoft.com/office/officeart/2005/8/layout/chevron2"/>
    <dgm:cxn modelId="{7B91AF4A-8F36-4E2C-BD2B-64C552A13CD3}" type="presOf" srcId="{8ED99CD9-3762-4255-8AC4-2F0ADBB84CD5}" destId="{C86F2526-8C80-4526-8AEB-426EF9F03F90}" srcOrd="0" destOrd="0" presId="urn:microsoft.com/office/officeart/2005/8/layout/chevron2"/>
    <dgm:cxn modelId="{ACBE2AC2-1366-4709-A7CA-CB8E1B94387E}" type="presOf" srcId="{841D2F03-3754-45BF-B832-05C33A540AA9}" destId="{4E731AA9-7ADD-4CF7-B713-353E46E1E99B}" srcOrd="0" destOrd="0" presId="urn:microsoft.com/office/officeart/2005/8/layout/chevron2"/>
    <dgm:cxn modelId="{1AC1BA39-D884-4FBB-8ECA-849490D81303}" srcId="{2FE73CD5-8FFB-4EAC-9814-6B1005337D54}" destId="{8ED99CD9-3762-4255-8AC4-2F0ADBB84CD5}" srcOrd="0" destOrd="0" parTransId="{AD2F18C4-D4FC-4BE1-9133-7AC6C48567EF}" sibTransId="{30AC226E-CD9B-4925-974A-188AAE20896D}"/>
    <dgm:cxn modelId="{7C76E1B2-3984-4FE7-B177-78E7ECB67B73}" srcId="{D604CB2A-9448-4535-A7EE-7C37625C8F54}" destId="{7FB54FC9-6002-40B3-86F5-1BA1795DDDC3}" srcOrd="1" destOrd="0" parTransId="{4565CCCF-0666-44B4-B3AB-0098A32CCB26}" sibTransId="{8CFF130E-A1E5-486A-93AB-F03248D8D50F}"/>
    <dgm:cxn modelId="{6C6609AE-E45C-4E0E-9B7F-92B185A50F74}" srcId="{83109B7C-286C-498B-98AC-077D88A9A96D}" destId="{1FA425E5-4FEF-4E33-B0E0-2D4EE0F0C613}" srcOrd="0" destOrd="0" parTransId="{7C375D93-3164-4DD5-91CB-BAA14F064DEC}" sibTransId="{F0C7AFD2-EA79-42C8-99E7-047026CB5486}"/>
    <dgm:cxn modelId="{CAF9F71A-312E-454A-9E4C-9C6668F5FFA0}" type="presOf" srcId="{459B0B15-EA5E-40D4-8C5D-B68121237697}" destId="{B1A9F345-FA4E-446B-8B0B-A35A79ADF9D3}" srcOrd="0" destOrd="0" presId="urn:microsoft.com/office/officeart/2005/8/layout/chevron2"/>
    <dgm:cxn modelId="{7DEEF84D-6F6D-4AEA-B9E9-5502B4B334AF}" type="presOf" srcId="{BD636857-5F58-4369-B0AC-DE5D5F253395}" destId="{52CF9972-A5ED-4561-AAEE-E4AF2BAE92E1}" srcOrd="0" destOrd="0" presId="urn:microsoft.com/office/officeart/2005/8/layout/chevron2"/>
    <dgm:cxn modelId="{0E253481-79A4-40B8-BB52-AC5882BE898F}" srcId="{D604CB2A-9448-4535-A7EE-7C37625C8F54}" destId="{459B0B15-EA5E-40D4-8C5D-B68121237697}" srcOrd="0" destOrd="0" parTransId="{0FA00719-F4A2-4DA7-BCE2-6A341A1061B5}" sibTransId="{859388F6-63C3-4F3B-984F-EA1246A67A43}"/>
    <dgm:cxn modelId="{8961566F-1A44-4CFD-818C-FABDD7885B12}" type="presOf" srcId="{1FA425E5-4FEF-4E33-B0E0-2D4EE0F0C613}" destId="{9B2976FC-2B5E-4883-8E54-868166AB29FA}" srcOrd="0" destOrd="0" presId="urn:microsoft.com/office/officeart/2005/8/layout/chevron2"/>
    <dgm:cxn modelId="{8677A4EB-1301-4290-94EB-2742F2DF13A7}" srcId="{D604CB2A-9448-4535-A7EE-7C37625C8F54}" destId="{8A07313C-B47C-4BC5-8DA5-B0B5F4EA9A82}" srcOrd="9" destOrd="0" parTransId="{9146A7C3-170A-4B3F-8396-24A89FE7DC45}" sibTransId="{FD52BBBC-DD4E-4570-A7DC-CF1DEB8C207F}"/>
    <dgm:cxn modelId="{C3C10C42-E9BA-40ED-8B0A-422B78BFDD21}" srcId="{D604CB2A-9448-4535-A7EE-7C37625C8F54}" destId="{2FE73CD5-8FFB-4EAC-9814-6B1005337D54}" srcOrd="5" destOrd="0" parTransId="{9EE1A79C-0572-4A0C-93BD-E75B39E1DC75}" sibTransId="{9E7452FA-7752-424B-B9C8-E8DD55C2C08C}"/>
    <dgm:cxn modelId="{7A3CE739-A0E1-46A1-A1A7-3FEE7A91E82A}" type="presOf" srcId="{D604CB2A-9448-4535-A7EE-7C37625C8F54}" destId="{BAA37618-4771-44C8-98E7-E011BD1479A5}" srcOrd="0" destOrd="0" presId="urn:microsoft.com/office/officeart/2005/8/layout/chevron2"/>
    <dgm:cxn modelId="{90FA1B46-C942-4A85-A154-E6FA4F0359E3}" srcId="{88E81CF8-7D47-412D-9AF0-43E49D02E5DF}" destId="{78B1B66E-69FB-45D3-89AE-456E8D9EB762}" srcOrd="0" destOrd="0" parTransId="{80CD6A51-8BB1-4B90-9DF0-38F1A303471A}" sibTransId="{3DE43330-D31A-4E54-9C7A-11FAD93ED08A}"/>
    <dgm:cxn modelId="{E458F2CB-D372-4DCA-AD51-650839FC799D}" type="presOf" srcId="{2FE73CD5-8FFB-4EAC-9814-6B1005337D54}" destId="{4D5104F1-3EE8-4360-A9BE-23F1114F62FF}" srcOrd="0" destOrd="0" presId="urn:microsoft.com/office/officeart/2005/8/layout/chevron2"/>
    <dgm:cxn modelId="{04671844-924A-4230-B434-4A252E2F4DC4}" type="presOf" srcId="{43FEADAF-895D-449A-AF4A-94B2436FB1D3}" destId="{8A76EFED-F17A-40B2-AE15-8CD243E3B5F7}" srcOrd="0" destOrd="0" presId="urn:microsoft.com/office/officeart/2005/8/layout/chevron2"/>
    <dgm:cxn modelId="{44B9061E-B196-4696-9828-6029CD2CC5F6}" srcId="{D604CB2A-9448-4535-A7EE-7C37625C8F54}" destId="{8DA34086-41E6-470C-8DBA-2AE535D37C2C}" srcOrd="6" destOrd="0" parTransId="{312DA07C-8F51-42BD-B99F-0DA8A66E3519}" sibTransId="{B7286392-E875-4881-93C9-C41B2DA48E80}"/>
    <dgm:cxn modelId="{0E288A3F-2127-4520-A5A3-90F96193C1DC}" type="presOf" srcId="{4D08CF26-FA46-42C6-93B4-FE0AFC59F938}" destId="{C0F73FBB-C279-44A9-A886-066F57140F9C}" srcOrd="0" destOrd="0" presId="urn:microsoft.com/office/officeart/2005/8/layout/chevron2"/>
    <dgm:cxn modelId="{9CFBC0B9-143D-400E-B4BB-444349C51193}" type="presOf" srcId="{78B1B66E-69FB-45D3-89AE-456E8D9EB762}" destId="{58114A52-4778-4538-9C94-02D54ED286B1}" srcOrd="0" destOrd="0" presId="urn:microsoft.com/office/officeart/2005/8/layout/chevron2"/>
    <dgm:cxn modelId="{22EAECD7-3075-445B-B637-6B1F07F21F36}" srcId="{CC1F2164-00A8-4698-9A7C-5B4C8F0DB831}" destId="{DBF2CF56-1FED-4621-8CFF-C5D70963A18B}" srcOrd="0" destOrd="0" parTransId="{66A5B3CC-BAA8-4B34-A7CF-9684D30AD4A6}" sibTransId="{52DBA273-FEC3-4A90-AF37-B7E1079DCD9E}"/>
    <dgm:cxn modelId="{3DAD9BA9-2725-4D84-957F-64C197DAA0BC}" srcId="{D604CB2A-9448-4535-A7EE-7C37625C8F54}" destId="{B70A6B72-DAB2-48FC-9023-5D2CC56703C0}" srcOrd="10" destOrd="0" parTransId="{5758BBBC-72BA-4C52-B28E-99934B673463}" sibTransId="{264585BC-1B28-4997-943E-8C9FBDF9C232}"/>
    <dgm:cxn modelId="{885E63C2-EDC6-4825-B649-28F7A313C31E}" type="presOf" srcId="{DBF2CF56-1FED-4621-8CFF-C5D70963A18B}" destId="{CE914272-F5D0-4F2E-9D0D-FED1AED8AB85}" srcOrd="0" destOrd="0" presId="urn:microsoft.com/office/officeart/2005/8/layout/chevron2"/>
    <dgm:cxn modelId="{114F694D-BA1D-48D7-B707-6E40C132FA58}" type="presParOf" srcId="{BAA37618-4771-44C8-98E7-E011BD1479A5}" destId="{C5FC2D60-F4AB-43B7-A753-D604D49944EE}" srcOrd="0" destOrd="0" presId="urn:microsoft.com/office/officeart/2005/8/layout/chevron2"/>
    <dgm:cxn modelId="{72ABC76D-57F4-476D-808A-1358A7A564B4}" type="presParOf" srcId="{C5FC2D60-F4AB-43B7-A753-D604D49944EE}" destId="{B1A9F345-FA4E-446B-8B0B-A35A79ADF9D3}" srcOrd="0" destOrd="0" presId="urn:microsoft.com/office/officeart/2005/8/layout/chevron2"/>
    <dgm:cxn modelId="{C9D44515-AFB5-4795-8E35-1B581242B0FC}" type="presParOf" srcId="{C5FC2D60-F4AB-43B7-A753-D604D49944EE}" destId="{2FCECED8-BB3A-41CA-A014-2EDC131E6BFF}" srcOrd="1" destOrd="0" presId="urn:microsoft.com/office/officeart/2005/8/layout/chevron2"/>
    <dgm:cxn modelId="{A16890BD-5BC4-4A84-B9FE-2513E8DE2074}" type="presParOf" srcId="{BAA37618-4771-44C8-98E7-E011BD1479A5}" destId="{1DAF91B3-BCB0-40D8-9EC4-44A012F68BC1}" srcOrd="1" destOrd="0" presId="urn:microsoft.com/office/officeart/2005/8/layout/chevron2"/>
    <dgm:cxn modelId="{67C32D83-0517-4A55-9318-539B63B50F72}" type="presParOf" srcId="{BAA37618-4771-44C8-98E7-E011BD1479A5}" destId="{D17DDBC9-F976-4747-8211-00FA14A1D187}" srcOrd="2" destOrd="0" presId="urn:microsoft.com/office/officeart/2005/8/layout/chevron2"/>
    <dgm:cxn modelId="{1027EC32-92FA-414E-B531-FFB5C0DC3F21}" type="presParOf" srcId="{D17DDBC9-F976-4747-8211-00FA14A1D187}" destId="{74B7C17A-4662-494B-B816-C7F3C4CDFE23}" srcOrd="0" destOrd="0" presId="urn:microsoft.com/office/officeart/2005/8/layout/chevron2"/>
    <dgm:cxn modelId="{DE693AD8-3074-4FF7-955E-894BAACEDF26}" type="presParOf" srcId="{D17DDBC9-F976-4747-8211-00FA14A1D187}" destId="{0D5ACDF4-B957-4AC5-8B96-85F03EF9C57A}" srcOrd="1" destOrd="0" presId="urn:microsoft.com/office/officeart/2005/8/layout/chevron2"/>
    <dgm:cxn modelId="{40F2FDE5-5025-4B0A-B063-D827A7E9E0C1}" type="presParOf" srcId="{BAA37618-4771-44C8-98E7-E011BD1479A5}" destId="{4E0B1696-1C49-44AA-8D39-A0BD9AB5800A}" srcOrd="3" destOrd="0" presId="urn:microsoft.com/office/officeart/2005/8/layout/chevron2"/>
    <dgm:cxn modelId="{4B6B21FC-5D0C-4735-BB10-B111F2422152}" type="presParOf" srcId="{BAA37618-4771-44C8-98E7-E011BD1479A5}" destId="{19A64F81-791D-49D6-A6C7-A242665849D7}" srcOrd="4" destOrd="0" presId="urn:microsoft.com/office/officeart/2005/8/layout/chevron2"/>
    <dgm:cxn modelId="{B337170D-4F93-4C8A-B26C-EC697C7E9525}" type="presParOf" srcId="{19A64F81-791D-49D6-A6C7-A242665849D7}" destId="{8A76EFED-F17A-40B2-AE15-8CD243E3B5F7}" srcOrd="0" destOrd="0" presId="urn:microsoft.com/office/officeart/2005/8/layout/chevron2"/>
    <dgm:cxn modelId="{B89B572B-8D67-4C5A-81C9-FED3DCB26EA7}" type="presParOf" srcId="{19A64F81-791D-49D6-A6C7-A242665849D7}" destId="{52CF9972-A5ED-4561-AAEE-E4AF2BAE92E1}" srcOrd="1" destOrd="0" presId="urn:microsoft.com/office/officeart/2005/8/layout/chevron2"/>
    <dgm:cxn modelId="{432BFE8E-398C-4019-BADC-A783534B0ADA}" type="presParOf" srcId="{BAA37618-4771-44C8-98E7-E011BD1479A5}" destId="{F3E6F95C-0D69-47CA-A38E-0BA41DDE9F5D}" srcOrd="5" destOrd="0" presId="urn:microsoft.com/office/officeart/2005/8/layout/chevron2"/>
    <dgm:cxn modelId="{AD1D03DE-6114-438A-A884-5D711079F4CC}" type="presParOf" srcId="{BAA37618-4771-44C8-98E7-E011BD1479A5}" destId="{DEF2A1E4-CDBB-4BB1-9E3A-AF198B9429FC}" srcOrd="6" destOrd="0" presId="urn:microsoft.com/office/officeart/2005/8/layout/chevron2"/>
    <dgm:cxn modelId="{331C7198-75A5-4314-884B-167DEA5537A5}" type="presParOf" srcId="{DEF2A1E4-CDBB-4BB1-9E3A-AF198B9429FC}" destId="{C0F73FBB-C279-44A9-A886-066F57140F9C}" srcOrd="0" destOrd="0" presId="urn:microsoft.com/office/officeart/2005/8/layout/chevron2"/>
    <dgm:cxn modelId="{9ACECBB6-52BC-4116-8E18-6F96171AFF4A}" type="presParOf" srcId="{DEF2A1E4-CDBB-4BB1-9E3A-AF198B9429FC}" destId="{1404D92D-3C41-48F5-B832-C262661FD431}" srcOrd="1" destOrd="0" presId="urn:microsoft.com/office/officeart/2005/8/layout/chevron2"/>
    <dgm:cxn modelId="{1B3C2B5C-B024-4C2A-B9D5-89EFD75C9E9C}" type="presParOf" srcId="{BAA37618-4771-44C8-98E7-E011BD1479A5}" destId="{98B13576-BBDF-48DA-A921-B3ACA4962C2F}" srcOrd="7" destOrd="0" presId="urn:microsoft.com/office/officeart/2005/8/layout/chevron2"/>
    <dgm:cxn modelId="{FE4F03E5-8F6F-414D-876B-FF47D31AB6B6}" type="presParOf" srcId="{BAA37618-4771-44C8-98E7-E011BD1479A5}" destId="{3A8A3E26-C12E-4F8F-AEED-98DEEB150168}" srcOrd="8" destOrd="0" presId="urn:microsoft.com/office/officeart/2005/8/layout/chevron2"/>
    <dgm:cxn modelId="{52313440-568A-4223-9C85-27D0234E06FF}" type="presParOf" srcId="{3A8A3E26-C12E-4F8F-AEED-98DEEB150168}" destId="{C457D546-5969-43B2-9E0D-57632E2A1E53}" srcOrd="0" destOrd="0" presId="urn:microsoft.com/office/officeart/2005/8/layout/chevron2"/>
    <dgm:cxn modelId="{08E18153-8466-4535-9A98-7EF2DA20B35E}" type="presParOf" srcId="{3A8A3E26-C12E-4F8F-AEED-98DEEB150168}" destId="{CE914272-F5D0-4F2E-9D0D-FED1AED8AB85}" srcOrd="1" destOrd="0" presId="urn:microsoft.com/office/officeart/2005/8/layout/chevron2"/>
    <dgm:cxn modelId="{9DA77F89-F4B9-43E5-BE78-010E93397DE0}" type="presParOf" srcId="{BAA37618-4771-44C8-98E7-E011BD1479A5}" destId="{73A366E6-72B0-4C7F-88FF-3914F6DD67C6}" srcOrd="9" destOrd="0" presId="urn:microsoft.com/office/officeart/2005/8/layout/chevron2"/>
    <dgm:cxn modelId="{BD72C102-F613-4A47-B065-EC9FD4C05017}" type="presParOf" srcId="{BAA37618-4771-44C8-98E7-E011BD1479A5}" destId="{F842AE6E-5247-467F-810A-5486AF4A2034}" srcOrd="10" destOrd="0" presId="urn:microsoft.com/office/officeart/2005/8/layout/chevron2"/>
    <dgm:cxn modelId="{8F80D4CB-1E9A-4527-82CE-A07E5003346B}" type="presParOf" srcId="{F842AE6E-5247-467F-810A-5486AF4A2034}" destId="{4D5104F1-3EE8-4360-A9BE-23F1114F62FF}" srcOrd="0" destOrd="0" presId="urn:microsoft.com/office/officeart/2005/8/layout/chevron2"/>
    <dgm:cxn modelId="{1F9A21B1-FE9B-41D4-B136-A033D07C7E7A}" type="presParOf" srcId="{F842AE6E-5247-467F-810A-5486AF4A2034}" destId="{C86F2526-8C80-4526-8AEB-426EF9F03F90}" srcOrd="1" destOrd="0" presId="urn:microsoft.com/office/officeart/2005/8/layout/chevron2"/>
    <dgm:cxn modelId="{FA9603EC-FBCE-435B-A61D-65E2EEA562A4}" type="presParOf" srcId="{BAA37618-4771-44C8-98E7-E011BD1479A5}" destId="{EE9ACC40-4619-4D08-9C88-E60149F576AE}" srcOrd="11" destOrd="0" presId="urn:microsoft.com/office/officeart/2005/8/layout/chevron2"/>
    <dgm:cxn modelId="{82E78EC4-EB29-4D0B-B682-D5FEB24CB45D}" type="presParOf" srcId="{BAA37618-4771-44C8-98E7-E011BD1479A5}" destId="{B64D5A76-D3FA-40C2-8880-5BFAD4338979}" srcOrd="12" destOrd="0" presId="urn:microsoft.com/office/officeart/2005/8/layout/chevron2"/>
    <dgm:cxn modelId="{9CB19397-2A83-4CB2-B418-8ED713D86E99}" type="presParOf" srcId="{B64D5A76-D3FA-40C2-8880-5BFAD4338979}" destId="{284FBD96-9FB9-4E92-B66D-CB5D3F27E61D}" srcOrd="0" destOrd="0" presId="urn:microsoft.com/office/officeart/2005/8/layout/chevron2"/>
    <dgm:cxn modelId="{FFD2184F-7FAD-433A-A8BF-CA913D26E387}" type="presParOf" srcId="{B64D5A76-D3FA-40C2-8880-5BFAD4338979}" destId="{44A4D02D-31F2-4802-A585-1CE695D7593F}" srcOrd="1" destOrd="0" presId="urn:microsoft.com/office/officeart/2005/8/layout/chevron2"/>
    <dgm:cxn modelId="{DBD34C92-3423-45AF-8020-7C4998B7F32E}" type="presParOf" srcId="{BAA37618-4771-44C8-98E7-E011BD1479A5}" destId="{9DC4D481-A5EF-4C50-B428-A203A3D0673D}" srcOrd="13" destOrd="0" presId="urn:microsoft.com/office/officeart/2005/8/layout/chevron2"/>
    <dgm:cxn modelId="{4C8F8EB2-A251-47BA-95F0-6DC81FECC761}" type="presParOf" srcId="{BAA37618-4771-44C8-98E7-E011BD1479A5}" destId="{A8395507-0E83-4E85-89C0-518D5C1CBDAD}" srcOrd="14" destOrd="0" presId="urn:microsoft.com/office/officeart/2005/8/layout/chevron2"/>
    <dgm:cxn modelId="{3364F470-35E9-48CE-9432-7836B006EC58}" type="presParOf" srcId="{A8395507-0E83-4E85-89C0-518D5C1CBDAD}" destId="{552872AA-079C-4220-AFD5-74176D7E7FEA}" srcOrd="0" destOrd="0" presId="urn:microsoft.com/office/officeart/2005/8/layout/chevron2"/>
    <dgm:cxn modelId="{32E5D1BA-F1DE-46F0-9B88-CD58F81FFADB}" type="presParOf" srcId="{A8395507-0E83-4E85-89C0-518D5C1CBDAD}" destId="{58114A52-4778-4538-9C94-02D54ED286B1}" srcOrd="1" destOrd="0" presId="urn:microsoft.com/office/officeart/2005/8/layout/chevron2"/>
    <dgm:cxn modelId="{B65F4D1B-7600-4750-9937-471BF08E17F2}" type="presParOf" srcId="{BAA37618-4771-44C8-98E7-E011BD1479A5}" destId="{BE771AA2-51D3-4F6D-B4A5-E431958195EB}" srcOrd="15" destOrd="0" presId="urn:microsoft.com/office/officeart/2005/8/layout/chevron2"/>
    <dgm:cxn modelId="{20C0476E-BBE9-4E3C-85E8-C1595561F44C}" type="presParOf" srcId="{BAA37618-4771-44C8-98E7-E011BD1479A5}" destId="{76AF1C74-6A22-464C-A57B-98CA7E73E53E}" srcOrd="16" destOrd="0" presId="urn:microsoft.com/office/officeart/2005/8/layout/chevron2"/>
    <dgm:cxn modelId="{61D24F10-E79F-4680-96CC-5F7E606626EA}" type="presParOf" srcId="{76AF1C74-6A22-464C-A57B-98CA7E73E53E}" destId="{3DA45C27-B532-4078-95C9-1798134C2D97}" srcOrd="0" destOrd="0" presId="urn:microsoft.com/office/officeart/2005/8/layout/chevron2"/>
    <dgm:cxn modelId="{299DABA1-5066-4B7C-981F-53B5BC48F7AC}" type="presParOf" srcId="{76AF1C74-6A22-464C-A57B-98CA7E73E53E}" destId="{9B2976FC-2B5E-4883-8E54-868166AB29FA}" srcOrd="1" destOrd="0" presId="urn:microsoft.com/office/officeart/2005/8/layout/chevron2"/>
    <dgm:cxn modelId="{C8F202C1-9B14-46B5-A53E-BA3BF026E9A8}" type="presParOf" srcId="{BAA37618-4771-44C8-98E7-E011BD1479A5}" destId="{940C94E3-DA8D-423A-910F-FD7056C58F25}" srcOrd="17" destOrd="0" presId="urn:microsoft.com/office/officeart/2005/8/layout/chevron2"/>
    <dgm:cxn modelId="{CAE73FEB-5125-4733-8800-814B7E0CCC19}" type="presParOf" srcId="{BAA37618-4771-44C8-98E7-E011BD1479A5}" destId="{C071F01F-20D2-4E07-B0F3-C0C894FE5C44}" srcOrd="18" destOrd="0" presId="urn:microsoft.com/office/officeart/2005/8/layout/chevron2"/>
    <dgm:cxn modelId="{A74032DF-2FC1-4F15-B3C2-F32E71CBB5DD}" type="presParOf" srcId="{C071F01F-20D2-4E07-B0F3-C0C894FE5C44}" destId="{604F0F3B-2C2F-4A90-A80C-C379C9DDAFF7}" srcOrd="0" destOrd="0" presId="urn:microsoft.com/office/officeart/2005/8/layout/chevron2"/>
    <dgm:cxn modelId="{DCA679EB-6E79-49DF-A7F2-846073F521A0}" type="presParOf" srcId="{C071F01F-20D2-4E07-B0F3-C0C894FE5C44}" destId="{4E731AA9-7ADD-4CF7-B713-353E46E1E99B}" srcOrd="1" destOrd="0" presId="urn:microsoft.com/office/officeart/2005/8/layout/chevron2"/>
    <dgm:cxn modelId="{50953A2B-4B41-40E2-9144-AA886C667A14}" type="presParOf" srcId="{BAA37618-4771-44C8-98E7-E011BD1479A5}" destId="{400856CB-4622-4112-8E00-77F32ADBF1AC}" srcOrd="19" destOrd="0" presId="urn:microsoft.com/office/officeart/2005/8/layout/chevron2"/>
    <dgm:cxn modelId="{2BFDF64A-BBE7-4009-AB79-651A995880C8}" type="presParOf" srcId="{BAA37618-4771-44C8-98E7-E011BD1479A5}" destId="{4FEA94E3-CE09-4381-BDCB-1DBE136FE444}" srcOrd="20" destOrd="0" presId="urn:microsoft.com/office/officeart/2005/8/layout/chevron2"/>
    <dgm:cxn modelId="{61BA8686-78D3-4CD3-B157-CABEBA906E05}" type="presParOf" srcId="{4FEA94E3-CE09-4381-BDCB-1DBE136FE444}" destId="{AB716F49-8DD4-48E8-9AAB-679C4F24391F}" srcOrd="0" destOrd="0" presId="urn:microsoft.com/office/officeart/2005/8/layout/chevron2"/>
    <dgm:cxn modelId="{D259AFF7-555A-4785-A6DC-E4E146B86373}" type="presParOf" srcId="{4FEA94E3-CE09-4381-BDCB-1DBE136FE444}" destId="{BB55B886-0FF6-4D62-A664-D3078E6AF311}" srcOrd="1" destOrd="0" presId="urn:microsoft.com/office/officeart/2005/8/layout/chevron2"/>
  </dgm:cxnLst>
  <dgm:bg>
    <a:solidFill>
      <a:schemeClr val="bg1">
        <a:lumMod val="85000"/>
      </a:schemeClr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A9F345-FA4E-446B-8B0B-A35A79ADF9D3}">
      <dsp:nvSpPr>
        <dsp:cNvPr id="0" name=""/>
        <dsp:cNvSpPr/>
      </dsp:nvSpPr>
      <dsp:spPr>
        <a:xfrm rot="5400000">
          <a:off x="-58899" y="59904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 smtClean="0">
            <a:solidFill>
              <a:srgbClr val="002060"/>
            </a:solidFill>
            <a:latin typeface="+mn-lt"/>
          </a:endParaRPr>
        </a:p>
      </dsp:txBody>
      <dsp:txXfrm rot="5400000">
        <a:off x="-58899" y="59904"/>
        <a:ext cx="392666" cy="274866"/>
      </dsp:txXfrm>
    </dsp:sp>
    <dsp:sp modelId="{2FCECED8-BB3A-41CA-A014-2EDC131E6BFF}">
      <dsp:nvSpPr>
        <dsp:cNvPr id="0" name=""/>
        <dsp:cNvSpPr/>
      </dsp:nvSpPr>
      <dsp:spPr>
        <a:xfrm rot="5400000">
          <a:off x="3667416" y="-3391545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noProof="1" smtClean="0">
              <a:solidFill>
                <a:srgbClr val="002060"/>
              </a:solidFill>
              <a:latin typeface="+mn-lt"/>
            </a:rPr>
            <a:t>KTSession Overview</a:t>
          </a:r>
          <a:endParaRPr lang="en-US" sz="1200" b="1" kern="1200" dirty="0">
            <a:solidFill>
              <a:srgbClr val="002060"/>
            </a:solidFill>
            <a:latin typeface="+mn-lt"/>
            <a:cs typeface="Calibri" pitchFamily="34" charset="0"/>
          </a:endParaRPr>
        </a:p>
      </dsp:txBody>
      <dsp:txXfrm rot="5400000">
        <a:off x="3667416" y="-3391545"/>
        <a:ext cx="255233" cy="7040333"/>
      </dsp:txXfrm>
    </dsp:sp>
    <dsp:sp modelId="{74B7C17A-4662-494B-B816-C7F3C4CDFE23}">
      <dsp:nvSpPr>
        <dsp:cNvPr id="0" name=""/>
        <dsp:cNvSpPr/>
      </dsp:nvSpPr>
      <dsp:spPr>
        <a:xfrm rot="5400000">
          <a:off x="-58899" y="396661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325702"/>
                <a:satOff val="1120"/>
                <a:lumOff val="-5373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"/>
                <a:satOff val="1120"/>
                <a:lumOff val="-5373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"/>
                <a:satOff val="1120"/>
                <a:lumOff val="-537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325702"/>
              <a:satOff val="1120"/>
              <a:lumOff val="-5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396661"/>
        <a:ext cx="392666" cy="274866"/>
      </dsp:txXfrm>
    </dsp:sp>
    <dsp:sp modelId="{0D5ACDF4-B957-4AC5-8B96-85F03EF9C57A}">
      <dsp:nvSpPr>
        <dsp:cNvPr id="0" name=""/>
        <dsp:cNvSpPr/>
      </dsp:nvSpPr>
      <dsp:spPr>
        <a:xfrm rot="5400000">
          <a:off x="3667416" y="-3054788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"/>
              <a:satOff val="1120"/>
              <a:lumOff val="-5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noProof="1" smtClean="0">
              <a:solidFill>
                <a:srgbClr val="002060"/>
              </a:solidFill>
              <a:latin typeface="+mn-lt"/>
            </a:rPr>
            <a:t>Overview of Application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3054788"/>
        <a:ext cx="255233" cy="7040333"/>
      </dsp:txXfrm>
    </dsp:sp>
    <dsp:sp modelId="{8A76EFED-F17A-40B2-AE15-8CD243E3B5F7}">
      <dsp:nvSpPr>
        <dsp:cNvPr id="0" name=""/>
        <dsp:cNvSpPr/>
      </dsp:nvSpPr>
      <dsp:spPr>
        <a:xfrm rot="5400000">
          <a:off x="-58899" y="733419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651405"/>
                <a:satOff val="2239"/>
                <a:lumOff val="-10745"/>
                <a:alphaOff val="0"/>
                <a:shade val="51000"/>
                <a:satMod val="130000"/>
              </a:schemeClr>
            </a:gs>
            <a:gs pos="80000">
              <a:schemeClr val="accent5">
                <a:hueOff val="651405"/>
                <a:satOff val="2239"/>
                <a:lumOff val="-10745"/>
                <a:alphaOff val="0"/>
                <a:shade val="93000"/>
                <a:satMod val="130000"/>
              </a:schemeClr>
            </a:gs>
            <a:gs pos="100000">
              <a:schemeClr val="accent5">
                <a:hueOff val="651405"/>
                <a:satOff val="2239"/>
                <a:lumOff val="-10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651405"/>
              <a:satOff val="2239"/>
              <a:lumOff val="-10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733419"/>
        <a:ext cx="392666" cy="274866"/>
      </dsp:txXfrm>
    </dsp:sp>
    <dsp:sp modelId="{52CF9972-A5ED-4561-AAEE-E4AF2BAE92E1}">
      <dsp:nvSpPr>
        <dsp:cNvPr id="0" name=""/>
        <dsp:cNvSpPr/>
      </dsp:nvSpPr>
      <dsp:spPr>
        <a:xfrm rot="5400000">
          <a:off x="3667416" y="-2718030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651405"/>
              <a:satOff val="2239"/>
              <a:lumOff val="-10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noProof="1" smtClean="0">
              <a:solidFill>
                <a:srgbClr val="002060"/>
              </a:solidFill>
              <a:latin typeface="+mn-lt"/>
            </a:rPr>
            <a:t>CBMS Infrastructure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2718030"/>
        <a:ext cx="255233" cy="7040333"/>
      </dsp:txXfrm>
    </dsp:sp>
    <dsp:sp modelId="{C0F73FBB-C279-44A9-A886-066F57140F9C}">
      <dsp:nvSpPr>
        <dsp:cNvPr id="0" name=""/>
        <dsp:cNvSpPr/>
      </dsp:nvSpPr>
      <dsp:spPr>
        <a:xfrm rot="5400000">
          <a:off x="-58899" y="1070177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977107"/>
                <a:satOff val="3359"/>
                <a:lumOff val="-16118"/>
                <a:alphaOff val="0"/>
                <a:shade val="51000"/>
                <a:satMod val="130000"/>
              </a:schemeClr>
            </a:gs>
            <a:gs pos="80000">
              <a:schemeClr val="accent5">
                <a:hueOff val="977107"/>
                <a:satOff val="3359"/>
                <a:lumOff val="-16118"/>
                <a:alphaOff val="0"/>
                <a:shade val="93000"/>
                <a:satMod val="130000"/>
              </a:schemeClr>
            </a:gs>
            <a:gs pos="100000">
              <a:schemeClr val="accent5">
                <a:hueOff val="977107"/>
                <a:satOff val="3359"/>
                <a:lumOff val="-1611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977107"/>
              <a:satOff val="3359"/>
              <a:lumOff val="-1611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1070177"/>
        <a:ext cx="392666" cy="274866"/>
      </dsp:txXfrm>
    </dsp:sp>
    <dsp:sp modelId="{1404D92D-3C41-48F5-B832-C262661FD431}">
      <dsp:nvSpPr>
        <dsp:cNvPr id="0" name=""/>
        <dsp:cNvSpPr/>
      </dsp:nvSpPr>
      <dsp:spPr>
        <a:xfrm rot="5400000">
          <a:off x="3667416" y="-2381273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977107"/>
              <a:satOff val="3359"/>
              <a:lumOff val="-1611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002060"/>
              </a:solidFill>
              <a:latin typeface="+mn-lt"/>
              <a:cs typeface="Calibri" pitchFamily="34" charset="0"/>
            </a:rPr>
            <a:t> Server Topology</a:t>
          </a:r>
          <a:endParaRPr lang="en-US" sz="1200" b="1" kern="1200" dirty="0">
            <a:solidFill>
              <a:srgbClr val="002060"/>
            </a:solidFill>
            <a:latin typeface="+mn-lt"/>
            <a:cs typeface="Calibri" pitchFamily="34" charset="0"/>
          </a:endParaRPr>
        </a:p>
      </dsp:txBody>
      <dsp:txXfrm rot="5400000">
        <a:off x="3667416" y="-2381273"/>
        <a:ext cx="255233" cy="7040333"/>
      </dsp:txXfrm>
    </dsp:sp>
    <dsp:sp modelId="{C457D546-5969-43B2-9E0D-57632E2A1E53}">
      <dsp:nvSpPr>
        <dsp:cNvPr id="0" name=""/>
        <dsp:cNvSpPr/>
      </dsp:nvSpPr>
      <dsp:spPr>
        <a:xfrm rot="5400000">
          <a:off x="-58899" y="1406934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1302810"/>
                <a:satOff val="4478"/>
                <a:lumOff val="-21490"/>
                <a:alphaOff val="0"/>
                <a:shade val="51000"/>
                <a:satMod val="130000"/>
              </a:schemeClr>
            </a:gs>
            <a:gs pos="80000">
              <a:schemeClr val="accent5">
                <a:hueOff val="1302810"/>
                <a:satOff val="4478"/>
                <a:lumOff val="-21490"/>
                <a:alphaOff val="0"/>
                <a:shade val="93000"/>
                <a:satMod val="130000"/>
              </a:schemeClr>
            </a:gs>
            <a:gs pos="100000">
              <a:schemeClr val="accent5">
                <a:hueOff val="1302810"/>
                <a:satOff val="4478"/>
                <a:lumOff val="-2149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302810"/>
              <a:satOff val="4478"/>
              <a:lumOff val="-214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1406934"/>
        <a:ext cx="392666" cy="274866"/>
      </dsp:txXfrm>
    </dsp:sp>
    <dsp:sp modelId="{CE914272-F5D0-4F2E-9D0D-FED1AED8AB85}">
      <dsp:nvSpPr>
        <dsp:cNvPr id="0" name=""/>
        <dsp:cNvSpPr/>
      </dsp:nvSpPr>
      <dsp:spPr>
        <a:xfrm rot="5400000">
          <a:off x="3667416" y="-2044515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302810"/>
              <a:satOff val="4478"/>
              <a:lumOff val="-214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200" b="1" kern="1200" noProof="1" smtClean="0">
              <a:solidFill>
                <a:srgbClr val="002060"/>
              </a:solidFill>
              <a:latin typeface="+mn-lt"/>
            </a:rPr>
            <a:t>Technical Architecture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2044515"/>
        <a:ext cx="255233" cy="7040333"/>
      </dsp:txXfrm>
    </dsp:sp>
    <dsp:sp modelId="{4D5104F1-3EE8-4360-A9BE-23F1114F62FF}">
      <dsp:nvSpPr>
        <dsp:cNvPr id="0" name=""/>
        <dsp:cNvSpPr/>
      </dsp:nvSpPr>
      <dsp:spPr>
        <a:xfrm rot="5400000">
          <a:off x="-58899" y="1743692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1628512"/>
                <a:satOff val="5598"/>
                <a:lumOff val="-26863"/>
                <a:alphaOff val="0"/>
                <a:shade val="51000"/>
                <a:satMod val="130000"/>
              </a:schemeClr>
            </a:gs>
            <a:gs pos="80000">
              <a:schemeClr val="accent5">
                <a:hueOff val="1628512"/>
                <a:satOff val="5598"/>
                <a:lumOff val="-26863"/>
                <a:alphaOff val="0"/>
                <a:shade val="93000"/>
                <a:satMod val="130000"/>
              </a:schemeClr>
            </a:gs>
            <a:gs pos="100000">
              <a:schemeClr val="accent5">
                <a:hueOff val="1628512"/>
                <a:satOff val="5598"/>
                <a:lumOff val="-2686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628512"/>
              <a:satOff val="5598"/>
              <a:lumOff val="-268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1743692"/>
        <a:ext cx="392666" cy="274866"/>
      </dsp:txXfrm>
    </dsp:sp>
    <dsp:sp modelId="{C86F2526-8C80-4526-8AEB-426EF9F03F90}">
      <dsp:nvSpPr>
        <dsp:cNvPr id="0" name=""/>
        <dsp:cNvSpPr/>
      </dsp:nvSpPr>
      <dsp:spPr>
        <a:xfrm rot="5400000">
          <a:off x="3667416" y="-1707757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628512"/>
              <a:satOff val="5598"/>
              <a:lumOff val="-268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1" kern="1200" dirty="0" smtClean="0">
              <a:solidFill>
                <a:srgbClr val="002060"/>
              </a:solidFill>
              <a:latin typeface="+mn-lt"/>
            </a:rPr>
            <a:t> Interfaces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1707757"/>
        <a:ext cx="255233" cy="7040333"/>
      </dsp:txXfrm>
    </dsp:sp>
    <dsp:sp modelId="{284FBD96-9FB9-4E92-B66D-CB5D3F27E61D}">
      <dsp:nvSpPr>
        <dsp:cNvPr id="0" name=""/>
        <dsp:cNvSpPr/>
      </dsp:nvSpPr>
      <dsp:spPr>
        <a:xfrm rot="5400000">
          <a:off x="-58899" y="2080449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1954215"/>
                <a:satOff val="6718"/>
                <a:lumOff val="-32236"/>
                <a:alphaOff val="0"/>
                <a:shade val="51000"/>
                <a:satMod val="130000"/>
              </a:schemeClr>
            </a:gs>
            <a:gs pos="80000">
              <a:schemeClr val="accent5">
                <a:hueOff val="1954215"/>
                <a:satOff val="6718"/>
                <a:lumOff val="-32236"/>
                <a:alphaOff val="0"/>
                <a:shade val="93000"/>
                <a:satMod val="130000"/>
              </a:schemeClr>
            </a:gs>
            <a:gs pos="100000">
              <a:schemeClr val="accent5">
                <a:hueOff val="1954215"/>
                <a:satOff val="6718"/>
                <a:lumOff val="-3223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1954215"/>
              <a:satOff val="6718"/>
              <a:lumOff val="-322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28600" lvl="0" indent="-22860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2080449"/>
        <a:ext cx="392666" cy="274866"/>
      </dsp:txXfrm>
    </dsp:sp>
    <dsp:sp modelId="{44A4D02D-31F2-4802-A585-1CE695D7593F}">
      <dsp:nvSpPr>
        <dsp:cNvPr id="0" name=""/>
        <dsp:cNvSpPr/>
      </dsp:nvSpPr>
      <dsp:spPr>
        <a:xfrm rot="5400000">
          <a:off x="3667416" y="-1371000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954215"/>
              <a:satOff val="6718"/>
              <a:lumOff val="-3223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1" kern="1200" dirty="0" smtClean="0">
              <a:solidFill>
                <a:srgbClr val="002060"/>
              </a:solidFill>
              <a:latin typeface="+mn-lt"/>
            </a:rPr>
            <a:t>Data flow between Interfaces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1371000"/>
        <a:ext cx="255233" cy="7040333"/>
      </dsp:txXfrm>
    </dsp:sp>
    <dsp:sp modelId="{552872AA-079C-4220-AFD5-74176D7E7FEA}">
      <dsp:nvSpPr>
        <dsp:cNvPr id="0" name=""/>
        <dsp:cNvSpPr/>
      </dsp:nvSpPr>
      <dsp:spPr>
        <a:xfrm rot="5400000">
          <a:off x="-58899" y="2417207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2279917"/>
                <a:satOff val="7837"/>
                <a:lumOff val="-37608"/>
                <a:alphaOff val="0"/>
                <a:shade val="51000"/>
                <a:satMod val="130000"/>
              </a:schemeClr>
            </a:gs>
            <a:gs pos="80000">
              <a:schemeClr val="accent5">
                <a:hueOff val="2279917"/>
                <a:satOff val="7837"/>
                <a:lumOff val="-37608"/>
                <a:alphaOff val="0"/>
                <a:shade val="93000"/>
                <a:satMod val="130000"/>
              </a:schemeClr>
            </a:gs>
            <a:gs pos="100000">
              <a:schemeClr val="accent5">
                <a:hueOff val="2279917"/>
                <a:satOff val="7837"/>
                <a:lumOff val="-3760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279917"/>
              <a:satOff val="7837"/>
              <a:lumOff val="-376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28600" lvl="0" indent="-22860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2417207"/>
        <a:ext cx="392666" cy="274866"/>
      </dsp:txXfrm>
    </dsp:sp>
    <dsp:sp modelId="{58114A52-4778-4538-9C94-02D54ED286B1}">
      <dsp:nvSpPr>
        <dsp:cNvPr id="0" name=""/>
        <dsp:cNvSpPr/>
      </dsp:nvSpPr>
      <dsp:spPr>
        <a:xfrm rot="5400000">
          <a:off x="3667416" y="-1034242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279917"/>
              <a:satOff val="7837"/>
              <a:lumOff val="-376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1" kern="1200" smtClean="0">
              <a:solidFill>
                <a:srgbClr val="002060"/>
              </a:solidFill>
              <a:latin typeface="+mn-lt"/>
            </a:rPr>
            <a:t>Environmental Details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1034242"/>
        <a:ext cx="255233" cy="7040333"/>
      </dsp:txXfrm>
    </dsp:sp>
    <dsp:sp modelId="{3DA45C27-B532-4078-95C9-1798134C2D97}">
      <dsp:nvSpPr>
        <dsp:cNvPr id="0" name=""/>
        <dsp:cNvSpPr/>
      </dsp:nvSpPr>
      <dsp:spPr>
        <a:xfrm rot="5400000">
          <a:off x="-58899" y="2753964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2605619"/>
                <a:satOff val="8957"/>
                <a:lumOff val="-42981"/>
                <a:alphaOff val="0"/>
                <a:shade val="51000"/>
                <a:satMod val="130000"/>
              </a:schemeClr>
            </a:gs>
            <a:gs pos="80000">
              <a:schemeClr val="accent5">
                <a:hueOff val="2605619"/>
                <a:satOff val="8957"/>
                <a:lumOff val="-42981"/>
                <a:alphaOff val="0"/>
                <a:shade val="93000"/>
                <a:satMod val="130000"/>
              </a:schemeClr>
            </a:gs>
            <a:gs pos="100000">
              <a:schemeClr val="accent5">
                <a:hueOff val="2605619"/>
                <a:satOff val="8957"/>
                <a:lumOff val="-42981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605619"/>
              <a:satOff val="8957"/>
              <a:lumOff val="-4298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28600" lvl="0" indent="-22860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2753964"/>
        <a:ext cx="392666" cy="274866"/>
      </dsp:txXfrm>
    </dsp:sp>
    <dsp:sp modelId="{9B2976FC-2B5E-4883-8E54-868166AB29FA}">
      <dsp:nvSpPr>
        <dsp:cNvPr id="0" name=""/>
        <dsp:cNvSpPr/>
      </dsp:nvSpPr>
      <dsp:spPr>
        <a:xfrm rot="5400000">
          <a:off x="3667416" y="-697485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605619"/>
              <a:satOff val="8957"/>
              <a:lumOff val="-4298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1" kern="1200" dirty="0" smtClean="0">
              <a:solidFill>
                <a:srgbClr val="002060"/>
              </a:solidFill>
              <a:latin typeface="+mn-lt"/>
            </a:rPr>
            <a:t>Tools and Technologies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697485"/>
        <a:ext cx="255233" cy="7040333"/>
      </dsp:txXfrm>
    </dsp:sp>
    <dsp:sp modelId="{604F0F3B-2C2F-4A90-A80C-C379C9DDAFF7}">
      <dsp:nvSpPr>
        <dsp:cNvPr id="0" name=""/>
        <dsp:cNvSpPr/>
      </dsp:nvSpPr>
      <dsp:spPr>
        <a:xfrm rot="5400000">
          <a:off x="-58899" y="3090722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2931322"/>
                <a:satOff val="10076"/>
                <a:lumOff val="-48353"/>
                <a:alphaOff val="0"/>
                <a:shade val="51000"/>
                <a:satMod val="130000"/>
              </a:schemeClr>
            </a:gs>
            <a:gs pos="80000">
              <a:schemeClr val="accent5">
                <a:hueOff val="2931322"/>
                <a:satOff val="10076"/>
                <a:lumOff val="-48353"/>
                <a:alphaOff val="0"/>
                <a:shade val="93000"/>
                <a:satMod val="130000"/>
              </a:schemeClr>
            </a:gs>
            <a:gs pos="100000">
              <a:schemeClr val="accent5">
                <a:hueOff val="2931322"/>
                <a:satOff val="10076"/>
                <a:lumOff val="-48353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2931322"/>
              <a:satOff val="10076"/>
              <a:lumOff val="-4835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28600" lvl="0" indent="-22860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3090722"/>
        <a:ext cx="392666" cy="274866"/>
      </dsp:txXfrm>
    </dsp:sp>
    <dsp:sp modelId="{4E731AA9-7ADD-4CF7-B713-353E46E1E99B}">
      <dsp:nvSpPr>
        <dsp:cNvPr id="0" name=""/>
        <dsp:cNvSpPr/>
      </dsp:nvSpPr>
      <dsp:spPr>
        <a:xfrm rot="5400000">
          <a:off x="3667416" y="-360727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931322"/>
              <a:satOff val="10076"/>
              <a:lumOff val="-4835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1" kern="1200" dirty="0" smtClean="0">
              <a:solidFill>
                <a:srgbClr val="002060"/>
              </a:solidFill>
              <a:latin typeface="+mn-lt"/>
            </a:rPr>
            <a:t>Business User/Stakeholders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360727"/>
        <a:ext cx="255233" cy="7040333"/>
      </dsp:txXfrm>
    </dsp:sp>
    <dsp:sp modelId="{AB716F49-8DD4-48E8-9AAB-679C4F24391F}">
      <dsp:nvSpPr>
        <dsp:cNvPr id="0" name=""/>
        <dsp:cNvSpPr/>
      </dsp:nvSpPr>
      <dsp:spPr>
        <a:xfrm rot="5400000">
          <a:off x="-58899" y="3427480"/>
          <a:ext cx="392666" cy="274866"/>
        </a:xfrm>
        <a:prstGeom prst="chevron">
          <a:avLst/>
        </a:prstGeom>
        <a:gradFill rotWithShape="0">
          <a:gsLst>
            <a:gs pos="0">
              <a:schemeClr val="accent5">
                <a:hueOff val="3257024"/>
                <a:satOff val="11196"/>
                <a:lumOff val="-53726"/>
                <a:alphaOff val="0"/>
                <a:shade val="51000"/>
                <a:satMod val="130000"/>
              </a:schemeClr>
            </a:gs>
            <a:gs pos="80000">
              <a:schemeClr val="accent5">
                <a:hueOff val="3257024"/>
                <a:satOff val="11196"/>
                <a:lumOff val="-53726"/>
                <a:alphaOff val="0"/>
                <a:shade val="93000"/>
                <a:satMod val="130000"/>
              </a:schemeClr>
            </a:gs>
            <a:gs pos="100000">
              <a:schemeClr val="accent5">
                <a:hueOff val="3257024"/>
                <a:satOff val="11196"/>
                <a:lumOff val="-5372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28600" lvl="0" indent="-22860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-58899" y="3427480"/>
        <a:ext cx="392666" cy="274866"/>
      </dsp:txXfrm>
    </dsp:sp>
    <dsp:sp modelId="{BB55B886-0FF6-4D62-A664-D3078E6AF311}">
      <dsp:nvSpPr>
        <dsp:cNvPr id="0" name=""/>
        <dsp:cNvSpPr/>
      </dsp:nvSpPr>
      <dsp:spPr>
        <a:xfrm rot="5400000">
          <a:off x="3667416" y="-23969"/>
          <a:ext cx="255233" cy="70403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257024"/>
              <a:satOff val="11196"/>
              <a:lumOff val="-5372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228600" lvl="1" indent="-2286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a-DK" sz="1200" b="1" kern="1200" smtClean="0">
              <a:solidFill>
                <a:srgbClr val="002060"/>
              </a:solidFill>
              <a:latin typeface="+mn-lt"/>
            </a:rPr>
            <a:t>Challenges and Issues</a:t>
          </a:r>
          <a:endParaRPr lang="en-US" sz="1200" b="1" kern="1200" dirty="0">
            <a:solidFill>
              <a:srgbClr val="002060"/>
            </a:solidFill>
            <a:latin typeface="+mn-lt"/>
          </a:endParaRPr>
        </a:p>
      </dsp:txBody>
      <dsp:txXfrm rot="5400000">
        <a:off x="3667416" y="-23969"/>
        <a:ext cx="255233" cy="7040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FA06E5A-0746-4D6D-B348-4C472CE36E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63AFBF0-6C49-4F17-8592-15548EA2A2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6A20-EE0C-4BDE-A6AB-E1AED1A361E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95981-7BBE-447E-9DBE-C52818B654B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SSE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7150"/>
            <a:ext cx="12954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458200" y="114300"/>
            <a:ext cx="533400" cy="3698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eaLnBrk="1" hangingPunct="1"/>
            <a:fld id="{C3F801C7-51A1-425E-BE49-28FD62194DDF}" type="slidenum">
              <a:rPr lang="en-US" altLang="en-US"/>
              <a:pPr eaLnBrk="1" hangingPunct="1"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7.gif"/><Relationship Id="rId5" Type="http://schemas.openxmlformats.org/officeDocument/2006/relationships/image" Target="../media/image1.jpeg"/><Relationship Id="rId10" Type="http://schemas.openxmlformats.org/officeDocument/2006/relationships/image" Target="../media/image6.jpe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27" name="Picture 5" descr="icon1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1425" y="493713"/>
            <a:ext cx="257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6" descr="icon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96225" y="493713"/>
            <a:ext cx="257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7" descr="icon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01025" y="493713"/>
            <a:ext cx="257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 descr="icon4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505825" y="493713"/>
            <a:ext cx="257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9" descr="icon5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810625" y="493713"/>
            <a:ext cx="257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0" descr="ASSET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57150"/>
            <a:ext cx="12192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0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04800" y="2038350"/>
            <a:ext cx="5257800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200" b="1" dirty="0">
                <a:solidFill>
                  <a:schemeClr val="bg1"/>
                </a:solidFill>
                <a:latin typeface="Calibri" pitchFamily="34" charset="0"/>
              </a:rPr>
              <a:t>Playback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5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Technical Architecture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19150"/>
            <a:ext cx="8763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57150"/>
            <a:ext cx="16764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Interfaces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has currently interacting with below interfaces: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CRES  - Personal and Mortgage loan origination system for country Malaysia. 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SME – Business Loan origination system for Malaysia country of business. 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APPS – Credit card origination system for Malaysia.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CCMS PROBE - Interacts with CBMS for Probe calculation 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RLS scoring – Interacts with CBMS to get score for Retail Loan system (RLS).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Web Server – Sales team makes the Online Credit Bureau enquiries.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buFontTx/>
              <a:buAutoNum type="arabicPeriod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Production Data Warehouse (PDW) – Common data storage for all applications.</a:t>
            </a:r>
          </a:p>
          <a:p>
            <a:pPr marL="685800" lvl="1" indent="-228600" algn="just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685800" lvl="1" indent="-22860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685800" lvl="1" indent="-228600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  <a:p>
            <a:pPr marL="685800" lvl="1" indent="-228600" eaLnBrk="1" hangingPunct="1">
              <a:spcBef>
                <a:spcPct val="50000"/>
              </a:spcBef>
              <a:buClr>
                <a:schemeClr val="tx1"/>
              </a:buClr>
              <a:buAutoNum type="arabicPeriod"/>
              <a:defRPr/>
            </a:pPr>
            <a:endParaRPr 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8382000" cy="51435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CRES Interface Dataflow 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42950"/>
            <a:ext cx="8686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1"/>
            <a:ext cx="8382000" cy="5143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           CRES Interface Dataflow - Continued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28600" y="742950"/>
            <a:ext cx="8686800" cy="4114800"/>
          </a:xfrm>
          <a:prstGeom prst="roundRect">
            <a:avLst>
              <a:gd name="adj" fmla="val 7638"/>
            </a:avLst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CRES is a retail loan origination system for Malaysia.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It enquires for Bureau information of customer applying  personal and mortgage Loans.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CBMS collects credit bureau information from CTOS, CCRIS and DECHQ CRA’s.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Connections are made to CRA’s via secured Gateway through secured network.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CBMS communicates with CCRIS via Web service through the component called Send Service.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CBMS connects to other CRA’s (CTOS and DECHQ) via MQ.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CRES communications are made to CBMS via MQ online.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CMS Processor pick those enquiry and updated CBMS DB.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Listener converted those enquires from DB to understandable format for Bureau’s.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Formatted enquires are send to CCRIS via Send Service, CTOS via MQ Hub gateway and DECHQ via MQ Send Service.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Response Data are calculated in CBMS DB and Send to CRES via Response Manager. </a:t>
            </a:r>
          </a:p>
          <a:p>
            <a:endParaRPr lang="en-GB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/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5720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SME Interface Dataflow   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42950"/>
            <a:ext cx="8686799" cy="417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5720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SME Interface Dataflow - continued  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42950"/>
            <a:ext cx="8610600" cy="4114800"/>
          </a:xfrm>
          <a:prstGeom prst="roundRect">
            <a:avLst>
              <a:gd name="adj" fmla="val 7638"/>
            </a:avLst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SME is a business loan origination system for Malaysia.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SME communicate to CBMS via MQ-Hub online.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CMS Processor pick those enquiry and updated CBMS DB.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Listener converted those enquires from DB to understandable format for Bureau’s.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Formatted enquires are send to CCRIS via Send Service, CTOS via MQ Hub gateway and DECHQ via MQ Send Service.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Response Data are calculated in CBMS DB and Send to SME via Response Manager. </a:t>
            </a:r>
          </a:p>
          <a:p>
            <a:endParaRPr lang="en-GB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85725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APPS Interface Dataflow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742949"/>
            <a:ext cx="8839200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5720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APPS Interface Dataflow - continued  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42950"/>
            <a:ext cx="8610600" cy="4114800"/>
          </a:xfrm>
          <a:prstGeom prst="roundRect">
            <a:avLst>
              <a:gd name="adj" fmla="val 7638"/>
            </a:avLst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APPS is a credit card origination system for Malaysia.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APPS communicate to CBMS via MQ-Hub batch.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CMS Processor pick those enquiry and updated CBMS DB.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Listener converted those enquires from DB to understandable format for Bureau’s.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Formatted enquires are send to CCRIS via Send Service, CTOS via MQ Hub gateway and DECHQ via MQ Send Service.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Response Data are calculated in CBMS DB and Send to APPS via Response Manager. </a:t>
            </a:r>
          </a:p>
          <a:p>
            <a:endParaRPr lang="en-GB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78"/>
            <a:ext cx="8229600" cy="536972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 CCMS Probe &amp; RLS interface Dataflow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42950"/>
            <a:ext cx="86106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578"/>
            <a:ext cx="8229600" cy="536972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 CCMS Probe &amp; RLS interface Dataflow - continued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04800" y="742950"/>
            <a:ext cx="8610600" cy="4114800"/>
          </a:xfrm>
          <a:prstGeom prst="roundRect">
            <a:avLst>
              <a:gd name="adj" fmla="val 7638"/>
            </a:avLst>
          </a:prstGeom>
          <a:solidFill>
            <a:schemeClr val="bg1"/>
          </a:solidFill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CBMS Interface with CCMS Probe and RLS is different compare with the previous transaction.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These interface requires only to calculated Probe and Score details from CBMS.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Due to this CBMS will not connect to Bureau’s for credit bureau information.  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Raw data’s are sent from CCRIS B2B to CBMS via linked server.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CBMS send ID List to score engine quarterly to calculate the score to RLS.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CBMS send the daily request to probe calculation component to process probe variable and send it to CCMS Probe. 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1371600" y="114300"/>
            <a:ext cx="2514600" cy="400050"/>
          </a:xfrm>
          <a:prstGeom prst="rect">
            <a:avLst/>
          </a:prstGeom>
          <a:noFill/>
          <a:ln algn="ctr"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sz="2400" b="1" kern="0" dirty="0">
                <a:solidFill>
                  <a:srgbClr val="153375"/>
                </a:solidFill>
                <a:latin typeface="Calibri" pitchFamily="34" charset="0"/>
                <a:ea typeface="+mj-ea"/>
                <a:cs typeface="+mj-cs"/>
              </a:rPr>
              <a:t>Table of Contents</a:t>
            </a:r>
          </a:p>
        </p:txBody>
      </p:sp>
      <p:graphicFrame>
        <p:nvGraphicFramePr>
          <p:cNvPr id="3" name="Diagram 2"/>
          <p:cNvGraphicFramePr/>
          <p:nvPr/>
        </p:nvGraphicFramePr>
        <p:xfrm>
          <a:off x="762000" y="895350"/>
          <a:ext cx="7315200" cy="376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37338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Environment Details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971550"/>
          <a:ext cx="8458200" cy="2005843"/>
        </p:xfrm>
        <a:graphic>
          <a:graphicData uri="http://schemas.openxmlformats.org/drawingml/2006/table">
            <a:tbl>
              <a:tblPr firstRow="1" firstCol="1" bandRow="1"/>
              <a:tblGrid>
                <a:gridCol w="1854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3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1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Environment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Name of Environment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effectLst/>
                          <a:latin typeface="Arial"/>
                          <a:ea typeface="Calibri"/>
                          <a:cs typeface="Times New Roman"/>
                        </a:rPr>
                        <a:t>Contact Person for Access/Issue</a:t>
                      </a: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672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SIT/UAT/QA</a:t>
                      </a:r>
                      <a:endParaRPr lang="en-US" sz="12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GB" sz="1200" b="0" i="0" u="none" strike="noStrike" dirty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 </a:t>
                      </a:r>
                      <a:r>
                        <a:rPr lang="en-GB" sz="1200" b="0" i="0" u="none" strike="noStrike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Web &amp; App Server:</a:t>
                      </a:r>
                      <a:r>
                        <a:rPr lang="en-GB" sz="1200" b="0" i="1" u="none" strike="noStrike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10.112.177.50</a:t>
                      </a:r>
                    </a:p>
                    <a:p>
                      <a:pPr algn="just" rtl="0" fontAlgn="ctr"/>
                      <a:r>
                        <a:rPr lang="en-GB" sz="1200" b="0" i="0" u="none" strike="noStrike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CBMS DB Server:</a:t>
                      </a:r>
                      <a:r>
                        <a:rPr lang="en-GB" sz="1200" b="0" i="1" u="none" strike="noStrike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10.112.117.50</a:t>
                      </a:r>
                    </a:p>
                    <a:p>
                      <a:pPr algn="just" rtl="0" fontAlgn="ctr"/>
                      <a:r>
                        <a:rPr lang="en-GB" sz="1200" b="0" i="0" u="none" strike="noStrike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MQ-HUB Server: </a:t>
                      </a:r>
                      <a:r>
                        <a:rPr lang="en-GB" sz="1200" b="0" i="1" u="none" strike="noStrike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10.112.117.50</a:t>
                      </a:r>
                      <a:endParaRPr lang="en-GB" sz="1200" b="0" i="1" u="none" strike="noStrike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East Server Team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751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Production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CBMS Web Server:  </a:t>
                      </a:r>
                      <a:r>
                        <a:rPr lang="en-AU" sz="1200" i="1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MYMSCAPP132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CBMS Gateway Servers:</a:t>
                      </a:r>
                      <a:r>
                        <a:rPr lang="en-AU" sz="1200" kern="12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200" i="1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CMSGATEWAY1, CMSGATEWAY2, MYMSCAPP120, MYMSCAPP128</a:t>
                      </a:r>
                      <a:r>
                        <a:rPr lang="en-US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endParaRPr lang="en-AU" sz="1200" kern="1200" baseline="0" dirty="0" smtClean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CBMS App &amp; DB Server : </a:t>
                      </a:r>
                      <a:r>
                        <a:rPr lang="en-AU" sz="1200" i="1" kern="12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MYMSCAPP125</a:t>
                      </a:r>
                      <a:endParaRPr lang="en-AU" sz="1200" i="1" kern="1200" dirty="0" smtClean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200" kern="12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MQ-HUB Server: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Production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System Support Team(PSS)</a:t>
                      </a:r>
                      <a:endParaRPr lang="en-US" sz="1200" kern="1200" dirty="0" smtClean="0">
                        <a:solidFill>
                          <a:srgbClr val="00206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 rot="10800000" flipV="1">
            <a:off x="457195" y="4171500"/>
            <a:ext cx="7696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There is no dedicated server assigned for SIT/UAT/QA Server.</a:t>
            </a:r>
            <a:endParaRPr lang="en-GB" sz="12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AU" sz="12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Based on the requirement/priority, each server can be used for SIT/UAT/QA Server</a:t>
            </a:r>
            <a:endParaRPr lang="en-GB" sz="12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484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37338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 Database Details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marL="228600" indent="-228600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i="1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971550"/>
          <a:ext cx="7239000" cy="2631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2895600"/>
                <a:gridCol w="4343400"/>
              </a:tblGrid>
              <a:tr h="142240">
                <a:tc>
                  <a:txBody>
                    <a:bodyPr/>
                    <a:lstStyle/>
                    <a:p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Functionality Name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Table Name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User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 Profile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User_Profile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Queue Configuration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tables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Config_Steps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Config_System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Enquiry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sz="120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table</a:t>
                      </a:r>
                      <a:endParaRPr lang="en-GB" sz="1200" kern="1200" baseline="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BCB_NEW_WEB,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sz="1200" baseline="0" dirty="0" err="1" smtClean="0">
                          <a:latin typeface="Calibri" pitchFamily="34" charset="0"/>
                          <a:cs typeface="Calibri" pitchFamily="34" charset="0"/>
                        </a:rPr>
                        <a:t>BCB_Service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BCB_FR_CRIS,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 BCB_FR_CTOS, BCB_DCHQ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 , BCB_FR_BLST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Transaction configuration table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Config_TXN_Code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Export Data</a:t>
                      </a:r>
                      <a:r>
                        <a:rPr lang="en-GB" sz="1200" baseline="0" dirty="0" smtClean="0">
                          <a:latin typeface="Calibri" pitchFamily="34" charset="0"/>
                          <a:cs typeface="Calibri" pitchFamily="34" charset="0"/>
                        </a:rPr>
                        <a:t> tables for PDW</a:t>
                      </a:r>
                      <a:endParaRPr lang="en-GB" sz="12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PDW_ADD_OnlineExtract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PDW_BLS_OnlineExtract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PDW_CON_OnlineExtract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PDW_DCQ_OnlineExtract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PDW_DRY_OnlineExtract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PDW_MAS_OnlineExtract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PDW_OCC_OnlineExtract</a:t>
                      </a:r>
                      <a:r>
                        <a:rPr lang="en-GB" sz="1200" dirty="0" smtClean="0">
                          <a:latin typeface="Calibri" pitchFamily="34" charset="0"/>
                          <a:cs typeface="Calibri" pitchFamily="34" charset="0"/>
                        </a:rPr>
                        <a:t>, </a:t>
                      </a:r>
                      <a:r>
                        <a:rPr lang="en-GB" sz="1200" dirty="0" err="1" smtClean="0">
                          <a:latin typeface="Calibri" pitchFamily="34" charset="0"/>
                          <a:cs typeface="Calibri" pitchFamily="34" charset="0"/>
                        </a:rPr>
                        <a:t>PDW_RAW_OnlineExtract</a:t>
                      </a:r>
                      <a:endParaRPr lang="en-GB" sz="1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34290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Tools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sz="1400" kern="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Tools required for CBMS: </a:t>
            </a:r>
            <a:endParaRPr lang="en-US" sz="1400" kern="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504950"/>
          <a:ext cx="6096000" cy="15128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{10A1B5D5-9B99-4C35-A422-299274C87663}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Tool Name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Purpose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Brief</a:t>
                      </a:r>
                      <a:r>
                        <a:rPr lang="en-GB" sz="1400" baseline="0" dirty="0" smtClean="0">
                          <a:latin typeface="Calibri" pitchFamily="34" charset="0"/>
                          <a:cs typeface="Calibri" pitchFamily="34" charset="0"/>
                        </a:rPr>
                        <a:t> Description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Visual</a:t>
                      </a:r>
                      <a:r>
                        <a:rPr lang="en-AU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Studio 2012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IDE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To write </a:t>
                      </a:r>
                      <a:r>
                        <a:rPr lang="en-AU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code </a:t>
                      </a:r>
                      <a:r>
                        <a:rPr lang="en-AU" sz="1100" dirty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for developing UI, business logics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SQL</a:t>
                      </a:r>
                      <a:r>
                        <a:rPr lang="en-AU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Server 2008 Management Studio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Database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Backend database</a:t>
                      </a:r>
                      <a:r>
                        <a:rPr lang="en-AU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for CBMS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Tortoise SVN 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Source</a:t>
                      </a:r>
                      <a:r>
                        <a:rPr lang="en-GB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Control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Source code</a:t>
                      </a:r>
                      <a:r>
                        <a:rPr lang="en-GB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 repository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45720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 Pre-requisites S/W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428750"/>
          <a:ext cx="6400800" cy="17621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200400"/>
                <a:gridCol w="3200400"/>
              </a:tblGrid>
              <a:tr h="352425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Software</a:t>
                      </a:r>
                      <a:endParaRPr lang="en-GB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Version</a:t>
                      </a:r>
                      <a:endParaRPr lang="en-GB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Microsoft</a:t>
                      </a:r>
                      <a:r>
                        <a:rPr lang="en-GB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Framework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1.1</a:t>
                      </a:r>
                      <a:r>
                        <a:rPr lang="en-GB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, 1.2 and 2.0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SQL</a:t>
                      </a:r>
                      <a:r>
                        <a:rPr lang="en-GB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Server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2005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IBM WS MQ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6.0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IIS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6.0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3508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60960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smtClean="0">
                <a:solidFill>
                  <a:srgbClr val="153375"/>
                </a:solidFill>
                <a:latin typeface="Calibri" pitchFamily="34" charset="0"/>
              </a:rPr>
              <a:t>Key Processes and Procedures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720725"/>
          <a:ext cx="8610600" cy="4213786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77316">
                  <a:extLst>
                    <a:ext uri="{9D8B030D-6E8A-4147-A177-3AD203B41FA5}"/>
                  </a:extLst>
                </a:gridCol>
                <a:gridCol w="7333284">
                  <a:extLst>
                    <a:ext uri="{9D8B030D-6E8A-4147-A177-3AD203B41FA5}"/>
                  </a:extLst>
                </a:gridCol>
              </a:tblGrid>
              <a:tr h="1832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Process Name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Description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/>
                </a:extLst>
              </a:tr>
              <a:tr h="366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Requirement</a:t>
                      </a:r>
                      <a:r>
                        <a:rPr lang="en-US" sz="1000" b="1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Analysis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Once Business Requirement Document is obtained from Business Analyst after sign off , Tech Lead will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Analyse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the requirement , Technologies to be implemented , Resources and Estimation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for this requirement.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66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Design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Tech lead will provide Structure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of the Project , Stream to deliver the change in Version Control Tool , UML diagram for the given requirement and Statement Of Work on code flow from Presentation tier to Persistence tier.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66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Construction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After finalizing the requirement and design , developer will</a:t>
                      </a: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start to work on implementing the requirement. Code review will be done by Lead after the development.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3664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Testing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Unit test case will be prepared by the developer that includes testing the modules within the application system.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Connectivity testing will be established for the interface system.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  <a:tr h="25649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Release</a:t>
                      </a:r>
                      <a:endParaRPr lang="en-US" sz="1000" dirty="0">
                        <a:solidFill>
                          <a:srgbClr val="002060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Arrange KT to PSS and get the sign off for PSS KT.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Prepare the PRA sheet and send it to TSM and get the approval.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Send the change list and supporting document to the CAB coordinator.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Arrange the walkthrough with implementer , if required.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Production DOD needs to raised and get the production binaries.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Once the change was submitted, then approvals needs to get from implementer.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Change will be presented in the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precab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and get the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precab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approval.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Once the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precab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 is approval then the change will move to CAB.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Change will be present in the CAB and get the approval.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Implementer will do deployment according to the AIG.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Sanity verification will be done by Dev team.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Once the deployment is completed , the Dev team will ask the business user will do the testing.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Business user will share the UVT sign off.</a:t>
                      </a:r>
                    </a:p>
                  </a:txBody>
                  <a:tcPr marL="34871" marR="3487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43319" y="57151"/>
            <a:ext cx="8191487" cy="628269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  History of changes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153400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81400"/>
                <a:gridCol w="1905000"/>
                <a:gridCol w="1219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Project ID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kern="1200" dirty="0" smtClean="0">
                          <a:solidFill>
                            <a:schemeClr val="lt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Change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Release</a:t>
                      </a:r>
                      <a:r>
                        <a:rPr lang="en-GB" sz="1400" baseline="0" dirty="0" smtClean="0">
                          <a:latin typeface="Calibri" pitchFamily="34" charset="0"/>
                          <a:cs typeface="Calibri" pitchFamily="34" charset="0"/>
                        </a:rPr>
                        <a:t> Date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Country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BNM CCRIS regulation Enhancement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Regulatory</a:t>
                      </a:r>
                      <a:r>
                        <a:rPr lang="en-GB" sz="14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Change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Dec 2016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Malaysia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1809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14300"/>
            <a:ext cx="69342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Upcoming Release Plan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kern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276350"/>
          <a:ext cx="8458201" cy="1672004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761238"/>
                <a:gridCol w="3842593"/>
                <a:gridCol w="1605987"/>
                <a:gridCol w="1177725"/>
                <a:gridCol w="1070658"/>
              </a:tblGrid>
              <a:tr h="5334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AU" sz="1400" kern="1200" baseline="0" dirty="0" err="1" smtClean="0">
                          <a:latin typeface="Calibri" pitchFamily="34" charset="0"/>
                          <a:cs typeface="Calibri" pitchFamily="34" charset="0"/>
                        </a:rPr>
                        <a:t>S.No</a:t>
                      </a:r>
                      <a:endParaRPr lang="en-GB" sz="1400" b="1" baseline="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Change</a:t>
                      </a:r>
                      <a:r>
                        <a:rPr lang="en-GB" sz="1400" baseline="0" dirty="0" smtClean="0">
                          <a:latin typeface="Calibri" pitchFamily="34" charset="0"/>
                          <a:cs typeface="Calibri" pitchFamily="34" charset="0"/>
                        </a:rPr>
                        <a:t> Request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Status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400" dirty="0" smtClean="0">
                          <a:latin typeface="Calibri" pitchFamily="34" charset="0"/>
                          <a:cs typeface="Calibri" pitchFamily="34" charset="0"/>
                        </a:rPr>
                        <a:t>Tentative  </a:t>
                      </a:r>
                      <a:r>
                        <a:rPr lang="en-AU" sz="1400" baseline="0" dirty="0" smtClean="0">
                          <a:latin typeface="Calibri" pitchFamily="34" charset="0"/>
                          <a:cs typeface="Calibri" pitchFamily="34" charset="0"/>
                        </a:rPr>
                        <a:t> I</a:t>
                      </a:r>
                      <a:r>
                        <a:rPr lang="en-AU" sz="1400" dirty="0" smtClean="0">
                          <a:latin typeface="Calibri" pitchFamily="34" charset="0"/>
                          <a:cs typeface="Calibri" pitchFamily="34" charset="0"/>
                        </a:rPr>
                        <a:t>mplementation </a:t>
                      </a:r>
                      <a:r>
                        <a:rPr lang="en-AU" sz="1400" dirty="0">
                          <a:latin typeface="Calibri" pitchFamily="34" charset="0"/>
                          <a:cs typeface="Calibri" pitchFamily="34" charset="0"/>
                        </a:rPr>
                        <a:t>Date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Region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9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kern="1200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GB" sz="1400" kern="1200" dirty="0">
                        <a:solidFill>
                          <a:schemeClr val="dk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Regulatory changes  - BNM Mac 2017 Enhancement.</a:t>
                      </a:r>
                      <a:endParaRPr lang="en-GB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Requirement</a:t>
                      </a:r>
                      <a:r>
                        <a:rPr lang="en-GB" sz="1400" baseline="0" dirty="0" smtClean="0">
                          <a:latin typeface="Calibri" pitchFamily="34" charset="0"/>
                          <a:cs typeface="Calibri" pitchFamily="34" charset="0"/>
                        </a:rPr>
                        <a:t> Gathering phase</a:t>
                      </a:r>
                      <a:endParaRPr lang="en-GB" sz="1400" dirty="0" smtClean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June 2017</a:t>
                      </a:r>
                      <a:endParaRPr lang="en-GB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Malaysia</a:t>
                      </a:r>
                      <a:endParaRPr lang="en-GB" sz="1400" dirty="0"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609600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Business Users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100" dirty="0" smtClean="0">
                <a:latin typeface="Calibri" pitchFamily="34" charset="0"/>
                <a:cs typeface="Calibri" pitchFamily="34" charset="0"/>
              </a:rPr>
              <a:t>Around  166 (user  profile including administrator) are exist for CBMS application in Malaysia.</a:t>
            </a:r>
          </a:p>
          <a:p>
            <a:pPr>
              <a:buNone/>
            </a:pPr>
            <a:endParaRPr lang="en-GB" sz="11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GB" sz="1100" dirty="0" smtClean="0">
                <a:latin typeface="Calibri" pitchFamily="34" charset="0"/>
                <a:cs typeface="Calibri" pitchFamily="34" charset="0"/>
              </a:rPr>
              <a:t>Those user List is available in the attached excel.</a:t>
            </a:r>
          </a:p>
          <a:p>
            <a:endParaRPr lang="en-GB" sz="1100" dirty="0" smtClean="0">
              <a:latin typeface="Calibri" pitchFamily="34" charset="0"/>
              <a:cs typeface="Calibri" pitchFamily="34" charset="0"/>
            </a:endParaRPr>
          </a:p>
          <a:p>
            <a:endParaRPr lang="en-GB" sz="1100" dirty="0" smtClean="0">
              <a:latin typeface="Calibri" pitchFamily="34" charset="0"/>
              <a:cs typeface="Calibri" pitchFamily="34" charset="0"/>
            </a:endParaRPr>
          </a:p>
          <a:p>
            <a:endParaRPr lang="en-GB" sz="1100" dirty="0" smtClean="0">
              <a:latin typeface="Calibri" pitchFamily="34" charset="0"/>
              <a:cs typeface="Calibri" pitchFamily="34" charset="0"/>
            </a:endParaRPr>
          </a:p>
          <a:p>
            <a:endParaRPr lang="en-GB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3071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14400" y="1962150"/>
          <a:ext cx="914400" cy="771525"/>
        </p:xfrm>
        <a:graphic>
          <a:graphicData uri="http://schemas.openxmlformats.org/presentationml/2006/ole">
            <p:oleObj spid="_x0000_s9223" name="Worksheet" showAsIcon="1" r:id="rId3" imgW="914400" imgH="77148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39624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Stakeholders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228600" indent="-228600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kern="0" dirty="0" smtClean="0"/>
          </a:p>
          <a:p>
            <a:pPr marL="228600" indent="-228600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kern="0" dirty="0"/>
          </a:p>
          <a:p>
            <a:pPr marL="228600" indent="-228600">
              <a:spcBef>
                <a:spcPct val="50000"/>
              </a:spcBef>
              <a:buClr>
                <a:schemeClr val="tx1"/>
              </a:buClr>
              <a:defRPr/>
            </a:pPr>
            <a:endParaRPr lang="en-US" sz="14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1200150"/>
          <a:ext cx="6629400" cy="787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1143000"/>
                <a:gridCol w="838200"/>
                <a:gridCol w="1143000"/>
                <a:gridCol w="1143000"/>
                <a:gridCol w="2362200"/>
              </a:tblGrid>
              <a:tr h="393700">
                <a:tc>
                  <a:txBody>
                    <a:bodyPr/>
                    <a:lstStyle/>
                    <a:p>
                      <a:r>
                        <a:rPr lang="en-GB" sz="1400" dirty="0" smtClean="0">
                          <a:latin typeface="Calibri" pitchFamily="34" charset="0"/>
                          <a:cs typeface="Calibri" pitchFamily="34" charset="0"/>
                        </a:rPr>
                        <a:t>Team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smtClean="0">
                          <a:latin typeface="Calibri" pitchFamily="34" charset="0"/>
                          <a:cs typeface="Calibri" pitchFamily="34" charset="0"/>
                        </a:rPr>
                        <a:t>Country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smtClean="0"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smtClean="0">
                          <a:latin typeface="Calibri" pitchFamily="34" charset="0"/>
                          <a:cs typeface="Calibri" pitchFamily="34" charset="0"/>
                        </a:rPr>
                        <a:t>Phone No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smtClean="0">
                          <a:latin typeface="Calibri" pitchFamily="34" charset="0"/>
                          <a:cs typeface="Calibri" pitchFamily="34" charset="0"/>
                        </a:rPr>
                        <a:t>Mail Id</a:t>
                      </a:r>
                      <a:endParaRPr lang="en-GB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smtClean="0">
                          <a:solidFill>
                            <a:srgbClr val="000000"/>
                          </a:solidFill>
                          <a:latin typeface="Calibri" pitchFamily="34" charset="0"/>
                          <a:ea typeface="PMingLiU"/>
                          <a:cs typeface="Calibri" pitchFamily="34" charset="0"/>
                        </a:rPr>
                        <a:t>CBMS</a:t>
                      </a:r>
                      <a:endParaRPr lang="en-GB" sz="1000" dirty="0">
                        <a:latin typeface="Calibri" pitchFamily="34" charset="0"/>
                        <a:ea typeface="PMingLiU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smtClean="0">
                          <a:solidFill>
                            <a:srgbClr val="000000"/>
                          </a:solidFill>
                          <a:latin typeface="Calibri" pitchFamily="34" charset="0"/>
                          <a:ea typeface="PMingLiU"/>
                          <a:cs typeface="Calibri" pitchFamily="34" charset="0"/>
                        </a:rPr>
                        <a:t>MY</a:t>
                      </a:r>
                      <a:endParaRPr lang="en-GB" sz="1000" dirty="0">
                        <a:latin typeface="Calibri" pitchFamily="34" charset="0"/>
                        <a:ea typeface="PMingLiU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Tat Hai Koh</a:t>
                      </a:r>
                      <a:endParaRPr lang="en-GB" sz="1000" dirty="0">
                        <a:latin typeface="Calibri" pitchFamily="34" charset="0"/>
                        <a:ea typeface="PMingLiU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smtClean="0">
                          <a:latin typeface="Calibri" pitchFamily="34" charset="0"/>
                          <a:ea typeface="PMingLiU"/>
                          <a:cs typeface="Calibri" pitchFamily="34" charset="0"/>
                        </a:rPr>
                        <a:t>+603 </a:t>
                      </a:r>
                      <a:r>
                        <a:rPr lang="en-GB" sz="1000" kern="120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7681</a:t>
                      </a:r>
                      <a:r>
                        <a:rPr lang="en-GB" sz="1000" smtClean="0">
                          <a:latin typeface="Calibri" pitchFamily="34" charset="0"/>
                          <a:ea typeface="PMingLiU"/>
                          <a:cs typeface="Calibri" pitchFamily="34" charset="0"/>
                        </a:rPr>
                        <a:t> 3344</a:t>
                      </a:r>
                      <a:endParaRPr lang="en-GB" sz="1000" dirty="0">
                        <a:latin typeface="Calibri" pitchFamily="34" charset="0"/>
                        <a:ea typeface="PMingLiU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latin typeface="Calibri" pitchFamily="34" charset="0"/>
                          <a:ea typeface="PMingLiU"/>
                          <a:cs typeface="Calibri" pitchFamily="34" charset="0"/>
                        </a:rPr>
                        <a:t>koh.tat-hai@sc.com</a:t>
                      </a:r>
                      <a:endParaRPr lang="en-GB" sz="1000" dirty="0">
                        <a:latin typeface="Calibri" pitchFamily="34" charset="0"/>
                        <a:ea typeface="PMingLiU"/>
                        <a:cs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3276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smtClean="0">
                <a:solidFill>
                  <a:srgbClr val="153375"/>
                </a:solidFill>
                <a:latin typeface="Calibri" pitchFamily="34" charset="0"/>
              </a:rPr>
              <a:t>Challenges and Issues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047750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Char char="¡"/>
              <a:defRPr/>
            </a:pPr>
            <a:r>
              <a:rPr lang="en-US" sz="1200" kern="0" dirty="0">
                <a:latin typeface="Calibri" pitchFamily="34" charset="0"/>
                <a:cs typeface="Calibri" pitchFamily="34" charset="0"/>
              </a:rPr>
              <a:t>Highlight key challenges and issues are known for this application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465192"/>
          <a:ext cx="8077200" cy="77724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4718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8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9771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610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SN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7" marR="9144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Key Issues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7" marR="9144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Current Solution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7" marR="91447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en-US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r>
                        <a:rPr lang="en-GB" sz="11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Usage</a:t>
                      </a:r>
                      <a:r>
                        <a:rPr lang="en-GB" sz="11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of SP command shell</a:t>
                      </a:r>
                      <a:endParaRPr lang="en-GB" sz="11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47" marR="91447" anchor="ctr"/>
                </a:tc>
                <a:tc>
                  <a:txBody>
                    <a:bodyPr/>
                    <a:lstStyle/>
                    <a:p>
                      <a:r>
                        <a:rPr lang="en-GB" sz="1100" kern="12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Reported as a risk and no solution is currently available.</a:t>
                      </a:r>
                      <a:endParaRPr lang="en-GB" sz="1100" kern="1200" baseline="0" dirty="0">
                        <a:solidFill>
                          <a:srgbClr val="00206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91447" marR="9144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1852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30480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KT Session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800100"/>
          <a:ext cx="7772400" cy="4243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5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Application name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CBMS</a:t>
                      </a:r>
                      <a:endParaRPr lang="en-US" sz="12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No. of sessions Planned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No. of session Conducted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326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Reason for variation (if any)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NA</a:t>
                      </a:r>
                      <a:endParaRPr lang="en-US" sz="12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0652">
                <a:tc>
                  <a:txBody>
                    <a:bodyPr/>
                    <a:lstStyle/>
                    <a:p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Topics covered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GB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Business functionality, </a:t>
                      </a:r>
                      <a:r>
                        <a:rPr lang="en-US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Interfaces and various components, Technical Architecture &amp; Code/DB walkthrough, Q&amp;A Session</a:t>
                      </a:r>
                      <a:endParaRPr lang="en-GB" sz="1200" kern="1200" dirty="0">
                        <a:solidFill>
                          <a:srgbClr val="00206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of SCB  SME/s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Koh, Tat Hai (Chris)</a:t>
                      </a:r>
                      <a:endParaRPr lang="en-US" sz="12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Name of HCL SME/s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Shriram </a:t>
                      </a:r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Elangovan</a:t>
                      </a:r>
                      <a:r>
                        <a:rPr lang="en-US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, Pradeep Arulmozhi, P Harikrishnan &amp; Pradeep Agarwal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Mode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of KT session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Face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cs typeface="Calibri" pitchFamily="34" charset="0"/>
                        </a:rPr>
                        <a:t> 2 Face</a:t>
                      </a:r>
                      <a:endParaRPr lang="en-US" sz="1200" dirty="0">
                        <a:solidFill>
                          <a:srgbClr val="00206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25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Name</a:t>
                      </a:r>
                      <a:r>
                        <a:rPr lang="en-US" sz="1400" b="1" baseline="0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 of documents referred during KT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17" marB="45717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CBMS Interface Data Mapping V0.2.xlsx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CBMS Infrastructure</a:t>
                      </a:r>
                      <a:r>
                        <a:rPr lang="en-GB" sz="1200" kern="1200" baseline="0" dirty="0" smtClean="0">
                          <a:solidFill>
                            <a:srgbClr val="002060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Details.pptx</a:t>
                      </a:r>
                      <a:endParaRPr lang="en-GB" sz="800" kern="1200" dirty="0" smtClean="0">
                        <a:solidFill>
                          <a:srgbClr val="002060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T="45717" marB="45717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988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2419350"/>
            <a:ext cx="1752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1400" y="2419350"/>
            <a:ext cx="1752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988"/>
            </a:avLst>
          </a:prstGeom>
          <a:noFill/>
          <a:ln w="2857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4800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Overview of CBMS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is a proxy Bureau application for Malaysia developed by SCB.</a:t>
            </a: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gets customer’s information from CTOS, CCRIS and DCHEQ. 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 is the Credit Bureau for Malaysia maintained by Bank Negara.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Bureau accesses and maintains both positive and negative credit information in order to provide a more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comprehensive view of an SME’s or Consumer’s credit standing. </a:t>
            </a:r>
            <a:endParaRPr lang="en-US" sz="1400" dirty="0" smtClean="0"/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The Bureau obtains its credit information from the following data sources :</a:t>
            </a:r>
          </a:p>
          <a:p>
            <a:pPr lvl="2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Central Credit Reference Information System (CCRIS) managed by Bank Negara Malaysia (BNM).</a:t>
            </a:r>
          </a:p>
          <a:p>
            <a:pPr lvl="2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Dishonoured Cheques information (DCHEQS) managed by Bank Negara Malaysia (BNM).</a:t>
            </a:r>
          </a:p>
          <a:p>
            <a:pPr lvl="2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GB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Non-bank Credit Information which is provided and updated by CBM subscribers on a voluntary basis.</a:t>
            </a:r>
          </a:p>
          <a:p>
            <a:pPr lvl="1" algn="di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di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CCRIS collects credit-related information on borrowers from lending institutions and furnishes the credit</a:t>
            </a:r>
          </a:p>
          <a:p>
            <a:pPr lvl="1" algn="di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information collected back to the institutions in the form of a credit report.</a:t>
            </a:r>
            <a:endParaRPr lang="en-AU" altLang="en-US" sz="14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4800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Overview of CBMS - continued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CCRIS report will contain credit related information of an individual such as below:</a:t>
            </a:r>
          </a:p>
          <a:p>
            <a:pPr lvl="2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Outstanding credit</a:t>
            </a:r>
          </a:p>
          <a:p>
            <a:pPr lvl="2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Special attention accounts, which are credit facilities under close supervision of financial institutions</a:t>
            </a:r>
          </a:p>
          <a:p>
            <a:pPr lvl="2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Applications for credit in the previous 12 months that have been approved or are pending.</a:t>
            </a: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CTOS is Malaysia’s leading private Credit Reporting Agency (CRA) which provide customer’s bureau information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to banks.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CTOS collects credit related information from various public sources such as:</a:t>
            </a:r>
          </a:p>
          <a:p>
            <a:pPr lvl="2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National Registration Department</a:t>
            </a:r>
          </a:p>
          <a:p>
            <a:pPr lvl="2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Malaysia Insolvency Department</a:t>
            </a:r>
          </a:p>
          <a:p>
            <a:pPr lvl="2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Companies Commission Malaysia (CCM)</a:t>
            </a:r>
          </a:p>
          <a:p>
            <a:pPr lvl="2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Publications of legal proceedings and notices in newspapers and government gazettes</a:t>
            </a:r>
            <a:r>
              <a:rPr lang="en-US" dirty="0" smtClean="0"/>
              <a:t>.</a:t>
            </a: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interfaces with Application Processing (AP) Systems like CRES, SME and APPS. 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Two Financial Institution licence are required for conventional &amp; </a:t>
            </a:r>
            <a:r>
              <a:rPr lang="en-AU" altLang="en-US" sz="140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Saadiq</a:t>
            </a: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Products.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4800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Overview of CBMS - continued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Data is exchanged with CCRIS through secured line via secured gateway servers.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endParaRPr lang="en-AU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Users prepares (SAS) manual scrub list from PDW data and sends data to CCRIS B2B which in turn sends this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data to CBMS.</a:t>
            </a: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defRPr/>
            </a:pPr>
            <a:endParaRPr lang="en-AU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has both online data &amp; scrub list.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Each customer enquiry is stored in CBMS App DB for 3 months. 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AU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Data is sent to PDW on a regular basis and is stored in PDW for a period of 10 years. 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PDW Server is located in Hongkong.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Scoring is done in a separate component within CBMS server.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Data is sent to Probe on a daily basis whereas it is sent to RLS Scoring on a quarterly basis.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alt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14300"/>
            <a:ext cx="4800600" cy="400050"/>
          </a:xfrm>
          <a:noFill/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en-US" sz="2400" b="1" dirty="0" smtClean="0">
                <a:solidFill>
                  <a:srgbClr val="153375"/>
                </a:solidFill>
                <a:latin typeface="Calibri" pitchFamily="34" charset="0"/>
              </a:rPr>
              <a:t>Overview of CBMS - continued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" y="819150"/>
            <a:ext cx="8839200" cy="4114800"/>
          </a:xfrm>
          <a:prstGeom prst="roundRect">
            <a:avLst>
              <a:gd name="adj" fmla="val 255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/>
          <a:lstStyle/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Business Criticality : Medium (3)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Global Application inventory (GAI) ID is 18530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Project Model:  Waterfall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en-US" sz="1400" b="1" u="sng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SVN Details:</a:t>
            </a:r>
            <a:r>
              <a:rPr lang="en-US" altLang="en-US" sz="1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1. VOB Name - </a:t>
            </a:r>
            <a:r>
              <a:rPr lang="en-GB" altLang="en-US" sz="1400" dirty="0" err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cbmssrv</a:t>
            </a:r>
            <a:endParaRPr lang="en-US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2. View Name - </a:t>
            </a:r>
            <a:r>
              <a:rPr lang="en-GB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cbms_r1.0_pd (Production) and cbms_r2.0_dev (Development)</a:t>
            </a:r>
            <a:endParaRPr lang="en-US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US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lvl="1" algn="just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en-US" sz="1400" b="1" u="sng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Pipeline Projects:</a:t>
            </a:r>
            <a:endParaRPr lang="en-US" alt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1143000" lvl="2" indent="-228600" algn="just" eaLnBrk="1" hangingPunct="1">
              <a:spcBef>
                <a:spcPct val="500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GB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Regulatory changes  - BNM Mac 2017 Enhancement</a:t>
            </a:r>
            <a:r>
              <a:rPr lang="en-US" altLang="en-US" sz="14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– Malaysia </a:t>
            </a: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altLang="en-US" sz="1200" dirty="0" smtClean="0">
              <a:solidFill>
                <a:srgbClr val="002060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altLang="en-US" sz="1200" dirty="0" smtClean="0">
              <a:solidFill>
                <a:srgbClr val="002060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altLang="en-US" sz="1200" dirty="0" smtClean="0">
              <a:solidFill>
                <a:srgbClr val="002060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lang="en-US" altLang="en-US" sz="12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 bwMode="auto">
          <a:xfrm>
            <a:off x="1371600" y="133350"/>
            <a:ext cx="7315200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IN" sz="2400" b="1" noProof="1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CBMS Infrastructure</a:t>
            </a:r>
            <a: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endParaRPr lang="en-GB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 descr="C:\Users\1557348\AppData\Local\Microsoft\Windows\Temporary Internet Files\Content.Outlook\6G3I1359\CBMS_InfraStructure_V0 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884" y="742950"/>
            <a:ext cx="7539516" cy="4191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1420" y="-1"/>
            <a:ext cx="8054621" cy="595409"/>
          </a:xfrm>
        </p:spPr>
        <p:txBody>
          <a:bodyPr/>
          <a:lstStyle/>
          <a:p>
            <a:pPr algn="l"/>
            <a:r>
              <a:rPr lang="en-GB" sz="24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        CBMS Server Topology</a:t>
            </a:r>
            <a:endParaRPr lang="en-GB" sz="24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553" name="Picture 1" descr="C:\Users\1557348\AppData\Local\Microsoft\Windows\Temporary Internet Files\Content.Outlook\6G3I1359\ServerTopolog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810" y="895350"/>
            <a:ext cx="7449590" cy="37914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C300F1970164C89C4DA4E94469BB4" ma:contentTypeVersion="0" ma:contentTypeDescription="Create a new document." ma:contentTypeScope="" ma:versionID="e5fb2a8b8be116ef2a60c24b44307e5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A75693B-9386-4344-9428-DD05CC6F1E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541BB2-7B04-4CD3-8B6E-F34C5E55F8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8C6BBD-1E0A-4C94-9726-241DE88B95C1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11680</TotalTime>
  <Words>1691</Words>
  <Application>Microsoft Office PowerPoint</Application>
  <PresentationFormat>On-screen Show (16:9)</PresentationFormat>
  <Paragraphs>271</Paragraphs>
  <Slides>31</Slides>
  <Notes>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3_Custom Design</vt:lpstr>
      <vt:lpstr>Worksheet</vt:lpstr>
      <vt:lpstr>Slide 1</vt:lpstr>
      <vt:lpstr>Slide 2</vt:lpstr>
      <vt:lpstr>KT Session Overview</vt:lpstr>
      <vt:lpstr>Overview of CBMS</vt:lpstr>
      <vt:lpstr>Overview of CBMS - continued</vt:lpstr>
      <vt:lpstr>Overview of CBMS - continued</vt:lpstr>
      <vt:lpstr>Overview of CBMS - continued</vt:lpstr>
      <vt:lpstr>CBMS Infrastructure </vt:lpstr>
      <vt:lpstr>                 CBMS Server Topology</vt:lpstr>
      <vt:lpstr>             Technical Architecture</vt:lpstr>
      <vt:lpstr>Interfaces</vt:lpstr>
      <vt:lpstr>             CRES Interface Dataflow </vt:lpstr>
      <vt:lpstr>Slide 13</vt:lpstr>
      <vt:lpstr>             SME Interface Dataflow   </vt:lpstr>
      <vt:lpstr>             SME Interface Dataflow - continued  </vt:lpstr>
      <vt:lpstr>             APPS Interface Dataflow</vt:lpstr>
      <vt:lpstr>             APPS Interface Dataflow - continued  </vt:lpstr>
      <vt:lpstr>              CCMS Probe &amp; RLS interface Dataflow</vt:lpstr>
      <vt:lpstr>              CCMS Probe &amp; RLS interface Dataflow - continued</vt:lpstr>
      <vt:lpstr>Environment Details</vt:lpstr>
      <vt:lpstr> Database Details</vt:lpstr>
      <vt:lpstr>Tools</vt:lpstr>
      <vt:lpstr>              Pre-requisites S/W</vt:lpstr>
      <vt:lpstr>Key Processes and Procedures </vt:lpstr>
      <vt:lpstr>               History of changes</vt:lpstr>
      <vt:lpstr>Upcoming Release Plan</vt:lpstr>
      <vt:lpstr>             Business Users</vt:lpstr>
      <vt:lpstr>Stakeholders</vt:lpstr>
      <vt:lpstr>Challenges and Issues</vt:lpstr>
      <vt:lpstr>Q&amp;A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Overview- 10 slider</dc:title>
  <dc:creator>ASSET</dc:creator>
  <cp:lastModifiedBy>1557348</cp:lastModifiedBy>
  <cp:revision>1048</cp:revision>
  <dcterms:created xsi:type="dcterms:W3CDTF">2007-09-21T05:23:49Z</dcterms:created>
  <dcterms:modified xsi:type="dcterms:W3CDTF">2017-01-18T08:07:44Z</dcterms:modified>
</cp:coreProperties>
</file>