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6" autoAdjust="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5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2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75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8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en-GB" dirty="0" smtClean="0"/>
              <a:t>Desktop Sized Screens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1952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RESD</a:t>
            </a:r>
            <a:r>
              <a:rPr lang="en-GB" smtClean="0"/>
              <a:t> </a:t>
            </a:r>
            <a:r>
              <a:rPr lang="en-GB" smtClean="0"/>
              <a:t>Mock-ups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74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" y="1367332"/>
            <a:ext cx="8999505" cy="364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0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836712"/>
            <a:ext cx="9122296" cy="514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87257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6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GB" dirty="0" smtClean="0"/>
              <a:t>Mobile Sized Screens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1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6"/>
          <a:stretch/>
        </p:blipFill>
        <p:spPr bwMode="auto">
          <a:xfrm>
            <a:off x="3315259" y="260648"/>
            <a:ext cx="2336861" cy="63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2808312" cy="6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45" y="260648"/>
            <a:ext cx="3136815" cy="608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5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225</TotalTime>
  <Words>8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Desktop Sized Screens</vt:lpstr>
      <vt:lpstr>PowerPoint Presentation</vt:lpstr>
      <vt:lpstr>PowerPoint Presentation</vt:lpstr>
      <vt:lpstr>PowerPoint Presentation</vt:lpstr>
      <vt:lpstr>Mobile Sized Screens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Colley</dc:creator>
  <cp:lastModifiedBy>Peter Colley</cp:lastModifiedBy>
  <cp:revision>8</cp:revision>
  <dcterms:created xsi:type="dcterms:W3CDTF">2017-04-21T08:10:05Z</dcterms:created>
  <dcterms:modified xsi:type="dcterms:W3CDTF">2017-04-25T14:06:52Z</dcterms:modified>
</cp:coreProperties>
</file>