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Oswald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GnK+EQSDpBWABwoQ0NY3qQSh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customschemas.google.com/relationships/presentationmetadata" Target="meta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8a9c077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g32f8a9c077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2f8a9c0778_0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f8a9c077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g32f8a9c077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f8a9c0778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f8a9c07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g32f8a9c07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2f8a9c0778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8a9c077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g32f8a9c077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2f8a9c0778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f8a9c0778_0_65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32f8a9c0778_0_65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g32f8a9c0778_0_65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32f8a9c0778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8a9c0778_0_110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32f8a9c0778_0_110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32f8a9c0778_0_1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8a9c0778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f8a9c0778_0_1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2f8a9c0778_0_116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32f8a9c0778_0_1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2f8a9c0778_0_1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32f8a9c0778_0_1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f8a9c0778_0_70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32f8a9c0778_0_70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32f8a9c0778_0_70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g32f8a9c0778_0_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f8a9c0778_0_75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32f8a9c0778_0_75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32f8a9c0778_0_75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32f8a9c0778_0_7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g32f8a9c0778_0_75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32f8a9c0778_0_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2f8a9c0778_0_8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32f8a9c0778_0_8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32f8a9c0778_0_82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32f8a9c0778_0_82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g32f8a9c0778_0_8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f8a9c0778_0_8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32f8a9c0778_0_8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32f8a9c0778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f8a9c0778_0_92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32f8a9c0778_0_9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32f8a9c0778_0_92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32f8a9c0778_0_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f8a9c0778_0_97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g32f8a9c0778_0_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f8a9c0778_0_10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32f8a9c0778_0_100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32f8a9c0778_0_100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32f8a9c0778_0_100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2f8a9c0778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f8a9c0778_0_106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32f8a9c0778_0_106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g32f8a9c0778_0_1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f8a9c0778_0_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g32f8a9c0778_0_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32f8a9c0778_0_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-411200" y="0"/>
            <a:ext cx="103632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KEC HACKATHON 2025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60164" y="1366734"/>
            <a:ext cx="653252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 </a:t>
            </a: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PSA2</a:t>
            </a:r>
            <a:endParaRPr sz="2400" dirty="0" smtClean="0"/>
          </a:p>
          <a:p>
            <a:pPr marL="299085" marR="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Rural Artisan E-commerce Platform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9085" marR="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Good and Accessibility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 Name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i="0" u="none" strike="noStrike" cap="none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Sowbharanika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Janani J S </a:t>
            </a:r>
            <a:endParaRPr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-  </a:t>
            </a:r>
            <a:r>
              <a:rPr lang="en-US" sz="24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</a:t>
            </a:r>
            <a:r>
              <a:rPr lang="en-US" sz="24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025" y="3026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6" y="192825"/>
            <a:ext cx="980550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9400" y="1345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/>
          <p:nvPr/>
        </p:nvSpPr>
        <p:spPr>
          <a:xfrm>
            <a:off x="6683758" y="2659248"/>
            <a:ext cx="5362062" cy="396548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20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 smtClean="0">
                <a:latin typeface="Times New Roman"/>
                <a:cs typeface="Times New Roman"/>
                <a:sym typeface="Times New Roman"/>
              </a:rPr>
              <a:t>Sowbharanika</a:t>
            </a:r>
            <a:r>
              <a:rPr lang="en-US" sz="2000" b="1" dirty="0" smtClean="0">
                <a:latin typeface="Times New Roman"/>
                <a:cs typeface="Times New Roman"/>
                <a:sym typeface="Times New Roman"/>
              </a:rPr>
              <a:t> Janani J S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Kamalica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Hairunisha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Tharun</a:t>
            </a:r>
            <a:r>
              <a:rPr lang="en-US" sz="20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endParaRPr sz="2000" dirty="0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 err="1" smtClean="0">
                <a:latin typeface="Times New Roman"/>
                <a:cs typeface="Times New Roman"/>
                <a:sym typeface="Times New Roman"/>
              </a:rPr>
              <a:t>Dr.K.Sathya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 smtClean="0">
                <a:latin typeface="Times New Roman"/>
                <a:cs typeface="Times New Roman"/>
                <a:sym typeface="Times New Roman"/>
              </a:rPr>
              <a:t>Associate Professor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 err="1" smtClean="0">
                <a:latin typeface="Times New Roman"/>
                <a:cs typeface="Times New Roman"/>
                <a:sym typeface="Times New Roman"/>
              </a:rPr>
              <a:t>Kongu</a:t>
            </a:r>
            <a:r>
              <a:rPr lang="en-US" sz="2000" b="1" dirty="0" smtClean="0">
                <a:latin typeface="Times New Roman"/>
                <a:cs typeface="Times New Roman"/>
                <a:sym typeface="Times New Roman"/>
              </a:rPr>
              <a:t> Engineering College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86" name="Google Shape;86;p3"/>
          <p:cNvSpPr txBox="1"/>
          <p:nvPr/>
        </p:nvSpPr>
        <p:spPr>
          <a:xfrm>
            <a:off x="9773263" y="6639300"/>
            <a:ext cx="1809135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Rural Artisan E-commerce Platform</a:t>
            </a:r>
            <a:b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500" dirty="0">
              <a:solidFill>
                <a:schemeClr val="bg1"/>
              </a:solidFill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89" name="Google Shape;89;p3"/>
          <p:cNvSpPr txBox="1"/>
          <p:nvPr/>
        </p:nvSpPr>
        <p:spPr>
          <a:xfrm>
            <a:off x="603450" y="2417525"/>
            <a:ext cx="99822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(Describe your Idea/Solution/Prototype)</a:t>
            </a:r>
            <a:endParaRPr sz="2500" u="sng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u="sng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Detailed explanation of the proposed solution </a:t>
            </a:r>
            <a:endParaRPr sz="2000" dirty="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How it addresses the problem </a:t>
            </a:r>
            <a:endParaRPr sz="2000" dirty="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Innovation and uniqueness of the solution</a:t>
            </a:r>
            <a:endParaRPr sz="2000" dirty="0"/>
          </a:p>
        </p:txBody>
      </p:sp>
      <p:pic>
        <p:nvPicPr>
          <p:cNvPr id="90" name="Google Shape;9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8a9c0778_0_1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9" name="Google Shape;99;g32f8a9c0778_0_147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g32f8a9c0778_0_147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TECHNICAL APPROACH</a:t>
            </a:r>
            <a:endParaRPr sz="2500"/>
          </a:p>
        </p:txBody>
      </p:sp>
      <p:sp>
        <p:nvSpPr>
          <p:cNvPr id="101" name="Google Shape;101;g32f8a9c0778_0_147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02" name="Google Shape;102;g32f8a9c0778_0_147"/>
          <p:cNvSpPr txBox="1"/>
          <p:nvPr/>
        </p:nvSpPr>
        <p:spPr>
          <a:xfrm>
            <a:off x="603450" y="2417525"/>
            <a:ext cx="998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Technologies to be used (e.g. programming languages, frameworks, hardware) </a:t>
            </a:r>
            <a:endParaRPr sz="20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Methodology and process for implementation (Flow Charts/Images/ working prototype)</a:t>
            </a:r>
            <a:endParaRPr sz="2000"/>
          </a:p>
        </p:txBody>
      </p:sp>
      <p:pic>
        <p:nvPicPr>
          <p:cNvPr id="103" name="Google Shape;103;g32f8a9c0778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2f8a9c0778_0_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2f8a9c0778_0_147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f8a9c0778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2" name="Google Shape;112;g32f8a9c0778_0_15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g32f8a9c0778_0_15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FEASIBILITY AND VIABILITY</a:t>
            </a:r>
            <a:endParaRPr sz="2500"/>
          </a:p>
        </p:txBody>
      </p:sp>
      <p:sp>
        <p:nvSpPr>
          <p:cNvPr id="114" name="Google Shape;114;g32f8a9c0778_0_15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15" name="Google Shape;115;g32f8a9c0778_0_158"/>
          <p:cNvSpPr txBox="1"/>
          <p:nvPr/>
        </p:nvSpPr>
        <p:spPr>
          <a:xfrm>
            <a:off x="603450" y="2417525"/>
            <a:ext cx="9982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Analysis of the feasibility of the idea </a:t>
            </a:r>
            <a:endParaRPr sz="20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Potential challenges and risks </a:t>
            </a:r>
            <a:endParaRPr sz="20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Strategies for overcoming these challenges</a:t>
            </a:r>
            <a:endParaRPr sz="2000"/>
          </a:p>
        </p:txBody>
      </p:sp>
      <p:pic>
        <p:nvPicPr>
          <p:cNvPr id="116" name="Google Shape;116;g32f8a9c0778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2f8a9c0778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2f8a9c0778_0_15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f8a9c0778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g32f8a9c0778_0_16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g32f8a9c0778_0_16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IMPACT AND BENEFITS</a:t>
            </a:r>
            <a:endParaRPr sz="2500"/>
          </a:p>
        </p:txBody>
      </p:sp>
      <p:sp>
        <p:nvSpPr>
          <p:cNvPr id="127" name="Google Shape;127;g32f8a9c0778_0_16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28" name="Google Shape;128;g32f8a9c0778_0_168"/>
          <p:cNvSpPr txBox="1"/>
          <p:nvPr/>
        </p:nvSpPr>
        <p:spPr>
          <a:xfrm>
            <a:off x="603450" y="2417525"/>
            <a:ext cx="9982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Potential impact on the target audience </a:t>
            </a:r>
            <a:endParaRPr sz="200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Benefits of the solution</a:t>
            </a:r>
            <a:endParaRPr sz="2000"/>
          </a:p>
        </p:txBody>
      </p:sp>
      <p:pic>
        <p:nvPicPr>
          <p:cNvPr id="129" name="Google Shape;129;g32f8a9c0778_0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2f8a9c0778_0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2f8a9c0778_0_16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8a9c0778_0_1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8" name="Google Shape;138;g32f8a9c0778_0_17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g32f8a9c0778_0_17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RESEARCH AND REFERENCE</a:t>
            </a:r>
            <a:endParaRPr sz="2500"/>
          </a:p>
        </p:txBody>
      </p:sp>
      <p:sp>
        <p:nvSpPr>
          <p:cNvPr id="140" name="Google Shape;140;g32f8a9c0778_0_17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TEAM NAME</a:t>
            </a:r>
            <a:endParaRPr sz="2000"/>
          </a:p>
        </p:txBody>
      </p:sp>
      <p:sp>
        <p:nvSpPr>
          <p:cNvPr id="141" name="Google Shape;141;g32f8a9c0778_0_178"/>
          <p:cNvSpPr txBox="1"/>
          <p:nvPr/>
        </p:nvSpPr>
        <p:spPr>
          <a:xfrm>
            <a:off x="603450" y="2417525"/>
            <a:ext cx="9982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Details / Links of the reference and research work</a:t>
            </a:r>
            <a:endParaRPr sz="2000"/>
          </a:p>
        </p:txBody>
      </p:sp>
      <p:pic>
        <p:nvPicPr>
          <p:cNvPr id="142" name="Google Shape;142;g32f8a9c0778_0_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4925" y="59907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2f8a9c0778_0_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0300" y="58226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2f8a9c0778_0_17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195</Words>
  <Application>Microsoft Office PowerPoint</Application>
  <PresentationFormat>Widescreen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Roboto</vt:lpstr>
      <vt:lpstr>Oswald</vt:lpstr>
      <vt:lpstr>Calibri</vt:lpstr>
      <vt:lpstr>Times New Roman</vt:lpstr>
      <vt:lpstr>Merriweather</vt:lpstr>
      <vt:lpstr>Paradigm</vt:lpstr>
      <vt:lpstr>KEC HACKATHON 2025</vt:lpstr>
      <vt:lpstr>Rural Artisan E-commerce Platform </vt:lpstr>
      <vt:lpstr>TECHNICAL APPROACH</vt:lpstr>
      <vt:lpstr>FEASIBILITY AND VIABILITY</vt:lpstr>
      <vt:lpstr>IMPACT AND BENEFITS</vt:lpstr>
      <vt:lpstr>RESEARCH AND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 HACKATHON 2025</dc:title>
  <dc:creator>Crowdfunder</dc:creator>
  <cp:lastModifiedBy>HP</cp:lastModifiedBy>
  <cp:revision>3</cp:revision>
  <dcterms:created xsi:type="dcterms:W3CDTF">2013-12-12T18:46:50Z</dcterms:created>
  <dcterms:modified xsi:type="dcterms:W3CDTF">2025-02-19T16:11:58Z</dcterms:modified>
</cp:coreProperties>
</file>