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0"/>
  </p:notesMasterIdLst>
  <p:handoutMasterIdLst>
    <p:handoutMasterId r:id="rId21"/>
  </p:handoutMasterIdLst>
  <p:sldIdLst>
    <p:sldId id="256" r:id="rId4"/>
    <p:sldId id="269" r:id="rId5"/>
    <p:sldId id="287" r:id="rId6"/>
    <p:sldId id="288" r:id="rId7"/>
    <p:sldId id="289" r:id="rId8"/>
    <p:sldId id="290" r:id="rId9"/>
    <p:sldId id="291" r:id="rId10"/>
    <p:sldId id="292" r:id="rId11"/>
    <p:sldId id="293" r:id="rId12"/>
    <p:sldId id="297" r:id="rId13"/>
    <p:sldId id="298" r:id="rId14"/>
    <p:sldId id="299" r:id="rId15"/>
    <p:sldId id="303" r:id="rId16"/>
    <p:sldId id="294" r:id="rId17"/>
    <p:sldId id="295" r:id="rId18"/>
    <p:sldId id="275" r:id="rId19"/>
  </p:sldIdLst>
  <p:sldSz cx="12192000" cy="6858000"/>
  <p:notesSz cx="7010400" cy="92964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ryl M. Lange" initials="CML"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8" autoAdjust="0"/>
    <p:restoredTop sz="94660"/>
  </p:normalViewPr>
  <p:slideViewPr>
    <p:cSldViewPr snapToGrid="0">
      <p:cViewPr varScale="1">
        <p:scale>
          <a:sx n="47" d="100"/>
          <a:sy n="47" d="100"/>
        </p:scale>
        <p:origin x="872" y="36"/>
      </p:cViewPr>
      <p:guideLst/>
    </p:cSldViewPr>
  </p:slideViewPr>
  <p:notesTextViewPr>
    <p:cViewPr>
      <p:scale>
        <a:sx n="1" d="1"/>
        <a:sy n="1" d="1"/>
      </p:scale>
      <p:origin x="0" y="0"/>
    </p:cViewPr>
  </p:notesTextViewPr>
  <p:notesViewPr>
    <p:cSldViewPr snapToGrid="0">
      <p:cViewPr varScale="1">
        <p:scale>
          <a:sx n="35" d="100"/>
          <a:sy n="35" d="100"/>
        </p:scale>
        <p:origin x="2384" y="4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4.xml"/><Relationship Id="rId28" Type="http://schemas.openxmlformats.org/officeDocument/2006/relationships/customXml" Target="../customXml/item3.xml"/><Relationship Id="rId27" Type="http://schemas.openxmlformats.org/officeDocument/2006/relationships/customXml" Target="../customXml/item2.xml"/><Relationship Id="rId26" Type="http://schemas.openxmlformats.org/officeDocument/2006/relationships/customXml" Target="../customXml/item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0922FB40-3166-4AE3-A2E4-B20072494FB3}" type="datetimeFigureOut">
              <a:rPr lang="en-US" smtClean="0"/>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F9A1726-4285-4C7A-B0B5-1F502D005397}"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61D257E-CC2A-433F-8909-C12C0C7E1557}" type="datetimeFigureOut">
              <a:rPr lang="en-US" smtClean="0"/>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4E55870-BCD9-4E81-8540-07947048D33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5" Type="http://schemas.openxmlformats.org/officeDocument/2006/relationships/image" Target="../media/image1.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5" Type="http://schemas.openxmlformats.org/officeDocument/2006/relationships/image" Target="../media/image1.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5" Type="http://schemas.openxmlformats.org/officeDocument/2006/relationships/image" Target="../media/image1.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5" Type="http://schemas.openxmlformats.org/officeDocument/2006/relationships/image" Target="../media/image1.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5" Type="http://schemas.openxmlformats.org/officeDocument/2006/relationships/image" Target="../media/image1.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Title Slide, Title &amp; Sub-title">
    <p:spTree>
      <p:nvGrpSpPr>
        <p:cNvPr id="1" name=""/>
        <p:cNvGrpSpPr/>
        <p:nvPr/>
      </p:nvGrpSpPr>
      <p:grpSpPr>
        <a:xfrm>
          <a:off x="0" y="0"/>
          <a:ext cx="0" cy="0"/>
          <a:chOff x="0" y="0"/>
          <a:chExt cx="0" cy="0"/>
        </a:xfrm>
      </p:grpSpPr>
      <p:sp>
        <p:nvSpPr>
          <p:cNvPr id="31" name="Rectangle 30"/>
          <p:cNvSpPr>
            <a:spLocks noChangeArrowheads="1"/>
          </p:cNvSpPr>
          <p:nvPr/>
        </p:nvSpPr>
        <p:spPr bwMode="auto">
          <a:xfrm>
            <a:off x="101602" y="105770"/>
            <a:ext cx="11992861" cy="6514109"/>
          </a:xfrm>
          <a:prstGeom prst="rect">
            <a:avLst/>
          </a:prstGeom>
          <a:solidFill>
            <a:schemeClr val="bg1"/>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dirty="0">
              <a:solidFill>
                <a:schemeClr val="tx1"/>
              </a:solidFill>
              <a:latin typeface="Arial" panose="020B0604020202020204" pitchFamily="34" charset="0"/>
            </a:endParaRPr>
          </a:p>
        </p:txBody>
      </p:sp>
      <p:sp>
        <p:nvSpPr>
          <p:cNvPr id="16" name="Rectangle 15"/>
          <p:cNvSpPr/>
          <p:nvPr userDrawn="1"/>
        </p:nvSpPr>
        <p:spPr bwMode="auto">
          <a:xfrm>
            <a:off x="476521" y="2720015"/>
            <a:ext cx="11780607" cy="2608709"/>
          </a:xfrm>
          <a:prstGeom prst="rect">
            <a:avLst/>
          </a:prstGeom>
          <a:gradFill flip="none" rotWithShape="1">
            <a:gsLst>
              <a:gs pos="0">
                <a:schemeClr val="bg1">
                  <a:lumMod val="85000"/>
                </a:schemeClr>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19" name="Rectangle 4"/>
          <p:cNvSpPr>
            <a:spLocks noGrp="1" noChangeArrowheads="1"/>
          </p:cNvSpPr>
          <p:nvPr>
            <p:ph type="ctrTitle" hasCustomPrompt="1"/>
          </p:nvPr>
        </p:nvSpPr>
        <p:spPr>
          <a:xfrm>
            <a:off x="1002096" y="2776946"/>
            <a:ext cx="9321800" cy="605294"/>
          </a:xfrm>
          <a:prstGeom prst="rect">
            <a:avLst/>
          </a:prstGeom>
        </p:spPr>
        <p:txBody>
          <a:bodyPr wrap="square">
            <a:spAutoFit/>
          </a:bodyPr>
          <a:lstStyle>
            <a:lvl1pPr>
              <a:defRPr sz="4000" baseline="0">
                <a:solidFill>
                  <a:srgbClr val="C00000"/>
                </a:solidFill>
              </a:defRPr>
            </a:lvl1pPr>
          </a:lstStyle>
          <a:p>
            <a:r>
              <a:rPr lang="en-US" dirty="0"/>
              <a:t>Click to Add Title</a:t>
            </a:r>
            <a:endParaRPr lang="en-US" dirty="0"/>
          </a:p>
        </p:txBody>
      </p:sp>
      <p:sp>
        <p:nvSpPr>
          <p:cNvPr id="20" name="Rectangle 5"/>
          <p:cNvSpPr>
            <a:spLocks noGrp="1" noChangeArrowheads="1"/>
          </p:cNvSpPr>
          <p:nvPr>
            <p:ph type="subTitle" idx="1" hasCustomPrompt="1"/>
          </p:nvPr>
        </p:nvSpPr>
        <p:spPr>
          <a:xfrm>
            <a:off x="1002096" y="3593910"/>
            <a:ext cx="9321800" cy="502766"/>
          </a:xfrm>
          <a:prstGeom prst="rect">
            <a:avLst/>
          </a:prstGeom>
        </p:spPr>
        <p:txBody>
          <a:bodyPr wrap="square">
            <a:spAutoFit/>
          </a:bodyPr>
          <a:lstStyle>
            <a:lvl1pPr marL="0" indent="0">
              <a:lnSpc>
                <a:spcPct val="100000"/>
              </a:lnSpc>
              <a:buFont typeface="Webdings" panose="05030102010509060703" charset="2"/>
              <a:buNone/>
              <a:defRPr sz="2600">
                <a:solidFill>
                  <a:schemeClr val="bg2"/>
                </a:solidFill>
              </a:defRPr>
            </a:lvl1pPr>
          </a:lstStyle>
          <a:p>
            <a:r>
              <a:rPr lang="en-US" dirty="0"/>
              <a:t>Click to Add Sub-title</a:t>
            </a:r>
            <a:endParaRPr lang="en-US" dirty="0"/>
          </a:p>
        </p:txBody>
      </p:sp>
      <p:sp>
        <p:nvSpPr>
          <p:cNvPr id="21" name="Pentagon 20"/>
          <p:cNvSpPr/>
          <p:nvPr/>
        </p:nvSpPr>
        <p:spPr bwMode="auto">
          <a:xfrm>
            <a:off x="0" y="2713893"/>
            <a:ext cx="808522" cy="2608709"/>
          </a:xfrm>
          <a:prstGeom prst="homePlate">
            <a:avLst>
              <a:gd name="adj" fmla="val 26410"/>
            </a:avLst>
          </a:prstGeom>
          <a:solidFill>
            <a:schemeClr val="accent5">
              <a:lumMod val="60000"/>
              <a:lumOff val="40000"/>
            </a:schemeClr>
          </a:soli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dirty="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pic>
        <p:nvPicPr>
          <p:cNvPr id="18" name="Picture 17" descr="CompanyConfidential.png"/>
          <p:cNvPicPr/>
          <p:nvPr/>
        </p:nvPicPr>
        <p:blipFill>
          <a:blip r:embed="rId2"/>
          <a:stretch>
            <a:fillRect/>
          </a:stretch>
        </p:blipFill>
        <p:spPr>
          <a:xfrm>
            <a:off x="476521" y="5735958"/>
            <a:ext cx="898336" cy="549391"/>
          </a:xfrm>
          <a:prstGeom prst="rect">
            <a:avLst/>
          </a:prstGeom>
        </p:spPr>
      </p:pic>
      <p:sp>
        <p:nvSpPr>
          <p:cNvPr id="25" name="Text Box 16"/>
          <p:cNvSpPr txBox="1">
            <a:spLocks noChangeArrowheads="1"/>
          </p:cNvSpPr>
          <p:nvPr/>
        </p:nvSpPr>
        <p:spPr bwMode="auto">
          <a:xfrm>
            <a:off x="1232612" y="5663254"/>
            <a:ext cx="4673600" cy="630942"/>
          </a:xfrm>
          <a:prstGeom prst="rect">
            <a:avLst/>
          </a:prstGeom>
          <a:noFill/>
          <a:ln w="9525">
            <a:noFill/>
            <a:miter lim="800000"/>
          </a:ln>
        </p:spPr>
        <p:txBody>
          <a:bodyPr wrap="square" anchor="b">
            <a:spAutoFit/>
          </a:bodyPr>
          <a:lstStyle>
            <a:defPPr>
              <a:defRPr lang="en-US"/>
            </a:defPPr>
            <a:lvl1pPr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1pPr>
            <a:lvl2pPr marL="4572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2pPr>
            <a:lvl3pPr marL="9144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3pPr>
            <a:lvl4pPr marL="13716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4pPr>
            <a:lvl5pPr marL="18288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5pPr>
            <a:lvl6pPr marL="22860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6pPr>
            <a:lvl7pPr marL="27432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7pPr>
            <a:lvl8pPr marL="32004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8pPr>
            <a:lvl9pPr marL="36576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9pPr>
          </a:lstStyle>
          <a:p>
            <a:pPr defTabSz="1219200">
              <a:lnSpc>
                <a:spcPts val="2105"/>
              </a:lnSpc>
              <a:defRPr/>
            </a:pPr>
            <a:r>
              <a:rPr lang="en-US" sz="1865" b="1" cap="all" dirty="0">
                <a:solidFill>
                  <a:schemeClr val="bg1">
                    <a:lumMod val="65000"/>
                  </a:schemeClr>
                </a:solidFill>
              </a:rPr>
              <a:t>Company Confidential </a:t>
            </a:r>
            <a:br>
              <a:rPr lang="en-US" sz="1865" b="1" cap="all" dirty="0">
                <a:solidFill>
                  <a:schemeClr val="bg1">
                    <a:lumMod val="65000"/>
                  </a:schemeClr>
                </a:solidFill>
              </a:rPr>
            </a:br>
            <a:r>
              <a:rPr lang="en-US" sz="1600" b="1" dirty="0">
                <a:solidFill>
                  <a:schemeClr val="bg1">
                    <a:lumMod val="65000"/>
                  </a:schemeClr>
                </a:solidFill>
              </a:rPr>
              <a:t>Unauthorized Use and Disclosure Prohibited</a:t>
            </a:r>
            <a:endParaRPr lang="en-US" sz="1600" b="1" dirty="0">
              <a:solidFill>
                <a:schemeClr val="bg1">
                  <a:lumMod val="65000"/>
                </a:schemeClr>
              </a:solidFill>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5" name="Content Placeholder 7"/>
          <p:cNvSpPr>
            <a:spLocks noGrp="1"/>
          </p:cNvSpPr>
          <p:nvPr>
            <p:ph sz="quarter" idx="11"/>
          </p:nvPr>
        </p:nvSpPr>
        <p:spPr>
          <a:xfrm>
            <a:off x="203200" y="1295399"/>
            <a:ext cx="5791200" cy="4967817"/>
          </a:xfrm>
          <a:prstGeom prst="rect">
            <a:avLst/>
          </a:prstGeom>
        </p:spPr>
        <p:txBody>
          <a:bodyPr/>
          <a:lstStyle>
            <a:lvl4pPr>
              <a:buClrTx/>
              <a:buFont typeface="Wingdings" panose="05000000000000000000" pitchFamily="2" charset="2"/>
              <a:buChar char="§"/>
              <a:defRPr sz="2135" cap="none"/>
            </a:lvl4pPr>
            <a:lvl5pPr>
              <a:buClrTx/>
              <a:buFont typeface="Wingdings" panose="05000000000000000000" pitchFamily="2" charset="2"/>
              <a:buChar char="§"/>
              <a:defRPr sz="1865" cap="none"/>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Content Placeholder 9"/>
          <p:cNvSpPr>
            <a:spLocks noGrp="1"/>
          </p:cNvSpPr>
          <p:nvPr>
            <p:ph sz="quarter" idx="13"/>
          </p:nvPr>
        </p:nvSpPr>
        <p:spPr>
          <a:xfrm>
            <a:off x="6189472" y="1295400"/>
            <a:ext cx="5791200" cy="4967816"/>
          </a:xfrm>
          <a:prstGeom prst="rect">
            <a:avLst/>
          </a:prstGeom>
        </p:spPr>
        <p:txBody>
          <a:bodyPr/>
          <a:lstStyle>
            <a:lvl4pPr>
              <a:buClr>
                <a:schemeClr val="tx1"/>
              </a:buClr>
              <a:buFont typeface="Wingdings" panose="05000000000000000000" pitchFamily="2" charset="2"/>
              <a:buChar char="§"/>
              <a:defRPr sz="2135"/>
            </a:lvl4pPr>
            <a:lvl5pPr>
              <a:buClr>
                <a:schemeClr val="tx1"/>
              </a:buClr>
              <a:buFont typeface="Wingdings" panose="05000000000000000000" pitchFamily="2" charset="2"/>
              <a:buChar char="§"/>
              <a:defRPr sz="1865"/>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hasCustomPrompt="1"/>
          </p:nvPr>
        </p:nvSpPr>
        <p:spPr>
          <a:xfrm>
            <a:off x="203200" y="182882"/>
            <a:ext cx="9448800" cy="914399"/>
          </a:xfrm>
          <a:prstGeom prst="rect">
            <a:avLst/>
          </a:prstGeom>
        </p:spPr>
        <p:txBody>
          <a:bodyPr/>
          <a:lstStyle>
            <a:lvl1pPr>
              <a:defRPr/>
            </a:lvl1pPr>
          </a:lstStyle>
          <a:p>
            <a:r>
              <a:rPr lang="en-US" dirty="0"/>
              <a:t>Click to Add Title</a:t>
            </a:r>
            <a:endParaRPr lang="en-US"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Title Slide, Title Only - 1 or 2 Lines">
    <p:bg>
      <p:bgPr>
        <a:solidFill>
          <a:schemeClr val="bg1">
            <a:lumMod val="85000"/>
          </a:schemeClr>
        </a:solidFill>
        <a:effectLst/>
      </p:bgPr>
    </p:bg>
    <p:spTree>
      <p:nvGrpSpPr>
        <p:cNvPr id="1" name=""/>
        <p:cNvGrpSpPr/>
        <p:nvPr/>
      </p:nvGrpSpPr>
      <p:grpSpPr>
        <a:xfrm>
          <a:off x="0" y="0"/>
          <a:ext cx="0" cy="0"/>
          <a:chOff x="0" y="0"/>
          <a:chExt cx="0" cy="0"/>
        </a:xfrm>
      </p:grpSpPr>
      <p:sp>
        <p:nvSpPr>
          <p:cNvPr id="16" name="Rectangle 30"/>
          <p:cNvSpPr>
            <a:spLocks noChangeArrowheads="1"/>
          </p:cNvSpPr>
          <p:nvPr/>
        </p:nvSpPr>
        <p:spPr bwMode="auto">
          <a:xfrm>
            <a:off x="92546" y="85347"/>
            <a:ext cx="11997855" cy="6514109"/>
          </a:xfrm>
          <a:prstGeom prst="rect">
            <a:avLst/>
          </a:prstGeom>
          <a:solidFill>
            <a:schemeClr val="bg2">
              <a:lumMod val="50000"/>
            </a:schemeClr>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a:solidFill>
                <a:schemeClr val="tx1"/>
              </a:solidFill>
              <a:latin typeface="Arial" panose="020B0604020202020204" pitchFamily="34" charset="0"/>
            </a:endParaRPr>
          </a:p>
        </p:txBody>
      </p:sp>
      <p:sp>
        <p:nvSpPr>
          <p:cNvPr id="20" name="Rectangle 19"/>
          <p:cNvSpPr/>
          <p:nvPr/>
        </p:nvSpPr>
        <p:spPr bwMode="auto">
          <a:xfrm>
            <a:off x="203200" y="2379132"/>
            <a:ext cx="11879072" cy="13716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grpSp>
        <p:nvGrpSpPr>
          <p:cNvPr id="18" name="Group 17"/>
          <p:cNvGrpSpPr/>
          <p:nvPr/>
        </p:nvGrpSpPr>
        <p:grpSpPr>
          <a:xfrm>
            <a:off x="10719004" y="442063"/>
            <a:ext cx="1041400" cy="1041400"/>
            <a:chOff x="8039253" y="331547"/>
            <a:chExt cx="781050" cy="781050"/>
          </a:xfrm>
        </p:grpSpPr>
        <p:sp>
          <p:nvSpPr>
            <p:cNvPr id="19" name="Rectangle 18"/>
            <p:cNvSpPr/>
            <p:nvPr/>
          </p:nvSpPr>
          <p:spPr bwMode="auto">
            <a:xfrm>
              <a:off x="8039253" y="331547"/>
              <a:ext cx="781050" cy="781050"/>
            </a:xfrm>
            <a:prstGeom prst="rect">
              <a:avLst/>
            </a:prstGeom>
            <a:gradFill flip="none" rotWithShape="1">
              <a:gsLst>
                <a:gs pos="25000">
                  <a:srgbClr val="E60F34"/>
                </a:gs>
                <a:gs pos="100000">
                  <a:srgbClr val="800000"/>
                </a:gs>
              </a:gsLst>
              <a:path path="circle">
                <a:fillToRect l="50000" t="50000" r="50000" b="50000"/>
              </a:path>
              <a:tileRect/>
            </a:gradFill>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marL="0" marR="0" indent="0" algn="ctr" defTabSz="609600" rtl="0" eaLnBrk="0" fontAlgn="base" latinLnBrk="0" hangingPunct="0">
                <a:lnSpc>
                  <a:spcPct val="100000"/>
                </a:lnSpc>
                <a:spcBef>
                  <a:spcPct val="0"/>
                </a:spcBef>
                <a:spcAft>
                  <a:spcPct val="0"/>
                </a:spcAft>
                <a:buClrTx/>
                <a:buSzTx/>
                <a:buFontTx/>
                <a:buNone/>
                <a:defRPr/>
              </a:pPr>
              <a:endParaRPr lang="en-US" sz="3200" kern="1200">
                <a:solidFill>
                  <a:schemeClr val="tx1"/>
                </a:solidFill>
                <a:latin typeface="Arial" panose="020B0604020202020204" pitchFamily="34" charset="0"/>
                <a:ea typeface="+mn-ea"/>
                <a:cs typeface="+mn-cs"/>
              </a:endParaRPr>
            </a:p>
          </p:txBody>
        </p:sp>
        <p:pic>
          <p:nvPicPr>
            <p:cNvPr id="24" name="Picture 23" descr="LTS_WhiteTextFromRedBox.png"/>
            <p:cNvPicPr/>
            <p:nvPr/>
          </p:nvPicPr>
          <p:blipFill>
            <a:blip r:embed="rId2"/>
            <a:stretch>
              <a:fillRect/>
            </a:stretch>
          </p:blipFill>
          <p:spPr>
            <a:xfrm>
              <a:off x="8140331" y="440292"/>
              <a:ext cx="591515" cy="575826"/>
            </a:xfrm>
            <a:prstGeom prst="rect">
              <a:avLst/>
            </a:prstGeom>
            <a:noFill/>
            <a:ln>
              <a:noFill/>
            </a:ln>
          </p:spPr>
        </p:pic>
      </p:grpSp>
      <p:pic>
        <p:nvPicPr>
          <p:cNvPr id="29" name="Picture 28" descr="RA_Brands_CoolGray.png"/>
          <p:cNvPicPr>
            <a:picLocks noChangeAspect="1"/>
          </p:cNvPicPr>
          <p:nvPr/>
        </p:nvPicPr>
        <p:blipFill>
          <a:blip r:embed="rId3"/>
          <a:stretch>
            <a:fillRect/>
          </a:stretch>
        </p:blipFill>
        <p:spPr>
          <a:xfrm>
            <a:off x="7394161" y="5858695"/>
            <a:ext cx="4376505" cy="419131"/>
          </a:xfrm>
          <a:prstGeom prst="rect">
            <a:avLst/>
          </a:prstGeom>
        </p:spPr>
      </p:pic>
      <p:sp>
        <p:nvSpPr>
          <p:cNvPr id="31" name="Rectangle 4"/>
          <p:cNvSpPr>
            <a:spLocks noGrp="1" noChangeArrowheads="1"/>
          </p:cNvSpPr>
          <p:nvPr>
            <p:ph type="ctrTitle" hasCustomPrompt="1"/>
          </p:nvPr>
        </p:nvSpPr>
        <p:spPr>
          <a:xfrm>
            <a:off x="1117600" y="2379134"/>
            <a:ext cx="9321800" cy="1371599"/>
          </a:xfrm>
        </p:spPr>
        <p:txBody>
          <a:bodyPr wrap="square" tIns="0" rIns="0" bIns="0" anchor="ctr">
            <a:noAutofit/>
          </a:bodyPr>
          <a:lstStyle>
            <a:lvl1pPr marL="0" marR="0" indent="0" algn="l" defTabSz="1219200" rtl="0" eaLnBrk="1" fontAlgn="base" latinLnBrk="0" hangingPunct="1">
              <a:lnSpc>
                <a:spcPct val="100000"/>
              </a:lnSpc>
              <a:spcBef>
                <a:spcPct val="0"/>
              </a:spcBef>
              <a:spcAft>
                <a:spcPct val="0"/>
              </a:spcAft>
              <a:buClrTx/>
              <a:buSzTx/>
              <a:buFontTx/>
              <a:buNone/>
              <a:defRPr sz="4000" baseline="0">
                <a:solidFill>
                  <a:srgbClr val="C41230"/>
                </a:solidFill>
              </a:defRPr>
            </a:lvl1pPr>
          </a:lstStyle>
          <a:p>
            <a:r>
              <a:rPr lang="en-US" dirty="0"/>
              <a:t>Click to Add Title</a:t>
            </a:r>
            <a:br>
              <a:rPr lang="en-US" dirty="0"/>
            </a:br>
            <a:r>
              <a:rPr lang="en-US" dirty="0"/>
              <a:t>2 Lines (Optional)</a:t>
            </a:r>
            <a:endParaRPr lang="en-US" dirty="0"/>
          </a:p>
        </p:txBody>
      </p:sp>
      <p:sp>
        <p:nvSpPr>
          <p:cNvPr id="32" name="Pentagon 31"/>
          <p:cNvSpPr/>
          <p:nvPr/>
        </p:nvSpPr>
        <p:spPr bwMode="auto">
          <a:xfrm>
            <a:off x="11289" y="2286000"/>
            <a:ext cx="914400" cy="1524000"/>
          </a:xfrm>
          <a:prstGeom prst="homePlate">
            <a:avLst>
              <a:gd name="adj" fmla="val 26410"/>
            </a:avLst>
          </a:prstGeom>
          <a:gradFill>
            <a:gsLst>
              <a:gs pos="74000">
                <a:srgbClr val="E60A3D"/>
              </a:gs>
              <a:gs pos="0">
                <a:srgbClr val="800000"/>
              </a:gs>
            </a:gsLst>
            <a:lin ang="0" scaled="0"/>
          </a:gra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33" name="Right Triangle 32"/>
          <p:cNvSpPr/>
          <p:nvPr/>
        </p:nvSpPr>
        <p:spPr bwMode="auto">
          <a:xfrm rot="10800000">
            <a:off x="11289" y="3810000"/>
            <a:ext cx="77023"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22" name="Rectangle 21"/>
          <p:cNvSpPr>
            <a:spLocks noChangeArrowheads="1"/>
          </p:cNvSpPr>
          <p:nvPr/>
        </p:nvSpPr>
        <p:spPr bwMode="auto">
          <a:xfrm>
            <a:off x="6232822" y="6619879"/>
            <a:ext cx="5861641" cy="235898"/>
          </a:xfrm>
          <a:prstGeom prst="rect">
            <a:avLst/>
          </a:prstGeom>
          <a:noFill/>
          <a:ln w="12700" cap="sq">
            <a:noFill/>
            <a:miter lim="800000"/>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5"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5"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5" kern="0" spc="27" smtClean="0">
                <a:solidFill>
                  <a:schemeClr val="bg2"/>
                </a:solidFill>
                <a:latin typeface="Arial" panose="020B0604020202020204" pitchFamily="34" charset="0"/>
                <a:ea typeface="Arial Unicode MS" charset="0"/>
                <a:cs typeface="Arial" panose="020B0604020202020204" pitchFamily="34" charset="0"/>
              </a:rPr>
            </a:fld>
            <a:endParaRPr lang="en-US" sz="935" kern="0" spc="27" dirty="0">
              <a:solidFill>
                <a:schemeClr val="bg2"/>
              </a:solidFill>
              <a:latin typeface="Arial" panose="020B0604020202020204" pitchFamily="34" charset="0"/>
              <a:ea typeface="Arial Unicode MS" charset="0"/>
              <a:cs typeface="Arial" panose="020B0604020202020204" pitchFamily="34" charset="0"/>
            </a:endParaRPr>
          </a:p>
        </p:txBody>
      </p:sp>
      <p:pic>
        <p:nvPicPr>
          <p:cNvPr id="23" name="Picture 22" descr="CompanyConfidential.png"/>
          <p:cNvPicPr/>
          <p:nvPr/>
        </p:nvPicPr>
        <p:blipFill>
          <a:blip r:embed="rId4"/>
          <a:stretch>
            <a:fillRect/>
          </a:stretch>
        </p:blipFill>
        <p:spPr>
          <a:xfrm>
            <a:off x="974956" y="5198335"/>
            <a:ext cx="898336" cy="549391"/>
          </a:xfrm>
          <a:prstGeom prst="rect">
            <a:avLst/>
          </a:prstGeom>
        </p:spPr>
      </p:pic>
      <p:sp>
        <p:nvSpPr>
          <p:cNvPr id="26" name="Text Box 16"/>
          <p:cNvSpPr txBox="1">
            <a:spLocks noChangeArrowheads="1"/>
          </p:cNvSpPr>
          <p:nvPr/>
        </p:nvSpPr>
        <p:spPr bwMode="auto">
          <a:xfrm>
            <a:off x="1713875" y="5155499"/>
            <a:ext cx="4673600" cy="630942"/>
          </a:xfrm>
          <a:prstGeom prst="rect">
            <a:avLst/>
          </a:prstGeom>
          <a:noFill/>
          <a:ln w="9525">
            <a:noFill/>
            <a:miter lim="800000"/>
          </a:ln>
        </p:spPr>
        <p:txBody>
          <a:bodyPr wrap="square" anchor="b">
            <a:spAutoFit/>
          </a:bodyPr>
          <a:lstStyle>
            <a:defPPr>
              <a:defRPr lang="en-US"/>
            </a:defPPr>
            <a:lvl1pPr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1pPr>
            <a:lvl2pPr marL="4572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2pPr>
            <a:lvl3pPr marL="9144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3pPr>
            <a:lvl4pPr marL="13716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4pPr>
            <a:lvl5pPr marL="18288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5pPr>
            <a:lvl6pPr marL="22860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6pPr>
            <a:lvl7pPr marL="27432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7pPr>
            <a:lvl8pPr marL="32004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8pPr>
            <a:lvl9pPr marL="36576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9pPr>
          </a:lstStyle>
          <a:p>
            <a:pPr defTabSz="1219200">
              <a:lnSpc>
                <a:spcPts val="2105"/>
              </a:lnSpc>
              <a:defRPr/>
            </a:pPr>
            <a:r>
              <a:rPr lang="en-US" sz="1865" b="1" cap="all" dirty="0">
                <a:solidFill>
                  <a:schemeClr val="bg1">
                    <a:lumMod val="50000"/>
                  </a:schemeClr>
                </a:solidFill>
              </a:rPr>
              <a:t>Company Confidential </a:t>
            </a:r>
            <a:br>
              <a:rPr lang="en-US" sz="1865" b="1" cap="all" dirty="0">
                <a:solidFill>
                  <a:schemeClr val="bg1">
                    <a:lumMod val="50000"/>
                  </a:schemeClr>
                </a:solidFill>
              </a:rPr>
            </a:br>
            <a:r>
              <a:rPr lang="en-US" sz="1600" b="1" dirty="0">
                <a:solidFill>
                  <a:schemeClr val="bg1">
                    <a:lumMod val="50000"/>
                  </a:schemeClr>
                </a:solidFill>
              </a:rPr>
              <a:t>Unauthorized Use and Disclosure Prohibited</a:t>
            </a:r>
            <a:endParaRPr lang="en-US" sz="1600" b="1" dirty="0">
              <a:solidFill>
                <a:schemeClr val="bg1">
                  <a:lumMod val="50000"/>
                </a:schemeClr>
              </a:solidFill>
            </a:endParaRPr>
          </a:p>
        </p:txBody>
      </p:sp>
    </p:spTree>
  </p:cSld>
  <p:clrMapOvr>
    <a:overrideClrMapping bg1="lt1" tx1="dk1" bg2="lt2" tx2="dk2" accent1="accent1" accent2="accent2" accent3="accent3" accent4="accent4" accent5="accent5" accent6="accent6" hlink="hlink" folHlink="folHlink"/>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Title Slide, Title Only - 1 or 2 Lines_GPS">
    <p:bg>
      <p:bgPr>
        <a:solidFill>
          <a:schemeClr val="bg1">
            <a:lumMod val="85000"/>
          </a:schemeClr>
        </a:solidFill>
        <a:effectLst/>
      </p:bgPr>
    </p:bg>
    <p:spTree>
      <p:nvGrpSpPr>
        <p:cNvPr id="1" name=""/>
        <p:cNvGrpSpPr/>
        <p:nvPr/>
      </p:nvGrpSpPr>
      <p:grpSpPr>
        <a:xfrm>
          <a:off x="0" y="0"/>
          <a:ext cx="0" cy="0"/>
          <a:chOff x="0" y="0"/>
          <a:chExt cx="0" cy="0"/>
        </a:xfrm>
      </p:grpSpPr>
      <p:sp>
        <p:nvSpPr>
          <p:cNvPr id="18" name="Rectangle 30"/>
          <p:cNvSpPr>
            <a:spLocks noChangeArrowheads="1"/>
          </p:cNvSpPr>
          <p:nvPr/>
        </p:nvSpPr>
        <p:spPr bwMode="auto">
          <a:xfrm>
            <a:off x="92546" y="85347"/>
            <a:ext cx="11997855" cy="6514109"/>
          </a:xfrm>
          <a:prstGeom prst="rect">
            <a:avLst/>
          </a:prstGeom>
          <a:solidFill>
            <a:schemeClr val="bg2">
              <a:lumMod val="50000"/>
            </a:schemeClr>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a:solidFill>
                <a:schemeClr val="tx1"/>
              </a:solidFill>
              <a:latin typeface="Arial" panose="020B0604020202020204" pitchFamily="34" charset="0"/>
            </a:endParaRPr>
          </a:p>
        </p:txBody>
      </p:sp>
      <p:grpSp>
        <p:nvGrpSpPr>
          <p:cNvPr id="19" name="Group 18"/>
          <p:cNvGrpSpPr/>
          <p:nvPr/>
        </p:nvGrpSpPr>
        <p:grpSpPr>
          <a:xfrm>
            <a:off x="10719004" y="442063"/>
            <a:ext cx="1041400" cy="1041400"/>
            <a:chOff x="8039253" y="331547"/>
            <a:chExt cx="781050" cy="781050"/>
          </a:xfrm>
        </p:grpSpPr>
        <p:sp>
          <p:nvSpPr>
            <p:cNvPr id="23" name="Rectangle 22"/>
            <p:cNvSpPr/>
            <p:nvPr/>
          </p:nvSpPr>
          <p:spPr bwMode="auto">
            <a:xfrm>
              <a:off x="8039253" y="331547"/>
              <a:ext cx="781050" cy="781050"/>
            </a:xfrm>
            <a:prstGeom prst="rect">
              <a:avLst/>
            </a:prstGeom>
            <a:gradFill flip="none" rotWithShape="1">
              <a:gsLst>
                <a:gs pos="25000">
                  <a:srgbClr val="E60F34"/>
                </a:gs>
                <a:gs pos="100000">
                  <a:srgbClr val="800000"/>
                </a:gs>
              </a:gsLst>
              <a:path path="circle">
                <a:fillToRect l="50000" t="50000" r="50000" b="50000"/>
              </a:path>
              <a:tileRect/>
            </a:gradFill>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marL="0" marR="0" indent="0" algn="ctr" defTabSz="609600" rtl="0" eaLnBrk="0" fontAlgn="base" latinLnBrk="0" hangingPunct="0">
                <a:lnSpc>
                  <a:spcPct val="100000"/>
                </a:lnSpc>
                <a:spcBef>
                  <a:spcPct val="0"/>
                </a:spcBef>
                <a:spcAft>
                  <a:spcPct val="0"/>
                </a:spcAft>
                <a:buClrTx/>
                <a:buSzTx/>
                <a:buFontTx/>
                <a:buNone/>
                <a:defRPr/>
              </a:pPr>
              <a:endParaRPr lang="en-US" sz="3200" kern="1200">
                <a:solidFill>
                  <a:schemeClr val="tx1"/>
                </a:solidFill>
                <a:latin typeface="Arial" panose="020B0604020202020204" pitchFamily="34" charset="0"/>
                <a:ea typeface="+mn-ea"/>
                <a:cs typeface="+mn-cs"/>
              </a:endParaRPr>
            </a:p>
          </p:txBody>
        </p:sp>
        <p:pic>
          <p:nvPicPr>
            <p:cNvPr id="24" name="Picture 23" descr="LTS_WhiteTextFromRedBox.png"/>
            <p:cNvPicPr/>
            <p:nvPr/>
          </p:nvPicPr>
          <p:blipFill>
            <a:blip r:embed="rId2"/>
            <a:stretch>
              <a:fillRect/>
            </a:stretch>
          </p:blipFill>
          <p:spPr>
            <a:xfrm>
              <a:off x="8140331" y="440292"/>
              <a:ext cx="591515" cy="575826"/>
            </a:xfrm>
            <a:prstGeom prst="rect">
              <a:avLst/>
            </a:prstGeom>
            <a:noFill/>
            <a:ln>
              <a:noFill/>
            </a:ln>
          </p:spPr>
        </p:pic>
      </p:grpSp>
      <p:pic>
        <p:nvPicPr>
          <p:cNvPr id="29" name="Picture 28" descr="RA_Brands_CoolGray.png"/>
          <p:cNvPicPr>
            <a:picLocks noChangeAspect="1"/>
          </p:cNvPicPr>
          <p:nvPr/>
        </p:nvPicPr>
        <p:blipFill>
          <a:blip r:embed="rId3"/>
          <a:stretch>
            <a:fillRect/>
          </a:stretch>
        </p:blipFill>
        <p:spPr>
          <a:xfrm>
            <a:off x="7394161" y="5858695"/>
            <a:ext cx="4376505" cy="419131"/>
          </a:xfrm>
          <a:prstGeom prst="rect">
            <a:avLst/>
          </a:prstGeom>
        </p:spPr>
      </p:pic>
      <p:sp>
        <p:nvSpPr>
          <p:cNvPr id="17" name="Rectangle 16"/>
          <p:cNvSpPr/>
          <p:nvPr/>
        </p:nvSpPr>
        <p:spPr bwMode="auto">
          <a:xfrm>
            <a:off x="203200" y="2379132"/>
            <a:ext cx="11879072" cy="13716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21" name="Rectangle 4"/>
          <p:cNvSpPr>
            <a:spLocks noGrp="1" noChangeArrowheads="1"/>
          </p:cNvSpPr>
          <p:nvPr>
            <p:ph type="ctrTitle" hasCustomPrompt="1"/>
          </p:nvPr>
        </p:nvSpPr>
        <p:spPr>
          <a:xfrm>
            <a:off x="1117600" y="2379134"/>
            <a:ext cx="9321800" cy="1371599"/>
          </a:xfrm>
        </p:spPr>
        <p:txBody>
          <a:bodyPr wrap="square" tIns="0" rIns="0" bIns="0" anchor="ctr">
            <a:noAutofit/>
          </a:bodyPr>
          <a:lstStyle>
            <a:lvl1pPr marL="0" marR="0" indent="0" algn="l" defTabSz="1219200" rtl="0" eaLnBrk="1" fontAlgn="base" latinLnBrk="0" hangingPunct="1">
              <a:lnSpc>
                <a:spcPct val="100000"/>
              </a:lnSpc>
              <a:spcBef>
                <a:spcPct val="0"/>
              </a:spcBef>
              <a:spcAft>
                <a:spcPct val="0"/>
              </a:spcAft>
              <a:buClrTx/>
              <a:buSzTx/>
              <a:buFontTx/>
              <a:buNone/>
              <a:defRPr sz="4000" baseline="0">
                <a:solidFill>
                  <a:srgbClr val="C41230"/>
                </a:solidFill>
              </a:defRPr>
            </a:lvl1pPr>
          </a:lstStyle>
          <a:p>
            <a:r>
              <a:rPr lang="en-US" dirty="0"/>
              <a:t>Click to Add Title</a:t>
            </a:r>
            <a:br>
              <a:rPr lang="en-US" dirty="0"/>
            </a:br>
            <a:r>
              <a:rPr lang="en-US" dirty="0"/>
              <a:t>2 Lines (Optional)</a:t>
            </a:r>
            <a:endParaRPr lang="en-US" dirty="0"/>
          </a:p>
        </p:txBody>
      </p:sp>
      <p:sp>
        <p:nvSpPr>
          <p:cNvPr id="31" name="Pentagon 30"/>
          <p:cNvSpPr/>
          <p:nvPr/>
        </p:nvSpPr>
        <p:spPr bwMode="auto">
          <a:xfrm>
            <a:off x="11289" y="2286000"/>
            <a:ext cx="914400" cy="1524000"/>
          </a:xfrm>
          <a:prstGeom prst="homePlate">
            <a:avLst>
              <a:gd name="adj" fmla="val 26410"/>
            </a:avLst>
          </a:prstGeom>
          <a:gradFill>
            <a:gsLst>
              <a:gs pos="74000">
                <a:srgbClr val="E60A3D"/>
              </a:gs>
              <a:gs pos="0">
                <a:srgbClr val="800000"/>
              </a:gs>
            </a:gsLst>
            <a:lin ang="0" scaled="0"/>
          </a:gra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32" name="Right Triangle 31"/>
          <p:cNvSpPr/>
          <p:nvPr/>
        </p:nvSpPr>
        <p:spPr bwMode="auto">
          <a:xfrm rot="10800000">
            <a:off x="11289" y="3810000"/>
            <a:ext cx="77023"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pic>
        <p:nvPicPr>
          <p:cNvPr id="33" name="Picture 32"/>
          <p:cNvPicPr/>
          <p:nvPr/>
        </p:nvPicPr>
        <p:blipFill>
          <a:blip r:embed="rId4">
            <a:extLst>
              <a:ext uri="{28A0092B-C50C-407E-A947-70E740481C1C}">
                <a14:useLocalDpi xmlns:a14="http://schemas.microsoft.com/office/drawing/2010/main" val="0"/>
              </a:ext>
            </a:extLst>
          </a:blip>
          <a:stretch>
            <a:fillRect/>
          </a:stretch>
        </p:blipFill>
        <p:spPr>
          <a:xfrm>
            <a:off x="6707089" y="1863092"/>
            <a:ext cx="3002280" cy="2498249"/>
          </a:xfrm>
          <a:prstGeom prst="rect">
            <a:avLst/>
          </a:prstGeom>
        </p:spPr>
      </p:pic>
      <p:sp>
        <p:nvSpPr>
          <p:cNvPr id="20" name="Rectangle 19"/>
          <p:cNvSpPr>
            <a:spLocks noChangeArrowheads="1"/>
          </p:cNvSpPr>
          <p:nvPr/>
        </p:nvSpPr>
        <p:spPr bwMode="auto">
          <a:xfrm>
            <a:off x="6232822" y="6619879"/>
            <a:ext cx="5861641" cy="235898"/>
          </a:xfrm>
          <a:prstGeom prst="rect">
            <a:avLst/>
          </a:prstGeom>
          <a:noFill/>
          <a:ln w="12700" cap="sq">
            <a:noFill/>
            <a:miter lim="800000"/>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5"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5"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5" kern="0" spc="27" smtClean="0">
                <a:solidFill>
                  <a:schemeClr val="bg2"/>
                </a:solidFill>
                <a:latin typeface="Arial" panose="020B0604020202020204" pitchFamily="34" charset="0"/>
                <a:ea typeface="Arial Unicode MS" charset="0"/>
                <a:cs typeface="Arial" panose="020B0604020202020204" pitchFamily="34" charset="0"/>
              </a:rPr>
            </a:fld>
            <a:endParaRPr lang="en-US" sz="935" kern="0" spc="27" dirty="0">
              <a:solidFill>
                <a:schemeClr val="bg2"/>
              </a:solidFill>
              <a:latin typeface="Arial" panose="020B0604020202020204" pitchFamily="34" charset="0"/>
              <a:ea typeface="Arial Unicode MS" charset="0"/>
              <a:cs typeface="Arial" panose="020B0604020202020204" pitchFamily="34" charset="0"/>
            </a:endParaRPr>
          </a:p>
        </p:txBody>
      </p:sp>
      <p:pic>
        <p:nvPicPr>
          <p:cNvPr id="22" name="Picture 21" descr="CompanyConfidential.png"/>
          <p:cNvPicPr/>
          <p:nvPr/>
        </p:nvPicPr>
        <p:blipFill>
          <a:blip r:embed="rId5"/>
          <a:stretch>
            <a:fillRect/>
          </a:stretch>
        </p:blipFill>
        <p:spPr>
          <a:xfrm>
            <a:off x="974956" y="5198335"/>
            <a:ext cx="898336" cy="549391"/>
          </a:xfrm>
          <a:prstGeom prst="rect">
            <a:avLst/>
          </a:prstGeom>
        </p:spPr>
      </p:pic>
      <p:sp>
        <p:nvSpPr>
          <p:cNvPr id="27" name="Text Box 16"/>
          <p:cNvSpPr txBox="1">
            <a:spLocks noChangeArrowheads="1"/>
          </p:cNvSpPr>
          <p:nvPr/>
        </p:nvSpPr>
        <p:spPr bwMode="auto">
          <a:xfrm>
            <a:off x="1713875" y="5155499"/>
            <a:ext cx="4673600" cy="630942"/>
          </a:xfrm>
          <a:prstGeom prst="rect">
            <a:avLst/>
          </a:prstGeom>
          <a:noFill/>
          <a:ln w="9525">
            <a:noFill/>
            <a:miter lim="800000"/>
          </a:ln>
        </p:spPr>
        <p:txBody>
          <a:bodyPr wrap="square" anchor="b">
            <a:spAutoFit/>
          </a:bodyPr>
          <a:lstStyle>
            <a:defPPr>
              <a:defRPr lang="en-US"/>
            </a:defPPr>
            <a:lvl1pPr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1pPr>
            <a:lvl2pPr marL="4572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2pPr>
            <a:lvl3pPr marL="9144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3pPr>
            <a:lvl4pPr marL="13716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4pPr>
            <a:lvl5pPr marL="18288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5pPr>
            <a:lvl6pPr marL="22860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6pPr>
            <a:lvl7pPr marL="27432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7pPr>
            <a:lvl8pPr marL="32004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8pPr>
            <a:lvl9pPr marL="36576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9pPr>
          </a:lstStyle>
          <a:p>
            <a:pPr defTabSz="1219200">
              <a:lnSpc>
                <a:spcPts val="2105"/>
              </a:lnSpc>
              <a:defRPr/>
            </a:pPr>
            <a:r>
              <a:rPr lang="en-US" sz="1865" b="1" cap="all" dirty="0">
                <a:solidFill>
                  <a:schemeClr val="bg1">
                    <a:lumMod val="50000"/>
                  </a:schemeClr>
                </a:solidFill>
              </a:rPr>
              <a:t>Company Confidential </a:t>
            </a:r>
            <a:br>
              <a:rPr lang="en-US" sz="1865" b="1" cap="all" dirty="0">
                <a:solidFill>
                  <a:schemeClr val="bg1">
                    <a:lumMod val="50000"/>
                  </a:schemeClr>
                </a:solidFill>
              </a:rPr>
            </a:br>
            <a:r>
              <a:rPr lang="en-US" sz="1600" b="1" dirty="0">
                <a:solidFill>
                  <a:schemeClr val="bg1">
                    <a:lumMod val="50000"/>
                  </a:schemeClr>
                </a:solidFill>
              </a:rPr>
              <a:t>Unauthorized Use and Disclosure Prohibited</a:t>
            </a:r>
            <a:endParaRPr lang="en-US" sz="1600" b="1" dirty="0">
              <a:solidFill>
                <a:schemeClr val="bg1">
                  <a:lumMod val="50000"/>
                </a:schemeClr>
              </a:solidFill>
            </a:endParaRPr>
          </a:p>
        </p:txBody>
      </p:sp>
    </p:spTree>
  </p:cSld>
  <p:clrMapOvr>
    <a:overrideClrMapping bg1="lt1" tx1="dk1" bg2="lt2" tx2="dk2" accent1="accent1" accent2="accent2" accent3="accent3" accent4="accent4" accent5="accent5" accent6="accent6" hlink="hlink" folHlink="folHlink"/>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Title Slide, Title &amp; Sub-title">
    <p:bg>
      <p:bgPr>
        <a:solidFill>
          <a:schemeClr val="bg1">
            <a:lumMod val="85000"/>
          </a:schemeClr>
        </a:solidFill>
        <a:effectLst/>
      </p:bgPr>
    </p:bg>
    <p:spTree>
      <p:nvGrpSpPr>
        <p:cNvPr id="1" name=""/>
        <p:cNvGrpSpPr/>
        <p:nvPr/>
      </p:nvGrpSpPr>
      <p:grpSpPr>
        <a:xfrm>
          <a:off x="0" y="0"/>
          <a:ext cx="0" cy="0"/>
          <a:chOff x="0" y="0"/>
          <a:chExt cx="0" cy="0"/>
        </a:xfrm>
      </p:grpSpPr>
      <p:sp>
        <p:nvSpPr>
          <p:cNvPr id="16" name="Rectangle 30"/>
          <p:cNvSpPr>
            <a:spLocks noChangeArrowheads="1"/>
          </p:cNvSpPr>
          <p:nvPr/>
        </p:nvSpPr>
        <p:spPr bwMode="auto">
          <a:xfrm>
            <a:off x="92546" y="85347"/>
            <a:ext cx="11997855" cy="6514109"/>
          </a:xfrm>
          <a:prstGeom prst="rect">
            <a:avLst/>
          </a:prstGeom>
          <a:solidFill>
            <a:schemeClr val="bg2">
              <a:lumMod val="50000"/>
            </a:schemeClr>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a:solidFill>
                <a:schemeClr val="tx1"/>
              </a:solidFill>
              <a:latin typeface="Arial" panose="020B0604020202020204" pitchFamily="34" charset="0"/>
            </a:endParaRPr>
          </a:p>
        </p:txBody>
      </p:sp>
      <p:sp>
        <p:nvSpPr>
          <p:cNvPr id="33" name="Rectangle 32"/>
          <p:cNvSpPr/>
          <p:nvPr/>
        </p:nvSpPr>
        <p:spPr bwMode="auto">
          <a:xfrm>
            <a:off x="203200" y="2379132"/>
            <a:ext cx="11879072" cy="13716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grpSp>
        <p:nvGrpSpPr>
          <p:cNvPr id="19" name="Group 18"/>
          <p:cNvGrpSpPr/>
          <p:nvPr/>
        </p:nvGrpSpPr>
        <p:grpSpPr>
          <a:xfrm>
            <a:off x="10719004" y="442063"/>
            <a:ext cx="1041400" cy="1041400"/>
            <a:chOff x="8039253" y="331547"/>
            <a:chExt cx="781050" cy="781050"/>
          </a:xfrm>
        </p:grpSpPr>
        <p:sp>
          <p:nvSpPr>
            <p:cNvPr id="22" name="Rectangle 21"/>
            <p:cNvSpPr/>
            <p:nvPr/>
          </p:nvSpPr>
          <p:spPr bwMode="auto">
            <a:xfrm>
              <a:off x="8039253" y="331547"/>
              <a:ext cx="781050" cy="781050"/>
            </a:xfrm>
            <a:prstGeom prst="rect">
              <a:avLst/>
            </a:prstGeom>
            <a:gradFill flip="none" rotWithShape="1">
              <a:gsLst>
                <a:gs pos="25000">
                  <a:srgbClr val="E60F34"/>
                </a:gs>
                <a:gs pos="100000">
                  <a:srgbClr val="800000"/>
                </a:gs>
              </a:gsLst>
              <a:path path="circle">
                <a:fillToRect l="50000" t="50000" r="50000" b="50000"/>
              </a:path>
              <a:tileRect/>
            </a:gradFill>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marL="0" marR="0" indent="0" algn="ctr" defTabSz="609600" rtl="0" eaLnBrk="0" fontAlgn="base" latinLnBrk="0" hangingPunct="0">
                <a:lnSpc>
                  <a:spcPct val="100000"/>
                </a:lnSpc>
                <a:spcBef>
                  <a:spcPct val="0"/>
                </a:spcBef>
                <a:spcAft>
                  <a:spcPct val="0"/>
                </a:spcAft>
                <a:buClrTx/>
                <a:buSzTx/>
                <a:buFontTx/>
                <a:buNone/>
                <a:defRPr/>
              </a:pPr>
              <a:endParaRPr lang="en-US" sz="3200" kern="1200">
                <a:solidFill>
                  <a:schemeClr val="tx1"/>
                </a:solidFill>
                <a:latin typeface="Arial" panose="020B0604020202020204" pitchFamily="34" charset="0"/>
                <a:ea typeface="+mn-ea"/>
                <a:cs typeface="+mn-cs"/>
              </a:endParaRPr>
            </a:p>
          </p:txBody>
        </p:sp>
        <p:pic>
          <p:nvPicPr>
            <p:cNvPr id="26" name="Picture 25" descr="LTS_WhiteTextFromRedBox.png"/>
            <p:cNvPicPr/>
            <p:nvPr/>
          </p:nvPicPr>
          <p:blipFill>
            <a:blip r:embed="rId2"/>
            <a:stretch>
              <a:fillRect/>
            </a:stretch>
          </p:blipFill>
          <p:spPr>
            <a:xfrm>
              <a:off x="8140331" y="440292"/>
              <a:ext cx="591515" cy="575826"/>
            </a:xfrm>
            <a:prstGeom prst="rect">
              <a:avLst/>
            </a:prstGeom>
            <a:noFill/>
            <a:ln>
              <a:noFill/>
            </a:ln>
          </p:spPr>
        </p:pic>
      </p:grpSp>
      <p:pic>
        <p:nvPicPr>
          <p:cNvPr id="32" name="Picture 31" descr="RA_Brands_CoolGray.png"/>
          <p:cNvPicPr>
            <a:picLocks noChangeAspect="1"/>
          </p:cNvPicPr>
          <p:nvPr/>
        </p:nvPicPr>
        <p:blipFill>
          <a:blip r:embed="rId3"/>
          <a:stretch>
            <a:fillRect/>
          </a:stretch>
        </p:blipFill>
        <p:spPr>
          <a:xfrm>
            <a:off x="7394161" y="5858695"/>
            <a:ext cx="4376505" cy="419131"/>
          </a:xfrm>
          <a:prstGeom prst="rect">
            <a:avLst/>
          </a:prstGeom>
        </p:spPr>
      </p:pic>
      <p:sp>
        <p:nvSpPr>
          <p:cNvPr id="20" name="Rectangle 4"/>
          <p:cNvSpPr>
            <a:spLocks noGrp="1" noChangeArrowheads="1"/>
          </p:cNvSpPr>
          <p:nvPr>
            <p:ph type="ctrTitle" hasCustomPrompt="1"/>
          </p:nvPr>
        </p:nvSpPr>
        <p:spPr>
          <a:xfrm>
            <a:off x="1117600" y="2636242"/>
            <a:ext cx="9321800" cy="553998"/>
          </a:xfrm>
        </p:spPr>
        <p:txBody>
          <a:bodyPr wrap="square">
            <a:spAutoFit/>
          </a:bodyPr>
          <a:lstStyle>
            <a:lvl1pPr>
              <a:defRPr sz="4000" baseline="0">
                <a:solidFill>
                  <a:srgbClr val="C41230"/>
                </a:solidFill>
              </a:defRPr>
            </a:lvl1pPr>
          </a:lstStyle>
          <a:p>
            <a:r>
              <a:rPr lang="en-US" dirty="0"/>
              <a:t>Click to Add Title</a:t>
            </a:r>
            <a:endParaRPr lang="en-US" dirty="0"/>
          </a:p>
        </p:txBody>
      </p:sp>
      <p:sp>
        <p:nvSpPr>
          <p:cNvPr id="27" name="Rectangle 5"/>
          <p:cNvSpPr>
            <a:spLocks noGrp="1" noChangeArrowheads="1"/>
          </p:cNvSpPr>
          <p:nvPr>
            <p:ph type="subTitle" idx="1" hasCustomPrompt="1"/>
          </p:nvPr>
        </p:nvSpPr>
        <p:spPr>
          <a:xfrm>
            <a:off x="1117600" y="3044615"/>
            <a:ext cx="9321800" cy="502766"/>
          </a:xfrm>
          <a:prstGeom prst="rect">
            <a:avLst/>
          </a:prstGeom>
        </p:spPr>
        <p:txBody>
          <a:bodyPr wrap="square">
            <a:spAutoFit/>
          </a:bodyPr>
          <a:lstStyle>
            <a:lvl1pPr marL="0" indent="0">
              <a:lnSpc>
                <a:spcPct val="100000"/>
              </a:lnSpc>
              <a:buFont typeface="Webdings" panose="05030102010509060703" charset="2"/>
              <a:buNone/>
              <a:defRPr sz="2600">
                <a:solidFill>
                  <a:schemeClr val="bg2"/>
                </a:solidFill>
              </a:defRPr>
            </a:lvl1pPr>
          </a:lstStyle>
          <a:p>
            <a:r>
              <a:rPr lang="en-US" dirty="0"/>
              <a:t>Click to Add Sub-title</a:t>
            </a:r>
            <a:endParaRPr lang="en-US" dirty="0"/>
          </a:p>
        </p:txBody>
      </p:sp>
      <p:sp>
        <p:nvSpPr>
          <p:cNvPr id="30" name="Pentagon 29"/>
          <p:cNvSpPr/>
          <p:nvPr/>
        </p:nvSpPr>
        <p:spPr bwMode="auto">
          <a:xfrm>
            <a:off x="11289" y="2286000"/>
            <a:ext cx="914400" cy="1524000"/>
          </a:xfrm>
          <a:prstGeom prst="homePlate">
            <a:avLst>
              <a:gd name="adj" fmla="val 26410"/>
            </a:avLst>
          </a:prstGeom>
          <a:gradFill>
            <a:gsLst>
              <a:gs pos="74000">
                <a:srgbClr val="E60A3D"/>
              </a:gs>
              <a:gs pos="0">
                <a:srgbClr val="800000"/>
              </a:gs>
            </a:gsLst>
            <a:lin ang="0" scaled="0"/>
          </a:gra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31" name="Right Triangle 30"/>
          <p:cNvSpPr/>
          <p:nvPr/>
        </p:nvSpPr>
        <p:spPr bwMode="auto">
          <a:xfrm rot="10800000">
            <a:off x="11289" y="3810000"/>
            <a:ext cx="77023"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17" name="Rectangle 16"/>
          <p:cNvSpPr>
            <a:spLocks noChangeArrowheads="1"/>
          </p:cNvSpPr>
          <p:nvPr/>
        </p:nvSpPr>
        <p:spPr bwMode="auto">
          <a:xfrm>
            <a:off x="6232822" y="6619879"/>
            <a:ext cx="5861641" cy="235898"/>
          </a:xfrm>
          <a:prstGeom prst="rect">
            <a:avLst/>
          </a:prstGeom>
          <a:noFill/>
          <a:ln w="12700" cap="sq">
            <a:noFill/>
            <a:miter lim="800000"/>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5"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5"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5" kern="0" spc="27" smtClean="0">
                <a:solidFill>
                  <a:schemeClr val="bg2"/>
                </a:solidFill>
                <a:latin typeface="Arial" panose="020B0604020202020204" pitchFamily="34" charset="0"/>
                <a:ea typeface="Arial Unicode MS" charset="0"/>
                <a:cs typeface="Arial" panose="020B0604020202020204" pitchFamily="34" charset="0"/>
              </a:rPr>
            </a:fld>
            <a:endParaRPr lang="en-US" sz="935" kern="0" spc="27" dirty="0">
              <a:solidFill>
                <a:schemeClr val="bg2"/>
              </a:solidFill>
              <a:latin typeface="Arial" panose="020B0604020202020204" pitchFamily="34" charset="0"/>
              <a:ea typeface="Arial Unicode MS" charset="0"/>
              <a:cs typeface="Arial" panose="020B0604020202020204" pitchFamily="34" charset="0"/>
            </a:endParaRPr>
          </a:p>
        </p:txBody>
      </p:sp>
      <p:pic>
        <p:nvPicPr>
          <p:cNvPr id="23" name="Picture 22" descr="CompanyConfidential.png"/>
          <p:cNvPicPr/>
          <p:nvPr/>
        </p:nvPicPr>
        <p:blipFill>
          <a:blip r:embed="rId4"/>
          <a:stretch>
            <a:fillRect/>
          </a:stretch>
        </p:blipFill>
        <p:spPr>
          <a:xfrm>
            <a:off x="974956" y="5198335"/>
            <a:ext cx="898336" cy="549391"/>
          </a:xfrm>
          <a:prstGeom prst="rect">
            <a:avLst/>
          </a:prstGeom>
        </p:spPr>
      </p:pic>
      <p:sp>
        <p:nvSpPr>
          <p:cNvPr id="25" name="Text Box 16"/>
          <p:cNvSpPr txBox="1">
            <a:spLocks noChangeArrowheads="1"/>
          </p:cNvSpPr>
          <p:nvPr/>
        </p:nvSpPr>
        <p:spPr bwMode="auto">
          <a:xfrm>
            <a:off x="1713875" y="5155499"/>
            <a:ext cx="4673600" cy="630942"/>
          </a:xfrm>
          <a:prstGeom prst="rect">
            <a:avLst/>
          </a:prstGeom>
          <a:noFill/>
          <a:ln w="9525">
            <a:noFill/>
            <a:miter lim="800000"/>
          </a:ln>
        </p:spPr>
        <p:txBody>
          <a:bodyPr wrap="square" anchor="b">
            <a:spAutoFit/>
          </a:bodyPr>
          <a:lstStyle>
            <a:defPPr>
              <a:defRPr lang="en-US"/>
            </a:defPPr>
            <a:lvl1pPr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1pPr>
            <a:lvl2pPr marL="4572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2pPr>
            <a:lvl3pPr marL="9144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3pPr>
            <a:lvl4pPr marL="13716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4pPr>
            <a:lvl5pPr marL="18288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5pPr>
            <a:lvl6pPr marL="22860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6pPr>
            <a:lvl7pPr marL="27432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7pPr>
            <a:lvl8pPr marL="32004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8pPr>
            <a:lvl9pPr marL="36576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9pPr>
          </a:lstStyle>
          <a:p>
            <a:pPr defTabSz="1219200">
              <a:lnSpc>
                <a:spcPts val="2105"/>
              </a:lnSpc>
              <a:defRPr/>
            </a:pPr>
            <a:r>
              <a:rPr lang="en-US" sz="1865" b="1" cap="all" dirty="0">
                <a:solidFill>
                  <a:schemeClr val="bg1">
                    <a:lumMod val="50000"/>
                  </a:schemeClr>
                </a:solidFill>
              </a:rPr>
              <a:t>Company Confidential </a:t>
            </a:r>
            <a:br>
              <a:rPr lang="en-US" sz="1865" b="1" cap="all" dirty="0">
                <a:solidFill>
                  <a:schemeClr val="bg1">
                    <a:lumMod val="50000"/>
                  </a:schemeClr>
                </a:solidFill>
              </a:rPr>
            </a:br>
            <a:r>
              <a:rPr lang="en-US" sz="1600" b="1" dirty="0">
                <a:solidFill>
                  <a:schemeClr val="bg1">
                    <a:lumMod val="50000"/>
                  </a:schemeClr>
                </a:solidFill>
              </a:rPr>
              <a:t>Unauthorized Use and Disclosure Prohibited</a:t>
            </a:r>
            <a:endParaRPr lang="en-US" sz="1600" b="1" dirty="0">
              <a:solidFill>
                <a:schemeClr val="bg1">
                  <a:lumMod val="50000"/>
                </a:schemeClr>
              </a:solidFill>
            </a:endParaRPr>
          </a:p>
        </p:txBody>
      </p:sp>
    </p:spTree>
  </p:cSld>
  <p:clrMapOvr>
    <a:overrideClrMapping bg1="lt1" tx1="dk1" bg2="lt2" tx2="dk2" accent1="accent1" accent2="accent2" accent3="accent3" accent4="accent4" accent5="accent5" accent6="accent6" hlink="hlink" folHlink="folHlink"/>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Title Slide, Title &amp; Sub-title_GPS">
    <p:bg>
      <p:bgPr>
        <a:solidFill>
          <a:schemeClr val="bg1">
            <a:lumMod val="85000"/>
          </a:schemeClr>
        </a:solidFill>
        <a:effectLst/>
      </p:bgPr>
    </p:bg>
    <p:spTree>
      <p:nvGrpSpPr>
        <p:cNvPr id="1" name=""/>
        <p:cNvGrpSpPr/>
        <p:nvPr/>
      </p:nvGrpSpPr>
      <p:grpSpPr>
        <a:xfrm>
          <a:off x="0" y="0"/>
          <a:ext cx="0" cy="0"/>
          <a:chOff x="0" y="0"/>
          <a:chExt cx="0" cy="0"/>
        </a:xfrm>
      </p:grpSpPr>
      <p:sp>
        <p:nvSpPr>
          <p:cNvPr id="19" name="Rectangle 30"/>
          <p:cNvSpPr>
            <a:spLocks noChangeArrowheads="1"/>
          </p:cNvSpPr>
          <p:nvPr/>
        </p:nvSpPr>
        <p:spPr bwMode="auto">
          <a:xfrm>
            <a:off x="92546" y="85347"/>
            <a:ext cx="11997855" cy="6514109"/>
          </a:xfrm>
          <a:prstGeom prst="rect">
            <a:avLst/>
          </a:prstGeom>
          <a:solidFill>
            <a:schemeClr val="bg2">
              <a:lumMod val="50000"/>
            </a:schemeClr>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a:solidFill>
                <a:schemeClr val="tx1"/>
              </a:solidFill>
              <a:latin typeface="Arial" panose="020B0604020202020204" pitchFamily="34" charset="0"/>
            </a:endParaRPr>
          </a:p>
        </p:txBody>
      </p:sp>
      <p:grpSp>
        <p:nvGrpSpPr>
          <p:cNvPr id="22" name="Group 21"/>
          <p:cNvGrpSpPr/>
          <p:nvPr/>
        </p:nvGrpSpPr>
        <p:grpSpPr>
          <a:xfrm>
            <a:off x="10719004" y="442063"/>
            <a:ext cx="1041400" cy="1041400"/>
            <a:chOff x="8039253" y="331547"/>
            <a:chExt cx="781050" cy="781050"/>
          </a:xfrm>
        </p:grpSpPr>
        <p:sp>
          <p:nvSpPr>
            <p:cNvPr id="25" name="Rectangle 24"/>
            <p:cNvSpPr/>
            <p:nvPr/>
          </p:nvSpPr>
          <p:spPr bwMode="auto">
            <a:xfrm>
              <a:off x="8039253" y="331547"/>
              <a:ext cx="781050" cy="781050"/>
            </a:xfrm>
            <a:prstGeom prst="rect">
              <a:avLst/>
            </a:prstGeom>
            <a:gradFill flip="none" rotWithShape="1">
              <a:gsLst>
                <a:gs pos="25000">
                  <a:srgbClr val="E60F34"/>
                </a:gs>
                <a:gs pos="100000">
                  <a:srgbClr val="800000"/>
                </a:gs>
              </a:gsLst>
              <a:path path="circle">
                <a:fillToRect l="50000" t="50000" r="50000" b="50000"/>
              </a:path>
              <a:tileRect/>
            </a:gradFill>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marL="0" marR="0" indent="0" algn="ctr" defTabSz="609600" rtl="0" eaLnBrk="0" fontAlgn="base" latinLnBrk="0" hangingPunct="0">
                <a:lnSpc>
                  <a:spcPct val="100000"/>
                </a:lnSpc>
                <a:spcBef>
                  <a:spcPct val="0"/>
                </a:spcBef>
                <a:spcAft>
                  <a:spcPct val="0"/>
                </a:spcAft>
                <a:buClrTx/>
                <a:buSzTx/>
                <a:buFontTx/>
                <a:buNone/>
                <a:defRPr/>
              </a:pPr>
              <a:endParaRPr lang="en-US" sz="3200" kern="1200">
                <a:solidFill>
                  <a:schemeClr val="tx1"/>
                </a:solidFill>
                <a:latin typeface="Arial" panose="020B0604020202020204" pitchFamily="34" charset="0"/>
                <a:ea typeface="+mn-ea"/>
                <a:cs typeface="+mn-cs"/>
              </a:endParaRPr>
            </a:p>
          </p:txBody>
        </p:sp>
        <p:pic>
          <p:nvPicPr>
            <p:cNvPr id="26" name="Picture 25" descr="LTS_WhiteTextFromRedBox.png"/>
            <p:cNvPicPr/>
            <p:nvPr/>
          </p:nvPicPr>
          <p:blipFill>
            <a:blip r:embed="rId2"/>
            <a:stretch>
              <a:fillRect/>
            </a:stretch>
          </p:blipFill>
          <p:spPr>
            <a:xfrm>
              <a:off x="8140331" y="440292"/>
              <a:ext cx="591515" cy="575826"/>
            </a:xfrm>
            <a:prstGeom prst="rect">
              <a:avLst/>
            </a:prstGeom>
            <a:noFill/>
            <a:ln>
              <a:noFill/>
            </a:ln>
          </p:spPr>
        </p:pic>
      </p:grpSp>
      <p:pic>
        <p:nvPicPr>
          <p:cNvPr id="31" name="Picture 30" descr="RA_Brands_CoolGray.png"/>
          <p:cNvPicPr>
            <a:picLocks noChangeAspect="1"/>
          </p:cNvPicPr>
          <p:nvPr/>
        </p:nvPicPr>
        <p:blipFill>
          <a:blip r:embed="rId3"/>
          <a:stretch>
            <a:fillRect/>
          </a:stretch>
        </p:blipFill>
        <p:spPr>
          <a:xfrm>
            <a:off x="7394161" y="5858695"/>
            <a:ext cx="4376505" cy="419131"/>
          </a:xfrm>
          <a:prstGeom prst="rect">
            <a:avLst/>
          </a:prstGeom>
        </p:spPr>
      </p:pic>
      <p:sp>
        <p:nvSpPr>
          <p:cNvPr id="16" name="Rectangle 15"/>
          <p:cNvSpPr/>
          <p:nvPr/>
        </p:nvSpPr>
        <p:spPr bwMode="auto">
          <a:xfrm>
            <a:off x="203200" y="2379132"/>
            <a:ext cx="11879072" cy="13716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17" name="Rectangle 4"/>
          <p:cNvSpPr>
            <a:spLocks noGrp="1" noChangeArrowheads="1"/>
          </p:cNvSpPr>
          <p:nvPr>
            <p:ph type="ctrTitle" hasCustomPrompt="1"/>
          </p:nvPr>
        </p:nvSpPr>
        <p:spPr>
          <a:xfrm>
            <a:off x="1117600" y="2636242"/>
            <a:ext cx="9321800" cy="553998"/>
          </a:xfrm>
        </p:spPr>
        <p:txBody>
          <a:bodyPr wrap="square">
            <a:spAutoFit/>
          </a:bodyPr>
          <a:lstStyle>
            <a:lvl1pPr>
              <a:defRPr sz="4000" baseline="0">
                <a:solidFill>
                  <a:srgbClr val="C41230"/>
                </a:solidFill>
              </a:defRPr>
            </a:lvl1pPr>
          </a:lstStyle>
          <a:p>
            <a:r>
              <a:rPr lang="en-US" dirty="0"/>
              <a:t>Click to Add Title</a:t>
            </a:r>
            <a:endParaRPr lang="en-US" dirty="0"/>
          </a:p>
        </p:txBody>
      </p:sp>
      <p:sp>
        <p:nvSpPr>
          <p:cNvPr id="32" name="Rectangle 5"/>
          <p:cNvSpPr>
            <a:spLocks noGrp="1" noChangeArrowheads="1"/>
          </p:cNvSpPr>
          <p:nvPr>
            <p:ph type="subTitle" idx="1" hasCustomPrompt="1"/>
          </p:nvPr>
        </p:nvSpPr>
        <p:spPr>
          <a:xfrm>
            <a:off x="1117600" y="3044615"/>
            <a:ext cx="9321800" cy="502766"/>
          </a:xfrm>
          <a:prstGeom prst="rect">
            <a:avLst/>
          </a:prstGeom>
        </p:spPr>
        <p:txBody>
          <a:bodyPr wrap="square">
            <a:spAutoFit/>
          </a:bodyPr>
          <a:lstStyle>
            <a:lvl1pPr marL="0" indent="0">
              <a:lnSpc>
                <a:spcPct val="100000"/>
              </a:lnSpc>
              <a:buFont typeface="Webdings" panose="05030102010509060703" charset="2"/>
              <a:buNone/>
              <a:defRPr sz="2600">
                <a:solidFill>
                  <a:schemeClr val="bg2"/>
                </a:solidFill>
              </a:defRPr>
            </a:lvl1pPr>
          </a:lstStyle>
          <a:p>
            <a:r>
              <a:rPr lang="en-US" dirty="0"/>
              <a:t>Click to Add Sub-title</a:t>
            </a:r>
            <a:endParaRPr lang="en-US" dirty="0"/>
          </a:p>
        </p:txBody>
      </p:sp>
      <p:sp>
        <p:nvSpPr>
          <p:cNvPr id="33" name="Pentagon 32"/>
          <p:cNvSpPr/>
          <p:nvPr/>
        </p:nvSpPr>
        <p:spPr bwMode="auto">
          <a:xfrm>
            <a:off x="11289" y="2286000"/>
            <a:ext cx="914400" cy="1524000"/>
          </a:xfrm>
          <a:prstGeom prst="homePlate">
            <a:avLst>
              <a:gd name="adj" fmla="val 26410"/>
            </a:avLst>
          </a:prstGeom>
          <a:gradFill>
            <a:gsLst>
              <a:gs pos="74000">
                <a:srgbClr val="E60A3D"/>
              </a:gs>
              <a:gs pos="0">
                <a:srgbClr val="800000"/>
              </a:gs>
            </a:gsLst>
            <a:lin ang="0" scaled="0"/>
          </a:gra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34" name="Right Triangle 33"/>
          <p:cNvSpPr/>
          <p:nvPr/>
        </p:nvSpPr>
        <p:spPr bwMode="auto">
          <a:xfrm rot="10800000">
            <a:off x="11289" y="3810000"/>
            <a:ext cx="77023" cy="76200"/>
          </a:xfrm>
          <a:prstGeom prst="rtTriangle">
            <a:avLst/>
          </a:prstGeom>
          <a:solidFill>
            <a:srgbClr val="3A0000"/>
          </a:solidFill>
          <a:ln w="9525" cap="flat" cmpd="sng" algn="ctr">
            <a:noFill/>
            <a:prstDash val="solid"/>
            <a:round/>
            <a:headEnd type="none" w="med" len="med"/>
            <a:tailEnd type="none" w="med" len="med"/>
          </a:ln>
          <a:effectLst/>
        </p:spPr>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pic>
        <p:nvPicPr>
          <p:cNvPr id="20" name="Picture 19"/>
          <p:cNvPicPr/>
          <p:nvPr/>
        </p:nvPicPr>
        <p:blipFill>
          <a:blip r:embed="rId4">
            <a:extLst>
              <a:ext uri="{28A0092B-C50C-407E-A947-70E740481C1C}">
                <a14:useLocalDpi xmlns:a14="http://schemas.microsoft.com/office/drawing/2010/main" val="0"/>
              </a:ext>
            </a:extLst>
          </a:blip>
          <a:stretch>
            <a:fillRect/>
          </a:stretch>
        </p:blipFill>
        <p:spPr>
          <a:xfrm>
            <a:off x="6707089" y="1863092"/>
            <a:ext cx="3002280" cy="2498249"/>
          </a:xfrm>
          <a:prstGeom prst="rect">
            <a:avLst/>
          </a:prstGeom>
        </p:spPr>
      </p:pic>
      <p:sp>
        <p:nvSpPr>
          <p:cNvPr id="21" name="Rectangle 20"/>
          <p:cNvSpPr>
            <a:spLocks noChangeArrowheads="1"/>
          </p:cNvSpPr>
          <p:nvPr/>
        </p:nvSpPr>
        <p:spPr bwMode="auto">
          <a:xfrm>
            <a:off x="6232822" y="6619879"/>
            <a:ext cx="5861641" cy="235898"/>
          </a:xfrm>
          <a:prstGeom prst="rect">
            <a:avLst/>
          </a:prstGeom>
          <a:noFill/>
          <a:ln w="12700" cap="sq">
            <a:noFill/>
            <a:miter lim="800000"/>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5"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5"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5" kern="0" spc="27" smtClean="0">
                <a:solidFill>
                  <a:schemeClr val="bg2"/>
                </a:solidFill>
                <a:latin typeface="Arial" panose="020B0604020202020204" pitchFamily="34" charset="0"/>
                <a:ea typeface="Arial Unicode MS" charset="0"/>
                <a:cs typeface="Arial" panose="020B0604020202020204" pitchFamily="34" charset="0"/>
              </a:rPr>
            </a:fld>
            <a:endParaRPr lang="en-US" sz="935" kern="0" spc="27" dirty="0">
              <a:solidFill>
                <a:schemeClr val="bg2"/>
              </a:solidFill>
              <a:latin typeface="Arial" panose="020B0604020202020204" pitchFamily="34" charset="0"/>
              <a:ea typeface="Arial Unicode MS" charset="0"/>
              <a:cs typeface="Arial" panose="020B0604020202020204" pitchFamily="34" charset="0"/>
            </a:endParaRPr>
          </a:p>
        </p:txBody>
      </p:sp>
      <p:pic>
        <p:nvPicPr>
          <p:cNvPr id="24" name="Picture 23" descr="CompanyConfidential.png"/>
          <p:cNvPicPr/>
          <p:nvPr/>
        </p:nvPicPr>
        <p:blipFill>
          <a:blip r:embed="rId5"/>
          <a:stretch>
            <a:fillRect/>
          </a:stretch>
        </p:blipFill>
        <p:spPr>
          <a:xfrm>
            <a:off x="974956" y="5198335"/>
            <a:ext cx="898336" cy="549391"/>
          </a:xfrm>
          <a:prstGeom prst="rect">
            <a:avLst/>
          </a:prstGeom>
        </p:spPr>
      </p:pic>
      <p:sp>
        <p:nvSpPr>
          <p:cNvPr id="29" name="Text Box 16"/>
          <p:cNvSpPr txBox="1">
            <a:spLocks noChangeArrowheads="1"/>
          </p:cNvSpPr>
          <p:nvPr/>
        </p:nvSpPr>
        <p:spPr bwMode="auto">
          <a:xfrm>
            <a:off x="1713875" y="5155499"/>
            <a:ext cx="4673600" cy="630942"/>
          </a:xfrm>
          <a:prstGeom prst="rect">
            <a:avLst/>
          </a:prstGeom>
          <a:noFill/>
          <a:ln w="9525">
            <a:noFill/>
            <a:miter lim="800000"/>
          </a:ln>
        </p:spPr>
        <p:txBody>
          <a:bodyPr wrap="square" anchor="b">
            <a:spAutoFit/>
          </a:bodyPr>
          <a:lstStyle>
            <a:defPPr>
              <a:defRPr lang="en-US"/>
            </a:defPPr>
            <a:lvl1pPr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1pPr>
            <a:lvl2pPr marL="4572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2pPr>
            <a:lvl3pPr marL="9144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3pPr>
            <a:lvl4pPr marL="13716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4pPr>
            <a:lvl5pPr marL="18288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5pPr>
            <a:lvl6pPr marL="22860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6pPr>
            <a:lvl7pPr marL="27432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7pPr>
            <a:lvl8pPr marL="32004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8pPr>
            <a:lvl9pPr marL="36576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9pPr>
          </a:lstStyle>
          <a:p>
            <a:pPr defTabSz="1219200">
              <a:lnSpc>
                <a:spcPts val="2105"/>
              </a:lnSpc>
              <a:defRPr/>
            </a:pPr>
            <a:r>
              <a:rPr lang="en-US" sz="1865" b="1" cap="all" dirty="0">
                <a:solidFill>
                  <a:schemeClr val="bg1">
                    <a:lumMod val="50000"/>
                  </a:schemeClr>
                </a:solidFill>
              </a:rPr>
              <a:t>Company Confidential </a:t>
            </a:r>
            <a:br>
              <a:rPr lang="en-US" sz="1865" b="1" cap="all" dirty="0">
                <a:solidFill>
                  <a:schemeClr val="bg1">
                    <a:lumMod val="50000"/>
                  </a:schemeClr>
                </a:solidFill>
              </a:rPr>
            </a:br>
            <a:r>
              <a:rPr lang="en-US" sz="1600" b="1" dirty="0">
                <a:solidFill>
                  <a:schemeClr val="bg1">
                    <a:lumMod val="50000"/>
                  </a:schemeClr>
                </a:solidFill>
              </a:rPr>
              <a:t>Unauthorized Use and Disclosure Prohibited</a:t>
            </a:r>
            <a:endParaRPr lang="en-US" sz="1600" b="1" dirty="0">
              <a:solidFill>
                <a:schemeClr val="bg1">
                  <a:lumMod val="50000"/>
                </a:schemeClr>
              </a:solidFill>
            </a:endParaRPr>
          </a:p>
        </p:txBody>
      </p:sp>
    </p:spTree>
  </p:cSld>
  <p:clrMapOvr>
    <a:overrideClrMapping bg1="lt1" tx1="dk1" bg2="lt2" tx2="dk2" accent1="accent1" accent2="accent2" accent3="accent3" accent4="accent4" accent5="accent5" accent6="accent6" hlink="hlink" folHlink="folHlink"/>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03200" y="182882"/>
            <a:ext cx="9448800" cy="914399"/>
          </a:xfrm>
        </p:spPr>
        <p:txBody>
          <a:bodyPr/>
          <a:lstStyle>
            <a:lvl1pPr>
              <a:defRPr/>
            </a:lvl1pPr>
          </a:lstStyle>
          <a:p>
            <a:r>
              <a:rPr lang="en-US" dirty="0"/>
              <a:t>Click to Add Title</a:t>
            </a:r>
            <a:endParaRPr lang="en-US" dirty="0"/>
          </a:p>
        </p:txBody>
      </p:sp>
      <p:sp>
        <p:nvSpPr>
          <p:cNvPr id="9" name="Content Placeholder 6"/>
          <p:cNvSpPr>
            <a:spLocks noGrp="1"/>
          </p:cNvSpPr>
          <p:nvPr>
            <p:ph sz="quarter" idx="11"/>
          </p:nvPr>
        </p:nvSpPr>
        <p:spPr>
          <a:xfrm>
            <a:off x="203200" y="1295401"/>
            <a:ext cx="11785600" cy="496781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203200" y="321738"/>
            <a:ext cx="9448800" cy="491068"/>
          </a:xfrm>
        </p:spPr>
        <p:txBody>
          <a:bodyPr/>
          <a:lstStyle>
            <a:lvl1pPr>
              <a:defRPr/>
            </a:lvl1pPr>
          </a:lstStyle>
          <a:p>
            <a:r>
              <a:rPr lang="en-US"/>
              <a:t>Click to edit Master title style</a:t>
            </a:r>
            <a:endParaRPr lang="en-US" dirty="0"/>
          </a:p>
        </p:txBody>
      </p:sp>
      <p:sp>
        <p:nvSpPr>
          <p:cNvPr id="10" name="Text Placeholder 9"/>
          <p:cNvSpPr>
            <a:spLocks noGrp="1"/>
          </p:cNvSpPr>
          <p:nvPr>
            <p:ph type="body" sz="quarter" idx="11" hasCustomPrompt="1"/>
          </p:nvPr>
        </p:nvSpPr>
        <p:spPr>
          <a:xfrm>
            <a:off x="203200" y="645165"/>
            <a:ext cx="9448800" cy="253996"/>
          </a:xfrm>
        </p:spPr>
        <p:txBody>
          <a:bodyPr anchor="t">
            <a:noAutofit/>
          </a:bodyPr>
          <a:lstStyle>
            <a:lvl1pPr algn="l">
              <a:spcAft>
                <a:spcPts val="0"/>
              </a:spcAft>
              <a:buNone/>
              <a:defRPr sz="2600">
                <a:solidFill>
                  <a:schemeClr val="bg1"/>
                </a:solidFill>
              </a:defRPr>
            </a:lvl1pPr>
          </a:lstStyle>
          <a:p>
            <a:pPr lvl="0"/>
            <a:r>
              <a:rPr lang="en-US" dirty="0"/>
              <a:t>Click to add Sub-Title</a:t>
            </a:r>
            <a:endParaRPr lang="en-US" dirty="0"/>
          </a:p>
        </p:txBody>
      </p:sp>
      <p:sp>
        <p:nvSpPr>
          <p:cNvPr id="9" name="Content Placeholder 6"/>
          <p:cNvSpPr>
            <a:spLocks noGrp="1"/>
          </p:cNvSpPr>
          <p:nvPr>
            <p:ph sz="quarter" idx="12"/>
          </p:nvPr>
        </p:nvSpPr>
        <p:spPr>
          <a:xfrm>
            <a:off x="203200" y="1295401"/>
            <a:ext cx="11785600" cy="496781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3200" y="182882"/>
            <a:ext cx="9448800" cy="914399"/>
          </a:xfrm>
        </p:spPr>
        <p:txBody>
          <a:bodyPr/>
          <a:lstStyle>
            <a:lvl1pPr>
              <a:defRPr/>
            </a:lvl1pPr>
          </a:lstStyle>
          <a:p>
            <a:r>
              <a:rPr lang="en-US" dirty="0"/>
              <a:t>Title Only</a:t>
            </a:r>
            <a:endParaRPr lang="en-US" dirty="0"/>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Rectangle 10"/>
          <p:cNvSpPr>
            <a:spLocks noGrp="1" noChangeArrowheads="1"/>
          </p:cNvSpPr>
          <p:nvPr>
            <p:ph idx="1"/>
          </p:nvPr>
        </p:nvSpPr>
        <p:spPr bwMode="auto">
          <a:xfrm>
            <a:off x="203200" y="1282702"/>
            <a:ext cx="11785600" cy="4980516"/>
          </a:xfrm>
          <a:prstGeom prst="rect">
            <a:avLst/>
          </a:prstGeom>
          <a:noFill/>
          <a:ln w="9525">
            <a:noFill/>
            <a:miter lim="800000"/>
          </a:ln>
          <a:effectLst/>
        </p:spPr>
        <p:txBody>
          <a:bodyPr tIns="91440" bIns="91440" anchor="ctr"/>
          <a:lstStyle>
            <a:lvl1pPr algn="ctr">
              <a:lnSpc>
                <a:spcPct val="100000"/>
              </a:lnSpc>
              <a:spcBef>
                <a:spcPts val="0"/>
              </a:spcBef>
              <a:buNone/>
              <a:defRPr sz="3200">
                <a:solidFill>
                  <a:schemeClr val="bg1"/>
                </a:solidFill>
              </a:defRPr>
            </a:lvl1pPr>
          </a:lstStyle>
          <a:p>
            <a:pPr lvl="0"/>
            <a:r>
              <a:rPr lang="en-US" noProof="0"/>
              <a:t>Click to edit Master text styles</a:t>
            </a:r>
            <a:endParaRPr lang="en-US" noProof="0"/>
          </a:p>
        </p:txBody>
      </p:sp>
      <p:sp>
        <p:nvSpPr>
          <p:cNvPr id="7" name="Title 1"/>
          <p:cNvSpPr>
            <a:spLocks noGrp="1"/>
          </p:cNvSpPr>
          <p:nvPr>
            <p:ph type="title" hasCustomPrompt="1"/>
          </p:nvPr>
        </p:nvSpPr>
        <p:spPr>
          <a:xfrm>
            <a:off x="203200" y="182882"/>
            <a:ext cx="9448800" cy="914399"/>
          </a:xfrm>
        </p:spPr>
        <p:txBody>
          <a:bodyPr/>
          <a:lstStyle>
            <a:lvl1pPr>
              <a:defRPr/>
            </a:lvl1pPr>
          </a:lstStyle>
          <a:p>
            <a:r>
              <a:rPr lang="en-US" dirty="0"/>
              <a:t>Click to Add Title</a:t>
            </a:r>
            <a:endParaRPr lang="en-US"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标题 2"/>
          <p:cNvSpPr>
            <a:spLocks noGrp="1"/>
          </p:cNvSpPr>
          <p:nvPr>
            <p:ph type="title"/>
          </p:nvPr>
        </p:nvSpPr>
        <p:spPr>
          <a:xfrm>
            <a:off x="203200" y="279135"/>
            <a:ext cx="9448800" cy="914399"/>
          </a:xfrm>
          <a:prstGeom prst="rect">
            <a:avLst/>
          </a:prstGeom>
        </p:spPr>
        <p:txBody>
          <a:bodyPr/>
          <a:lstStyle>
            <a:lvl1pPr>
              <a:defRPr>
                <a:solidFill>
                  <a:srgbClr val="C00000"/>
                </a:solidFill>
              </a:defRPr>
            </a:lvl1pPr>
          </a:lstStyle>
          <a:p>
            <a:r>
              <a:rPr lang="zh-CN" altLang="en-US" dirty="0"/>
              <a:t>单击此处编辑母版标题样式</a:t>
            </a:r>
            <a:endParaRPr lang="en-GB" dirty="0"/>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auto">
          <a:xfrm>
            <a:off x="92546" y="85346"/>
            <a:ext cx="11992861" cy="6514109"/>
          </a:xfrm>
          <a:prstGeom prst="rect">
            <a:avLst/>
          </a:prstGeom>
          <a:solidFill>
            <a:schemeClr val="bg2">
              <a:lumMod val="50000"/>
            </a:schemeClr>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a:solidFill>
                <a:schemeClr val="tx1"/>
              </a:solidFill>
              <a:latin typeface="Arial" panose="020B0604020202020204" pitchFamily="34" charset="0"/>
            </a:endParaRPr>
          </a:p>
        </p:txBody>
      </p:sp>
      <p:sp>
        <p:nvSpPr>
          <p:cNvPr id="3" name="Title 1"/>
          <p:cNvSpPr>
            <a:spLocks noGrp="1"/>
          </p:cNvSpPr>
          <p:nvPr>
            <p:ph type="title" hasCustomPrompt="1"/>
          </p:nvPr>
        </p:nvSpPr>
        <p:spPr>
          <a:xfrm>
            <a:off x="438964" y="4452168"/>
            <a:ext cx="11480800" cy="762000"/>
          </a:xfrm>
        </p:spPr>
        <p:txBody>
          <a:bodyPr/>
          <a:lstStyle>
            <a:lvl1pPr>
              <a:defRPr>
                <a:solidFill>
                  <a:schemeClr val="bg1"/>
                </a:solidFill>
              </a:defRPr>
            </a:lvl1pPr>
          </a:lstStyle>
          <a:p>
            <a:r>
              <a:rPr lang="en-US" dirty="0"/>
              <a:t>Click to Add Title</a:t>
            </a:r>
            <a:endParaRPr lang="en-US" dirty="0"/>
          </a:p>
        </p:txBody>
      </p:sp>
      <p:sp>
        <p:nvSpPr>
          <p:cNvPr id="4" name="Text Placeholder 2"/>
          <p:cNvSpPr>
            <a:spLocks noGrp="1"/>
          </p:cNvSpPr>
          <p:nvPr>
            <p:ph type="body" sz="half" idx="1" hasCustomPrompt="1"/>
          </p:nvPr>
        </p:nvSpPr>
        <p:spPr>
          <a:xfrm>
            <a:off x="438964" y="5214170"/>
            <a:ext cx="11480800" cy="1054100"/>
          </a:xfrm>
          <a:prstGeom prst="rect">
            <a:avLst/>
          </a:prstGeom>
        </p:spPr>
        <p:txBody>
          <a:bodyPr/>
          <a:lstStyle>
            <a:lvl1pPr>
              <a:buNone/>
              <a:defRPr baseline="0">
                <a:solidFill>
                  <a:schemeClr val="bg1"/>
                </a:solidFill>
              </a:defRPr>
            </a:lvl1pPr>
            <a:lvl2pPr marL="1073150" indent="-304800">
              <a:defRPr>
                <a:solidFill>
                  <a:srgbClr val="FFFFFF"/>
                </a:solidFill>
              </a:defRPr>
            </a:lvl2pPr>
            <a:lvl3pPr marL="1602105" indent="-304800">
              <a:defRPr>
                <a:solidFill>
                  <a:srgbClr val="FFFFFF"/>
                </a:solidFill>
              </a:defRPr>
            </a:lvl3pPr>
            <a:lvl4pPr>
              <a:defRPr>
                <a:solidFill>
                  <a:srgbClr val="FFFFFF"/>
                </a:solidFill>
              </a:defRPr>
            </a:lvl4pPr>
            <a:lvl5pPr>
              <a:buClr>
                <a:schemeClr val="bg1"/>
              </a:buClr>
              <a:defRPr>
                <a:solidFill>
                  <a:srgbClr val="FFFFFF"/>
                </a:solidFill>
              </a:defRPr>
            </a:lvl5pPr>
          </a:lstStyle>
          <a:p>
            <a:pPr lvl="0"/>
            <a:r>
              <a:rPr lang="en-US" dirty="0"/>
              <a:t>Click to Add Sub Title</a:t>
            </a:r>
            <a:endParaRPr lang="en-US" dirty="0"/>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hoto Only">
    <p:spTree>
      <p:nvGrpSpPr>
        <p:cNvPr id="1" name=""/>
        <p:cNvGrpSpPr/>
        <p:nvPr/>
      </p:nvGrpSpPr>
      <p:grpSpPr>
        <a:xfrm>
          <a:off x="0" y="0"/>
          <a:ext cx="0" cy="0"/>
          <a:chOff x="0" y="0"/>
          <a:chExt cx="0" cy="0"/>
        </a:xfrm>
      </p:grpSpPr>
      <p:sp>
        <p:nvSpPr>
          <p:cNvPr id="5" name="Rectangle 4"/>
          <p:cNvSpPr>
            <a:spLocks noChangeArrowheads="1"/>
          </p:cNvSpPr>
          <p:nvPr/>
        </p:nvSpPr>
        <p:spPr bwMode="auto">
          <a:xfrm>
            <a:off x="92546" y="85346"/>
            <a:ext cx="11992861" cy="6514109"/>
          </a:xfrm>
          <a:prstGeom prst="rect">
            <a:avLst/>
          </a:prstGeom>
          <a:solidFill>
            <a:schemeClr val="bg2">
              <a:lumMod val="50000"/>
            </a:schemeClr>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a:solidFill>
                <a:schemeClr val="tx1"/>
              </a:solidFill>
              <a:latin typeface="Arial" panose="020B0604020202020204" pitchFamily="34" charset="0"/>
            </a:endParaRPr>
          </a:p>
        </p:txBody>
      </p:sp>
      <p:sp>
        <p:nvSpPr>
          <p:cNvPr id="4" name="Picture Placeholder 2"/>
          <p:cNvSpPr>
            <a:spLocks noGrp="1"/>
          </p:cNvSpPr>
          <p:nvPr>
            <p:ph type="pic" idx="1"/>
          </p:nvPr>
        </p:nvSpPr>
        <p:spPr>
          <a:xfrm>
            <a:off x="101601" y="99420"/>
            <a:ext cx="11988799" cy="6500035"/>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pPr lvl="0"/>
            <a:r>
              <a:rPr lang="en-US" noProof="0"/>
              <a:t>Click icon to add picture</a:t>
            </a:r>
            <a:endParaRPr lang="en-US" noProof="0" dirty="0"/>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to with Title">
    <p:spTree>
      <p:nvGrpSpPr>
        <p:cNvPr id="1" name=""/>
        <p:cNvGrpSpPr/>
        <p:nvPr/>
      </p:nvGrpSpPr>
      <p:grpSpPr>
        <a:xfrm>
          <a:off x="0" y="0"/>
          <a:ext cx="0" cy="0"/>
          <a:chOff x="0" y="0"/>
          <a:chExt cx="0" cy="0"/>
        </a:xfrm>
      </p:grpSpPr>
      <p:sp>
        <p:nvSpPr>
          <p:cNvPr id="7" name="Rectangle 6"/>
          <p:cNvSpPr>
            <a:spLocks noChangeArrowheads="1"/>
          </p:cNvSpPr>
          <p:nvPr/>
        </p:nvSpPr>
        <p:spPr bwMode="auto">
          <a:xfrm>
            <a:off x="92546" y="85346"/>
            <a:ext cx="11992861" cy="6514109"/>
          </a:xfrm>
          <a:prstGeom prst="rect">
            <a:avLst/>
          </a:prstGeom>
          <a:solidFill>
            <a:schemeClr val="bg2">
              <a:lumMod val="50000"/>
            </a:schemeClr>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a:solidFill>
                <a:schemeClr val="tx1"/>
              </a:solidFill>
              <a:latin typeface="Arial" panose="020B0604020202020204" pitchFamily="34" charset="0"/>
            </a:endParaRPr>
          </a:p>
        </p:txBody>
      </p:sp>
      <p:sp>
        <p:nvSpPr>
          <p:cNvPr id="8" name="Title 1"/>
          <p:cNvSpPr>
            <a:spLocks noGrp="1"/>
          </p:cNvSpPr>
          <p:nvPr>
            <p:ph type="title" hasCustomPrompt="1"/>
          </p:nvPr>
        </p:nvSpPr>
        <p:spPr>
          <a:xfrm>
            <a:off x="457200" y="5501217"/>
            <a:ext cx="11480800" cy="762000"/>
          </a:xfrm>
          <a:prstGeom prst="rect">
            <a:avLst/>
          </a:prstGeom>
        </p:spPr>
        <p:txBody>
          <a:bodyPr/>
          <a:lstStyle>
            <a:lvl1pPr>
              <a:defRPr>
                <a:solidFill>
                  <a:srgbClr val="FFFFFF"/>
                </a:solidFill>
              </a:defRPr>
            </a:lvl1pPr>
          </a:lstStyle>
          <a:p>
            <a:r>
              <a:rPr lang="en-US" dirty="0"/>
              <a:t>Click to Add Title</a:t>
            </a:r>
            <a:endParaRPr lang="en-US" dirty="0"/>
          </a:p>
        </p:txBody>
      </p:sp>
      <p:sp>
        <p:nvSpPr>
          <p:cNvPr id="5" name="Picture Placeholder 2"/>
          <p:cNvSpPr>
            <a:spLocks noGrp="1"/>
          </p:cNvSpPr>
          <p:nvPr>
            <p:ph type="pic" idx="1"/>
          </p:nvPr>
        </p:nvSpPr>
        <p:spPr>
          <a:xfrm>
            <a:off x="101601" y="99420"/>
            <a:ext cx="11988799" cy="6500035"/>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pPr lvl="0"/>
            <a:r>
              <a:rPr lang="en-US" noProof="0"/>
              <a:t>Click icon to add picture</a:t>
            </a:r>
            <a:endParaRPr lang="en-US" noProof="0" dirty="0"/>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hoto with Title &amp; Sub-title">
    <p:spTree>
      <p:nvGrpSpPr>
        <p:cNvPr id="1" name=""/>
        <p:cNvGrpSpPr/>
        <p:nvPr/>
      </p:nvGrpSpPr>
      <p:grpSpPr>
        <a:xfrm>
          <a:off x="0" y="0"/>
          <a:ext cx="0" cy="0"/>
          <a:chOff x="0" y="0"/>
          <a:chExt cx="0" cy="0"/>
        </a:xfrm>
      </p:grpSpPr>
      <p:sp>
        <p:nvSpPr>
          <p:cNvPr id="7" name="Rectangle 6"/>
          <p:cNvSpPr>
            <a:spLocks noChangeArrowheads="1"/>
          </p:cNvSpPr>
          <p:nvPr/>
        </p:nvSpPr>
        <p:spPr bwMode="auto">
          <a:xfrm>
            <a:off x="92546" y="85346"/>
            <a:ext cx="11992861" cy="6514109"/>
          </a:xfrm>
          <a:prstGeom prst="rect">
            <a:avLst/>
          </a:prstGeom>
          <a:solidFill>
            <a:schemeClr val="bg2">
              <a:lumMod val="50000"/>
            </a:schemeClr>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a:solidFill>
                <a:schemeClr val="tx1"/>
              </a:solidFill>
              <a:latin typeface="Arial" panose="020B0604020202020204" pitchFamily="34" charset="0"/>
            </a:endParaRPr>
          </a:p>
        </p:txBody>
      </p:sp>
      <p:sp>
        <p:nvSpPr>
          <p:cNvPr id="10" name="Title 1"/>
          <p:cNvSpPr>
            <a:spLocks noGrp="1"/>
          </p:cNvSpPr>
          <p:nvPr>
            <p:ph type="title" hasCustomPrompt="1"/>
          </p:nvPr>
        </p:nvSpPr>
        <p:spPr>
          <a:xfrm>
            <a:off x="457200" y="5222875"/>
            <a:ext cx="11480800" cy="762000"/>
          </a:xfrm>
          <a:prstGeom prst="rect">
            <a:avLst/>
          </a:prstGeom>
        </p:spPr>
        <p:txBody>
          <a:bodyPr/>
          <a:lstStyle>
            <a:lvl1pPr>
              <a:defRPr>
                <a:solidFill>
                  <a:srgbClr val="FFFFFF"/>
                </a:solidFill>
              </a:defRPr>
            </a:lvl1pPr>
          </a:lstStyle>
          <a:p>
            <a:r>
              <a:rPr lang="en-US" dirty="0"/>
              <a:t>Click to Add Title</a:t>
            </a:r>
            <a:endParaRPr lang="en-US" dirty="0"/>
          </a:p>
        </p:txBody>
      </p:sp>
      <p:sp>
        <p:nvSpPr>
          <p:cNvPr id="11" name="Text Placeholder 2"/>
          <p:cNvSpPr>
            <a:spLocks noGrp="1"/>
          </p:cNvSpPr>
          <p:nvPr>
            <p:ph type="body" sz="half" idx="11" hasCustomPrompt="1"/>
          </p:nvPr>
        </p:nvSpPr>
        <p:spPr>
          <a:xfrm>
            <a:off x="457200" y="5984876"/>
            <a:ext cx="11480800" cy="593725"/>
          </a:xfrm>
          <a:prstGeom prst="rect">
            <a:avLst/>
          </a:prstGeom>
        </p:spPr>
        <p:txBody>
          <a:bodyPr/>
          <a:lstStyle>
            <a:lvl1pPr>
              <a:buNone/>
              <a:defRPr baseline="0">
                <a:solidFill>
                  <a:schemeClr val="bg1"/>
                </a:solidFill>
              </a:defRPr>
            </a:lvl1pPr>
            <a:lvl2pPr marL="1073150" indent="-304800">
              <a:defRPr>
                <a:solidFill>
                  <a:srgbClr val="FFFFFF"/>
                </a:solidFill>
              </a:defRPr>
            </a:lvl2pPr>
            <a:lvl3pPr marL="1602105" indent="-304800">
              <a:defRPr>
                <a:solidFill>
                  <a:srgbClr val="FFFFFF"/>
                </a:solidFill>
              </a:defRPr>
            </a:lvl3pPr>
            <a:lvl4pPr>
              <a:defRPr>
                <a:solidFill>
                  <a:srgbClr val="FFFFFF"/>
                </a:solidFill>
              </a:defRPr>
            </a:lvl4pPr>
            <a:lvl5pPr>
              <a:buClr>
                <a:schemeClr val="bg1"/>
              </a:buClr>
              <a:defRPr>
                <a:solidFill>
                  <a:srgbClr val="FFFFFF"/>
                </a:solidFill>
              </a:defRPr>
            </a:lvl5pPr>
          </a:lstStyle>
          <a:p>
            <a:pPr lvl="0"/>
            <a:r>
              <a:rPr lang="en-US" dirty="0"/>
              <a:t>Click to Add Sub Title</a:t>
            </a:r>
            <a:endParaRPr lang="en-US" dirty="0"/>
          </a:p>
        </p:txBody>
      </p:sp>
      <p:sp>
        <p:nvSpPr>
          <p:cNvPr id="6" name="Picture Placeholder 2"/>
          <p:cNvSpPr>
            <a:spLocks noGrp="1"/>
          </p:cNvSpPr>
          <p:nvPr>
            <p:ph type="pic" idx="1"/>
          </p:nvPr>
        </p:nvSpPr>
        <p:spPr>
          <a:xfrm>
            <a:off x="101601" y="99420"/>
            <a:ext cx="11988799" cy="6479181"/>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pPr lvl="0"/>
            <a:r>
              <a:rPr lang="en-US" noProof="0"/>
              <a:t>Click icon to add picture</a:t>
            </a:r>
            <a:endParaRPr lang="en-US" noProof="0" dirty="0"/>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11" name="Content Placeholder 7"/>
          <p:cNvSpPr>
            <a:spLocks noGrp="1"/>
          </p:cNvSpPr>
          <p:nvPr>
            <p:ph sz="quarter" idx="11"/>
          </p:nvPr>
        </p:nvSpPr>
        <p:spPr>
          <a:xfrm>
            <a:off x="203200" y="1295399"/>
            <a:ext cx="5791200" cy="4967817"/>
          </a:xfrm>
          <a:prstGeom prst="rect">
            <a:avLst/>
          </a:prstGeom>
        </p:spPr>
        <p:txBody>
          <a:bodyPr/>
          <a:lstStyle>
            <a:lvl4pPr>
              <a:buClrTx/>
              <a:buFont typeface="Wingdings" panose="05000000000000000000" pitchFamily="2" charset="2"/>
              <a:buChar char="§"/>
              <a:defRPr sz="2135" cap="none"/>
            </a:lvl4pPr>
            <a:lvl5pPr>
              <a:buClrTx/>
              <a:buFont typeface="Wingdings" panose="05000000000000000000" pitchFamily="2" charset="2"/>
              <a:buChar char="§"/>
              <a:defRPr sz="1865" cap="none"/>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Content Placeholder 9"/>
          <p:cNvSpPr>
            <a:spLocks noGrp="1"/>
          </p:cNvSpPr>
          <p:nvPr>
            <p:ph sz="quarter" idx="13"/>
          </p:nvPr>
        </p:nvSpPr>
        <p:spPr>
          <a:xfrm>
            <a:off x="6189472" y="1295400"/>
            <a:ext cx="5791200" cy="4967816"/>
          </a:xfrm>
          <a:prstGeom prst="rect">
            <a:avLst/>
          </a:prstGeom>
        </p:spPr>
        <p:txBody>
          <a:bodyPr/>
          <a:lstStyle>
            <a:lvl3pPr>
              <a:buClr>
                <a:schemeClr val="bg1"/>
              </a:buClr>
              <a:defRPr/>
            </a:lvl3pPr>
            <a:lvl4pPr>
              <a:buClr>
                <a:schemeClr val="bg1"/>
              </a:buClr>
              <a:buFont typeface="Wingdings" panose="05000000000000000000" pitchFamily="2" charset="2"/>
              <a:buChar char="§"/>
              <a:defRPr sz="2135"/>
            </a:lvl4pPr>
            <a:lvl5pPr>
              <a:buClr>
                <a:schemeClr val="bg1"/>
              </a:buClr>
              <a:buFont typeface="Wingdings" panose="05000000000000000000" pitchFamily="2" charset="2"/>
              <a:buChar char="§"/>
              <a:defRPr sz="1865"/>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Title 1"/>
          <p:cNvSpPr>
            <a:spLocks noGrp="1"/>
          </p:cNvSpPr>
          <p:nvPr>
            <p:ph type="title" hasCustomPrompt="1"/>
          </p:nvPr>
        </p:nvSpPr>
        <p:spPr>
          <a:xfrm>
            <a:off x="203200" y="182882"/>
            <a:ext cx="9448800" cy="914399"/>
          </a:xfrm>
        </p:spPr>
        <p:txBody>
          <a:bodyPr/>
          <a:lstStyle>
            <a:lvl1pPr>
              <a:defRPr/>
            </a:lvl1pPr>
          </a:lstStyle>
          <a:p>
            <a:r>
              <a:rPr lang="en-US" dirty="0"/>
              <a:t>Click to Add Title</a:t>
            </a:r>
            <a:endParaRPr lang="en-US" dirty="0"/>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p:cSld name="Ending Slide, Title Only - 1 or 2 Lines">
    <p:bg>
      <p:bgPr>
        <a:solidFill>
          <a:schemeClr val="bg1">
            <a:lumMod val="85000"/>
          </a:schemeClr>
        </a:solidFill>
        <a:effectLst/>
      </p:bgPr>
    </p:bg>
    <p:spTree>
      <p:nvGrpSpPr>
        <p:cNvPr id="1" name=""/>
        <p:cNvGrpSpPr/>
        <p:nvPr/>
      </p:nvGrpSpPr>
      <p:grpSpPr>
        <a:xfrm>
          <a:off x="0" y="0"/>
          <a:ext cx="0" cy="0"/>
          <a:chOff x="0" y="0"/>
          <a:chExt cx="0" cy="0"/>
        </a:xfrm>
      </p:grpSpPr>
      <p:sp>
        <p:nvSpPr>
          <p:cNvPr id="16" name="Rectangle 30"/>
          <p:cNvSpPr>
            <a:spLocks noChangeArrowheads="1"/>
          </p:cNvSpPr>
          <p:nvPr/>
        </p:nvSpPr>
        <p:spPr bwMode="auto">
          <a:xfrm>
            <a:off x="92546" y="85347"/>
            <a:ext cx="11997855" cy="6514109"/>
          </a:xfrm>
          <a:prstGeom prst="rect">
            <a:avLst/>
          </a:prstGeom>
          <a:solidFill>
            <a:schemeClr val="bg2">
              <a:lumMod val="50000"/>
            </a:schemeClr>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a:solidFill>
                <a:schemeClr val="tx1"/>
              </a:solidFill>
              <a:latin typeface="Arial" panose="020B0604020202020204" pitchFamily="34" charset="0"/>
            </a:endParaRPr>
          </a:p>
        </p:txBody>
      </p:sp>
      <p:sp>
        <p:nvSpPr>
          <p:cNvPr id="19" name="Rectangle 18"/>
          <p:cNvSpPr/>
          <p:nvPr/>
        </p:nvSpPr>
        <p:spPr bwMode="auto">
          <a:xfrm>
            <a:off x="88899" y="2371431"/>
            <a:ext cx="12001500" cy="13793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25" name="Rectangle 4"/>
          <p:cNvSpPr>
            <a:spLocks noGrp="1" noChangeArrowheads="1"/>
          </p:cNvSpPr>
          <p:nvPr>
            <p:ph type="ctrTitle" hasCustomPrompt="1"/>
          </p:nvPr>
        </p:nvSpPr>
        <p:spPr>
          <a:xfrm>
            <a:off x="487813" y="2379134"/>
            <a:ext cx="9321800" cy="1371599"/>
          </a:xfrm>
        </p:spPr>
        <p:txBody>
          <a:bodyPr wrap="square" tIns="0" rIns="0" bIns="0" anchor="ctr">
            <a:noAutofit/>
          </a:bodyPr>
          <a:lstStyle>
            <a:lvl1pPr marL="0" marR="0" indent="0" algn="l" defTabSz="1219200" rtl="0" eaLnBrk="1" fontAlgn="base" latinLnBrk="0" hangingPunct="1">
              <a:lnSpc>
                <a:spcPct val="100000"/>
              </a:lnSpc>
              <a:spcBef>
                <a:spcPct val="0"/>
              </a:spcBef>
              <a:spcAft>
                <a:spcPct val="0"/>
              </a:spcAft>
              <a:buClrTx/>
              <a:buSzTx/>
              <a:buFontTx/>
              <a:buNone/>
              <a:defRPr sz="4000" baseline="0">
                <a:solidFill>
                  <a:srgbClr val="C41230"/>
                </a:solidFill>
              </a:defRPr>
            </a:lvl1pPr>
          </a:lstStyle>
          <a:p>
            <a:r>
              <a:rPr lang="en-US" dirty="0"/>
              <a:t>Click to Add Title</a:t>
            </a:r>
            <a:br>
              <a:rPr lang="en-US" dirty="0"/>
            </a:br>
            <a:r>
              <a:rPr lang="en-US" dirty="0"/>
              <a:t>2 Lines (Optional)</a:t>
            </a:r>
            <a:endParaRPr lang="en-US" dirty="0"/>
          </a:p>
        </p:txBody>
      </p:sp>
      <p:sp>
        <p:nvSpPr>
          <p:cNvPr id="28" name="Text Box 16"/>
          <p:cNvSpPr txBox="1">
            <a:spLocks noChangeArrowheads="1"/>
          </p:cNvSpPr>
          <p:nvPr/>
        </p:nvSpPr>
        <p:spPr bwMode="auto">
          <a:xfrm>
            <a:off x="501360" y="6064210"/>
            <a:ext cx="1989968" cy="276999"/>
          </a:xfrm>
          <a:prstGeom prst="rect">
            <a:avLst/>
          </a:prstGeom>
          <a:noFill/>
          <a:ln w="9525">
            <a:noFill/>
            <a:miter lim="800000"/>
          </a:ln>
        </p:spPr>
        <p:txBody>
          <a:bodyPr wrap="none" anchor="b">
            <a:spAutoFit/>
          </a:bodyPr>
          <a:lstStyle/>
          <a:p>
            <a:r>
              <a:rPr lang="en-US" sz="1200" b="1" i="0" dirty="0">
                <a:solidFill>
                  <a:schemeClr val="bg1">
                    <a:lumMod val="50000"/>
                  </a:schemeClr>
                </a:solidFill>
                <a:latin typeface="+mn-lt"/>
                <a:cs typeface="Arial" panose="020B0604020202020204"/>
              </a:rPr>
              <a:t>www.rockwellautomation.com</a:t>
            </a:r>
            <a:endParaRPr lang="en-US" sz="1335" b="1" i="0" dirty="0">
              <a:solidFill>
                <a:schemeClr val="bg1">
                  <a:lumMod val="50000"/>
                </a:schemeClr>
              </a:solidFill>
              <a:latin typeface="+mn-lt"/>
              <a:cs typeface="Arial" panose="020B0604020202020204"/>
            </a:endParaRPr>
          </a:p>
        </p:txBody>
      </p:sp>
      <p:pic>
        <p:nvPicPr>
          <p:cNvPr id="29" name="Picture 28" descr="Social_Media_Standard_70K_Nov1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135" y="5579073"/>
            <a:ext cx="3421888" cy="633984"/>
          </a:xfrm>
          <a:prstGeom prst="rect">
            <a:avLst/>
          </a:prstGeom>
        </p:spPr>
      </p:pic>
      <p:grpSp>
        <p:nvGrpSpPr>
          <p:cNvPr id="30" name="Group 29"/>
          <p:cNvGrpSpPr/>
          <p:nvPr/>
        </p:nvGrpSpPr>
        <p:grpSpPr>
          <a:xfrm>
            <a:off x="10719004" y="442063"/>
            <a:ext cx="1041400" cy="1041400"/>
            <a:chOff x="8039253" y="331547"/>
            <a:chExt cx="781050" cy="781050"/>
          </a:xfrm>
        </p:grpSpPr>
        <p:sp>
          <p:nvSpPr>
            <p:cNvPr id="32" name="Rectangle 31"/>
            <p:cNvSpPr/>
            <p:nvPr/>
          </p:nvSpPr>
          <p:spPr bwMode="auto">
            <a:xfrm>
              <a:off x="8039253" y="331547"/>
              <a:ext cx="781050" cy="781050"/>
            </a:xfrm>
            <a:prstGeom prst="rect">
              <a:avLst/>
            </a:prstGeom>
            <a:gradFill flip="none" rotWithShape="1">
              <a:gsLst>
                <a:gs pos="25000">
                  <a:srgbClr val="E60F34"/>
                </a:gs>
                <a:gs pos="100000">
                  <a:srgbClr val="800000"/>
                </a:gs>
              </a:gsLst>
              <a:path path="circle">
                <a:fillToRect l="50000" t="50000" r="50000" b="50000"/>
              </a:path>
              <a:tileRect/>
            </a:gradFill>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marL="0" marR="0" indent="0" algn="ctr" defTabSz="609600" rtl="0" eaLnBrk="0" fontAlgn="base" latinLnBrk="0" hangingPunct="0">
                <a:lnSpc>
                  <a:spcPct val="100000"/>
                </a:lnSpc>
                <a:spcBef>
                  <a:spcPct val="0"/>
                </a:spcBef>
                <a:spcAft>
                  <a:spcPct val="0"/>
                </a:spcAft>
                <a:buClrTx/>
                <a:buSzTx/>
                <a:buFontTx/>
                <a:buNone/>
                <a:defRPr/>
              </a:pPr>
              <a:endParaRPr lang="en-US" sz="3200" kern="1200">
                <a:solidFill>
                  <a:schemeClr val="tx1"/>
                </a:solidFill>
                <a:latin typeface="Arial" panose="020B0604020202020204" pitchFamily="34" charset="0"/>
                <a:ea typeface="+mn-ea"/>
                <a:cs typeface="+mn-cs"/>
              </a:endParaRPr>
            </a:p>
          </p:txBody>
        </p:sp>
        <p:pic>
          <p:nvPicPr>
            <p:cNvPr id="33" name="Picture 32" descr="LTS_WhiteTextFromRedBox.png"/>
            <p:cNvPicPr/>
            <p:nvPr/>
          </p:nvPicPr>
          <p:blipFill>
            <a:blip r:embed="rId3"/>
            <a:stretch>
              <a:fillRect/>
            </a:stretch>
          </p:blipFill>
          <p:spPr>
            <a:xfrm>
              <a:off x="8140331" y="440292"/>
              <a:ext cx="591515" cy="575826"/>
            </a:xfrm>
            <a:prstGeom prst="rect">
              <a:avLst/>
            </a:prstGeom>
            <a:noFill/>
            <a:ln>
              <a:noFill/>
            </a:ln>
          </p:spPr>
        </p:pic>
      </p:grpSp>
      <p:pic>
        <p:nvPicPr>
          <p:cNvPr id="36" name="Picture 35" descr="RA_Brands_CoolGray.png"/>
          <p:cNvPicPr>
            <a:picLocks noChangeAspect="1"/>
          </p:cNvPicPr>
          <p:nvPr/>
        </p:nvPicPr>
        <p:blipFill>
          <a:blip r:embed="rId4"/>
          <a:stretch>
            <a:fillRect/>
          </a:stretch>
        </p:blipFill>
        <p:spPr>
          <a:xfrm>
            <a:off x="7394161" y="5858695"/>
            <a:ext cx="4376505" cy="419131"/>
          </a:xfrm>
          <a:prstGeom prst="rect">
            <a:avLst/>
          </a:prstGeom>
        </p:spPr>
      </p:pic>
      <p:sp>
        <p:nvSpPr>
          <p:cNvPr id="37" name="Right Triangle 36"/>
          <p:cNvSpPr/>
          <p:nvPr/>
        </p:nvSpPr>
        <p:spPr bwMode="auto">
          <a:xfrm rot="10800000">
            <a:off x="11291" y="6158543"/>
            <a:ext cx="80208" cy="78739"/>
          </a:xfrm>
          <a:prstGeom prst="rtTriangle">
            <a:avLst/>
          </a:prstGeom>
          <a:solidFill>
            <a:srgbClr val="3A0000"/>
          </a:solidFill>
          <a:ln w="9525" cap="flat" cmpd="sng" algn="ctr">
            <a:noFill/>
            <a:prstDash val="solid"/>
            <a:round/>
            <a:headEnd type="none" w="med" len="med"/>
            <a:tailEnd type="none" w="med" len="med"/>
          </a:ln>
          <a:effectLst/>
        </p:spPr>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38" name="Pentagon 37"/>
          <p:cNvSpPr/>
          <p:nvPr/>
        </p:nvSpPr>
        <p:spPr bwMode="auto">
          <a:xfrm>
            <a:off x="11291" y="5701343"/>
            <a:ext cx="496709" cy="457200"/>
          </a:xfrm>
          <a:prstGeom prst="homePlate">
            <a:avLst>
              <a:gd name="adj" fmla="val 26410"/>
            </a:avLst>
          </a:prstGeom>
          <a:gradFill>
            <a:gsLst>
              <a:gs pos="74000">
                <a:srgbClr val="E60A3D"/>
              </a:gs>
              <a:gs pos="0">
                <a:srgbClr val="800000"/>
              </a:gs>
            </a:gsLst>
            <a:lin ang="0" scaled="0"/>
          </a:gra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21" name="Rectangle 20"/>
          <p:cNvSpPr>
            <a:spLocks noChangeArrowheads="1"/>
          </p:cNvSpPr>
          <p:nvPr/>
        </p:nvSpPr>
        <p:spPr bwMode="auto">
          <a:xfrm>
            <a:off x="6232822" y="6619879"/>
            <a:ext cx="5861641" cy="235898"/>
          </a:xfrm>
          <a:prstGeom prst="rect">
            <a:avLst/>
          </a:prstGeom>
          <a:noFill/>
          <a:ln w="12700" cap="sq">
            <a:noFill/>
            <a:miter lim="800000"/>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5"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5"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5" kern="0" spc="27" smtClean="0">
                <a:solidFill>
                  <a:schemeClr val="bg2"/>
                </a:solidFill>
                <a:latin typeface="Arial" panose="020B0604020202020204" pitchFamily="34" charset="0"/>
                <a:ea typeface="Arial Unicode MS" charset="0"/>
                <a:cs typeface="Arial" panose="020B0604020202020204" pitchFamily="34" charset="0"/>
              </a:rPr>
            </a:fld>
            <a:endParaRPr lang="en-US" sz="935" kern="0" spc="27" dirty="0">
              <a:solidFill>
                <a:schemeClr val="bg2"/>
              </a:solidFill>
              <a:latin typeface="Arial" panose="020B0604020202020204" pitchFamily="34" charset="0"/>
              <a:ea typeface="Arial Unicode MS" charset="0"/>
              <a:cs typeface="Arial" panose="020B0604020202020204" pitchFamily="34" charset="0"/>
            </a:endParaRPr>
          </a:p>
        </p:txBody>
      </p:sp>
      <p:pic>
        <p:nvPicPr>
          <p:cNvPr id="24" name="Picture 23" descr="CompanyConfidential.png"/>
          <p:cNvPicPr/>
          <p:nvPr/>
        </p:nvPicPr>
        <p:blipFill>
          <a:blip r:embed="rId5"/>
          <a:stretch>
            <a:fillRect/>
          </a:stretch>
        </p:blipFill>
        <p:spPr>
          <a:xfrm>
            <a:off x="345369" y="4631038"/>
            <a:ext cx="898336" cy="549391"/>
          </a:xfrm>
          <a:prstGeom prst="rect">
            <a:avLst/>
          </a:prstGeom>
        </p:spPr>
      </p:pic>
      <p:sp>
        <p:nvSpPr>
          <p:cNvPr id="27" name="Text Box 16"/>
          <p:cNvSpPr txBox="1">
            <a:spLocks noChangeArrowheads="1"/>
          </p:cNvSpPr>
          <p:nvPr/>
        </p:nvSpPr>
        <p:spPr bwMode="auto">
          <a:xfrm>
            <a:off x="1084288" y="4588202"/>
            <a:ext cx="4673600" cy="630942"/>
          </a:xfrm>
          <a:prstGeom prst="rect">
            <a:avLst/>
          </a:prstGeom>
          <a:noFill/>
          <a:ln w="9525">
            <a:noFill/>
            <a:miter lim="800000"/>
          </a:ln>
        </p:spPr>
        <p:txBody>
          <a:bodyPr wrap="square" anchor="b">
            <a:spAutoFit/>
          </a:bodyPr>
          <a:lstStyle>
            <a:defPPr>
              <a:defRPr lang="en-US"/>
            </a:defPPr>
            <a:lvl1pPr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1pPr>
            <a:lvl2pPr marL="4572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2pPr>
            <a:lvl3pPr marL="9144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3pPr>
            <a:lvl4pPr marL="13716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4pPr>
            <a:lvl5pPr marL="18288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5pPr>
            <a:lvl6pPr marL="22860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6pPr>
            <a:lvl7pPr marL="27432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7pPr>
            <a:lvl8pPr marL="32004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8pPr>
            <a:lvl9pPr marL="36576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9pPr>
          </a:lstStyle>
          <a:p>
            <a:pPr defTabSz="1219200">
              <a:lnSpc>
                <a:spcPts val="2105"/>
              </a:lnSpc>
              <a:defRPr/>
            </a:pPr>
            <a:r>
              <a:rPr lang="en-US" sz="1865" b="1" cap="all" dirty="0">
                <a:solidFill>
                  <a:schemeClr val="bg1">
                    <a:lumMod val="50000"/>
                  </a:schemeClr>
                </a:solidFill>
              </a:rPr>
              <a:t>Company Confidential </a:t>
            </a:r>
            <a:br>
              <a:rPr lang="en-US" sz="1865" b="1" cap="all" dirty="0">
                <a:solidFill>
                  <a:schemeClr val="bg1">
                    <a:lumMod val="50000"/>
                  </a:schemeClr>
                </a:solidFill>
              </a:rPr>
            </a:br>
            <a:r>
              <a:rPr lang="en-US" sz="1600" b="1" dirty="0">
                <a:solidFill>
                  <a:schemeClr val="bg1">
                    <a:lumMod val="50000"/>
                  </a:schemeClr>
                </a:solidFill>
              </a:rPr>
              <a:t>Unauthorized Use and Disclosure Prohibited</a:t>
            </a:r>
            <a:endParaRPr lang="en-US" sz="1600" b="1" dirty="0">
              <a:solidFill>
                <a:schemeClr val="bg1">
                  <a:lumMod val="50000"/>
                </a:schemeClr>
              </a:solidFill>
            </a:endParaRPr>
          </a:p>
        </p:txBody>
      </p:sp>
    </p:spTree>
  </p:cSld>
  <p:clrMapOvr>
    <a:overrideClrMapping bg1="lt1" tx1="dk1" bg2="lt2" tx2="dk2" accent1="accent1" accent2="accent2" accent3="accent3" accent4="accent4" accent5="accent5" accent6="accent6" hlink="hlink" folHlink="folHlink"/>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p:cSld name="1_Ending Slide">
    <p:bg>
      <p:bgPr>
        <a:solidFill>
          <a:schemeClr val="bg1">
            <a:lumMod val="85000"/>
          </a:schemeClr>
        </a:solidFill>
        <a:effectLst/>
      </p:bgPr>
    </p:bg>
    <p:spTree>
      <p:nvGrpSpPr>
        <p:cNvPr id="1" name=""/>
        <p:cNvGrpSpPr/>
        <p:nvPr/>
      </p:nvGrpSpPr>
      <p:grpSpPr>
        <a:xfrm>
          <a:off x="0" y="0"/>
          <a:ext cx="0" cy="0"/>
          <a:chOff x="0" y="0"/>
          <a:chExt cx="0" cy="0"/>
        </a:xfrm>
      </p:grpSpPr>
      <p:sp>
        <p:nvSpPr>
          <p:cNvPr id="16" name="Rectangle 30"/>
          <p:cNvSpPr>
            <a:spLocks noChangeArrowheads="1"/>
          </p:cNvSpPr>
          <p:nvPr/>
        </p:nvSpPr>
        <p:spPr bwMode="auto">
          <a:xfrm>
            <a:off x="92546" y="85347"/>
            <a:ext cx="11997855" cy="6514109"/>
          </a:xfrm>
          <a:prstGeom prst="rect">
            <a:avLst/>
          </a:prstGeom>
          <a:solidFill>
            <a:schemeClr val="bg2">
              <a:lumMod val="50000"/>
            </a:schemeClr>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a:solidFill>
                <a:schemeClr val="tx1"/>
              </a:solidFill>
              <a:latin typeface="Arial" panose="020B0604020202020204" pitchFamily="34" charset="0"/>
            </a:endParaRPr>
          </a:p>
        </p:txBody>
      </p:sp>
      <p:sp>
        <p:nvSpPr>
          <p:cNvPr id="19" name="Rectangle 18"/>
          <p:cNvSpPr/>
          <p:nvPr/>
        </p:nvSpPr>
        <p:spPr bwMode="auto">
          <a:xfrm>
            <a:off x="88899" y="2371431"/>
            <a:ext cx="12001500" cy="13793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25" name="Rectangle 4"/>
          <p:cNvSpPr>
            <a:spLocks noGrp="1" noChangeArrowheads="1"/>
          </p:cNvSpPr>
          <p:nvPr>
            <p:ph type="ctrTitle" hasCustomPrompt="1"/>
          </p:nvPr>
        </p:nvSpPr>
        <p:spPr>
          <a:xfrm>
            <a:off x="487813" y="2379134"/>
            <a:ext cx="9321800" cy="1371599"/>
          </a:xfrm>
        </p:spPr>
        <p:txBody>
          <a:bodyPr wrap="square" tIns="0" rIns="0" bIns="0" anchor="ctr">
            <a:noAutofit/>
          </a:bodyPr>
          <a:lstStyle>
            <a:lvl1pPr marL="0" marR="0" indent="0" algn="l" defTabSz="1219200" rtl="0" eaLnBrk="1" fontAlgn="base" latinLnBrk="0" hangingPunct="1">
              <a:lnSpc>
                <a:spcPct val="100000"/>
              </a:lnSpc>
              <a:spcBef>
                <a:spcPct val="0"/>
              </a:spcBef>
              <a:spcAft>
                <a:spcPct val="0"/>
              </a:spcAft>
              <a:buClrTx/>
              <a:buSzTx/>
              <a:buFontTx/>
              <a:buNone/>
              <a:defRPr sz="4000" baseline="0">
                <a:solidFill>
                  <a:srgbClr val="C41230"/>
                </a:solidFill>
              </a:defRPr>
            </a:lvl1pPr>
          </a:lstStyle>
          <a:p>
            <a:r>
              <a:rPr lang="en-US" dirty="0"/>
              <a:t>Click to Add Title</a:t>
            </a:r>
            <a:br>
              <a:rPr lang="en-US" dirty="0"/>
            </a:br>
            <a:r>
              <a:rPr lang="en-US" dirty="0"/>
              <a:t>2 Lines (Optional)</a:t>
            </a:r>
            <a:endParaRPr lang="en-US" dirty="0"/>
          </a:p>
        </p:txBody>
      </p:sp>
      <p:sp>
        <p:nvSpPr>
          <p:cNvPr id="28" name="Text Box 16"/>
          <p:cNvSpPr txBox="1">
            <a:spLocks noChangeArrowheads="1"/>
          </p:cNvSpPr>
          <p:nvPr/>
        </p:nvSpPr>
        <p:spPr bwMode="auto">
          <a:xfrm>
            <a:off x="501360" y="6064210"/>
            <a:ext cx="1989968" cy="276999"/>
          </a:xfrm>
          <a:prstGeom prst="rect">
            <a:avLst/>
          </a:prstGeom>
          <a:noFill/>
          <a:ln w="9525">
            <a:noFill/>
            <a:miter lim="800000"/>
          </a:ln>
        </p:spPr>
        <p:txBody>
          <a:bodyPr wrap="none" anchor="b">
            <a:spAutoFit/>
          </a:bodyPr>
          <a:lstStyle/>
          <a:p>
            <a:r>
              <a:rPr lang="en-US" sz="1200" b="1" i="0" dirty="0">
                <a:solidFill>
                  <a:schemeClr val="bg1">
                    <a:lumMod val="50000"/>
                  </a:schemeClr>
                </a:solidFill>
                <a:latin typeface="+mn-lt"/>
                <a:cs typeface="Arial" panose="020B0604020202020204"/>
              </a:rPr>
              <a:t>www.rockwellautomation.com</a:t>
            </a:r>
            <a:endParaRPr lang="en-US" sz="1335" b="1" i="0" dirty="0">
              <a:solidFill>
                <a:schemeClr val="bg1">
                  <a:lumMod val="50000"/>
                </a:schemeClr>
              </a:solidFill>
              <a:latin typeface="+mn-lt"/>
              <a:cs typeface="Arial" panose="020B0604020202020204"/>
            </a:endParaRPr>
          </a:p>
        </p:txBody>
      </p:sp>
      <p:pic>
        <p:nvPicPr>
          <p:cNvPr id="29" name="Picture 28" descr="Social_Media_Standard_70K_Nov1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135" y="5579073"/>
            <a:ext cx="3421888" cy="633984"/>
          </a:xfrm>
          <a:prstGeom prst="rect">
            <a:avLst/>
          </a:prstGeom>
        </p:spPr>
      </p:pic>
      <p:grpSp>
        <p:nvGrpSpPr>
          <p:cNvPr id="30" name="Group 29"/>
          <p:cNvGrpSpPr/>
          <p:nvPr/>
        </p:nvGrpSpPr>
        <p:grpSpPr>
          <a:xfrm>
            <a:off x="10719004" y="442063"/>
            <a:ext cx="1041400" cy="1041400"/>
            <a:chOff x="8039253" y="331547"/>
            <a:chExt cx="781050" cy="781050"/>
          </a:xfrm>
        </p:grpSpPr>
        <p:sp>
          <p:nvSpPr>
            <p:cNvPr id="32" name="Rectangle 31"/>
            <p:cNvSpPr/>
            <p:nvPr/>
          </p:nvSpPr>
          <p:spPr bwMode="auto">
            <a:xfrm>
              <a:off x="8039253" y="331547"/>
              <a:ext cx="781050" cy="781050"/>
            </a:xfrm>
            <a:prstGeom prst="rect">
              <a:avLst/>
            </a:prstGeom>
            <a:gradFill flip="none" rotWithShape="1">
              <a:gsLst>
                <a:gs pos="25000">
                  <a:srgbClr val="E60F34"/>
                </a:gs>
                <a:gs pos="100000">
                  <a:srgbClr val="800000"/>
                </a:gs>
              </a:gsLst>
              <a:path path="circle">
                <a:fillToRect l="50000" t="50000" r="50000" b="50000"/>
              </a:path>
              <a:tileRect/>
            </a:gradFill>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marL="0" marR="0" indent="0" algn="ctr" defTabSz="609600" rtl="0" eaLnBrk="0" fontAlgn="base" latinLnBrk="0" hangingPunct="0">
                <a:lnSpc>
                  <a:spcPct val="100000"/>
                </a:lnSpc>
                <a:spcBef>
                  <a:spcPct val="0"/>
                </a:spcBef>
                <a:spcAft>
                  <a:spcPct val="0"/>
                </a:spcAft>
                <a:buClrTx/>
                <a:buSzTx/>
                <a:buFontTx/>
                <a:buNone/>
                <a:defRPr/>
              </a:pPr>
              <a:endParaRPr lang="en-US" sz="3200" kern="1200">
                <a:solidFill>
                  <a:schemeClr val="tx1"/>
                </a:solidFill>
                <a:latin typeface="Arial" panose="020B0604020202020204" pitchFamily="34" charset="0"/>
                <a:ea typeface="+mn-ea"/>
                <a:cs typeface="+mn-cs"/>
              </a:endParaRPr>
            </a:p>
          </p:txBody>
        </p:sp>
        <p:pic>
          <p:nvPicPr>
            <p:cNvPr id="33" name="Picture 32" descr="LTS_WhiteTextFromRedBox.png"/>
            <p:cNvPicPr/>
            <p:nvPr/>
          </p:nvPicPr>
          <p:blipFill>
            <a:blip r:embed="rId3"/>
            <a:stretch>
              <a:fillRect/>
            </a:stretch>
          </p:blipFill>
          <p:spPr>
            <a:xfrm>
              <a:off x="8140331" y="440292"/>
              <a:ext cx="591515" cy="575826"/>
            </a:xfrm>
            <a:prstGeom prst="rect">
              <a:avLst/>
            </a:prstGeom>
            <a:noFill/>
            <a:ln>
              <a:noFill/>
            </a:ln>
          </p:spPr>
        </p:pic>
      </p:grpSp>
      <p:pic>
        <p:nvPicPr>
          <p:cNvPr id="36" name="Picture 35" descr="RA_Brands_CoolGray.png"/>
          <p:cNvPicPr>
            <a:picLocks noChangeAspect="1"/>
          </p:cNvPicPr>
          <p:nvPr/>
        </p:nvPicPr>
        <p:blipFill>
          <a:blip r:embed="rId4"/>
          <a:stretch>
            <a:fillRect/>
          </a:stretch>
        </p:blipFill>
        <p:spPr>
          <a:xfrm>
            <a:off x="7394161" y="5858695"/>
            <a:ext cx="4376505" cy="419131"/>
          </a:xfrm>
          <a:prstGeom prst="rect">
            <a:avLst/>
          </a:prstGeom>
        </p:spPr>
      </p:pic>
      <p:sp>
        <p:nvSpPr>
          <p:cNvPr id="37" name="Right Triangle 36"/>
          <p:cNvSpPr/>
          <p:nvPr/>
        </p:nvSpPr>
        <p:spPr bwMode="auto">
          <a:xfrm rot="10800000">
            <a:off x="11291" y="6158543"/>
            <a:ext cx="80208" cy="78739"/>
          </a:xfrm>
          <a:prstGeom prst="rtTriangle">
            <a:avLst/>
          </a:prstGeom>
          <a:solidFill>
            <a:srgbClr val="3A0000"/>
          </a:solidFill>
          <a:ln w="9525" cap="flat" cmpd="sng" algn="ctr">
            <a:noFill/>
            <a:prstDash val="solid"/>
            <a:round/>
            <a:headEnd type="none" w="med" len="med"/>
            <a:tailEnd type="none" w="med" len="med"/>
          </a:ln>
          <a:effectLst/>
        </p:spPr>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38" name="Pentagon 37"/>
          <p:cNvSpPr/>
          <p:nvPr/>
        </p:nvSpPr>
        <p:spPr bwMode="auto">
          <a:xfrm>
            <a:off x="11291" y="5701343"/>
            <a:ext cx="496709" cy="457200"/>
          </a:xfrm>
          <a:prstGeom prst="homePlate">
            <a:avLst>
              <a:gd name="adj" fmla="val 26410"/>
            </a:avLst>
          </a:prstGeom>
          <a:gradFill>
            <a:gsLst>
              <a:gs pos="74000">
                <a:srgbClr val="E60A3D"/>
              </a:gs>
              <a:gs pos="0">
                <a:srgbClr val="800000"/>
              </a:gs>
            </a:gsLst>
            <a:lin ang="0" scaled="0"/>
          </a:gra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pic>
        <p:nvPicPr>
          <p:cNvPr id="17" name="Picture 16"/>
          <p:cNvPicPr/>
          <p:nvPr/>
        </p:nvPicPr>
        <p:blipFill>
          <a:blip r:embed="rId5">
            <a:extLst>
              <a:ext uri="{28A0092B-C50C-407E-A947-70E740481C1C}">
                <a14:useLocalDpi xmlns:a14="http://schemas.microsoft.com/office/drawing/2010/main" val="0"/>
              </a:ext>
            </a:extLst>
          </a:blip>
          <a:stretch>
            <a:fillRect/>
          </a:stretch>
        </p:blipFill>
        <p:spPr>
          <a:xfrm>
            <a:off x="1016003" y="304800"/>
            <a:ext cx="1848997" cy="1651125"/>
          </a:xfrm>
          <a:prstGeom prst="rect">
            <a:avLst/>
          </a:prstGeom>
        </p:spPr>
      </p:pic>
      <p:sp>
        <p:nvSpPr>
          <p:cNvPr id="22" name="Rectangle 21"/>
          <p:cNvSpPr>
            <a:spLocks noChangeArrowheads="1"/>
          </p:cNvSpPr>
          <p:nvPr/>
        </p:nvSpPr>
        <p:spPr bwMode="auto">
          <a:xfrm>
            <a:off x="6232822" y="6619879"/>
            <a:ext cx="5861641" cy="235898"/>
          </a:xfrm>
          <a:prstGeom prst="rect">
            <a:avLst/>
          </a:prstGeom>
          <a:noFill/>
          <a:ln w="12700" cap="sq">
            <a:noFill/>
            <a:miter lim="800000"/>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5"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5"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5" kern="0" spc="27" smtClean="0">
                <a:solidFill>
                  <a:schemeClr val="bg2"/>
                </a:solidFill>
                <a:latin typeface="Arial" panose="020B0604020202020204" pitchFamily="34" charset="0"/>
                <a:ea typeface="Arial Unicode MS" charset="0"/>
                <a:cs typeface="Arial" panose="020B0604020202020204" pitchFamily="34" charset="0"/>
              </a:rPr>
            </a:fld>
            <a:endParaRPr lang="en-US" sz="935" kern="0" spc="27" dirty="0">
              <a:solidFill>
                <a:schemeClr val="bg2"/>
              </a:solidFill>
              <a:latin typeface="Arial" panose="020B0604020202020204" pitchFamily="34" charset="0"/>
              <a:ea typeface="Arial Unicode MS" charset="0"/>
              <a:cs typeface="Arial" panose="020B0604020202020204" pitchFamily="34" charset="0"/>
            </a:endParaRPr>
          </a:p>
        </p:txBody>
      </p:sp>
      <p:pic>
        <p:nvPicPr>
          <p:cNvPr id="23" name="Picture 22" descr="CompanyConfidential.png"/>
          <p:cNvPicPr/>
          <p:nvPr/>
        </p:nvPicPr>
        <p:blipFill>
          <a:blip r:embed="rId6"/>
          <a:stretch>
            <a:fillRect/>
          </a:stretch>
        </p:blipFill>
        <p:spPr>
          <a:xfrm>
            <a:off x="345369" y="4631038"/>
            <a:ext cx="898336" cy="549391"/>
          </a:xfrm>
          <a:prstGeom prst="rect">
            <a:avLst/>
          </a:prstGeom>
        </p:spPr>
      </p:pic>
      <p:sp>
        <p:nvSpPr>
          <p:cNvPr id="27" name="Text Box 16"/>
          <p:cNvSpPr txBox="1">
            <a:spLocks noChangeArrowheads="1"/>
          </p:cNvSpPr>
          <p:nvPr/>
        </p:nvSpPr>
        <p:spPr bwMode="auto">
          <a:xfrm>
            <a:off x="1084288" y="4588202"/>
            <a:ext cx="4673600" cy="630942"/>
          </a:xfrm>
          <a:prstGeom prst="rect">
            <a:avLst/>
          </a:prstGeom>
          <a:noFill/>
          <a:ln w="9525">
            <a:noFill/>
            <a:miter lim="800000"/>
          </a:ln>
        </p:spPr>
        <p:txBody>
          <a:bodyPr wrap="square" anchor="b">
            <a:spAutoFit/>
          </a:bodyPr>
          <a:lstStyle>
            <a:defPPr>
              <a:defRPr lang="en-US"/>
            </a:defPPr>
            <a:lvl1pPr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1pPr>
            <a:lvl2pPr marL="4572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2pPr>
            <a:lvl3pPr marL="9144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3pPr>
            <a:lvl4pPr marL="13716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4pPr>
            <a:lvl5pPr marL="18288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5pPr>
            <a:lvl6pPr marL="22860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6pPr>
            <a:lvl7pPr marL="27432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7pPr>
            <a:lvl8pPr marL="32004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8pPr>
            <a:lvl9pPr marL="36576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9pPr>
          </a:lstStyle>
          <a:p>
            <a:pPr defTabSz="1219200">
              <a:lnSpc>
                <a:spcPts val="2105"/>
              </a:lnSpc>
              <a:defRPr/>
            </a:pPr>
            <a:r>
              <a:rPr lang="en-US" sz="1865" b="1" cap="all" dirty="0">
                <a:solidFill>
                  <a:schemeClr val="bg1">
                    <a:lumMod val="50000"/>
                  </a:schemeClr>
                </a:solidFill>
              </a:rPr>
              <a:t>Company Confidential </a:t>
            </a:r>
            <a:br>
              <a:rPr lang="en-US" sz="1865" b="1" cap="all" dirty="0">
                <a:solidFill>
                  <a:schemeClr val="bg1">
                    <a:lumMod val="50000"/>
                  </a:schemeClr>
                </a:solidFill>
              </a:rPr>
            </a:br>
            <a:r>
              <a:rPr lang="en-US" sz="1600" b="1" dirty="0">
                <a:solidFill>
                  <a:schemeClr val="bg1">
                    <a:lumMod val="50000"/>
                  </a:schemeClr>
                </a:solidFill>
              </a:rPr>
              <a:t>Unauthorized Use and Disclosure Prohibited</a:t>
            </a:r>
            <a:endParaRPr lang="en-US" sz="1600" b="1" dirty="0">
              <a:solidFill>
                <a:schemeClr val="bg1">
                  <a:lumMod val="50000"/>
                </a:schemeClr>
              </a:solidFill>
            </a:endParaRPr>
          </a:p>
        </p:txBody>
      </p:sp>
    </p:spTree>
  </p:cSld>
  <p:clrMapOvr>
    <a:overrideClrMapping bg1="lt1" tx1="dk1" bg2="lt2" tx2="dk2" accent1="accent1" accent2="accent2" accent3="accent3" accent4="accent4" accent5="accent5" accent6="accent6" hlink="hlink" folHlink="folHlink"/>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p:cSld name="Ending Slide - Title Only">
    <p:bg>
      <p:bgPr>
        <a:solidFill>
          <a:schemeClr val="bg1">
            <a:lumMod val="85000"/>
          </a:schemeClr>
        </a:solidFill>
        <a:effectLst/>
      </p:bgPr>
    </p:bg>
    <p:spTree>
      <p:nvGrpSpPr>
        <p:cNvPr id="1" name=""/>
        <p:cNvGrpSpPr/>
        <p:nvPr/>
      </p:nvGrpSpPr>
      <p:grpSpPr>
        <a:xfrm>
          <a:off x="0" y="0"/>
          <a:ext cx="0" cy="0"/>
          <a:chOff x="0" y="0"/>
          <a:chExt cx="0" cy="0"/>
        </a:xfrm>
      </p:grpSpPr>
      <p:sp>
        <p:nvSpPr>
          <p:cNvPr id="19" name="Rectangle 30"/>
          <p:cNvSpPr>
            <a:spLocks noChangeArrowheads="1"/>
          </p:cNvSpPr>
          <p:nvPr/>
        </p:nvSpPr>
        <p:spPr bwMode="auto">
          <a:xfrm>
            <a:off x="92546" y="85347"/>
            <a:ext cx="11997855" cy="6514109"/>
          </a:xfrm>
          <a:prstGeom prst="rect">
            <a:avLst/>
          </a:prstGeom>
          <a:solidFill>
            <a:schemeClr val="bg2">
              <a:lumMod val="50000"/>
            </a:schemeClr>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a:solidFill>
                <a:schemeClr val="tx1"/>
              </a:solidFill>
              <a:latin typeface="Arial" panose="020B0604020202020204" pitchFamily="34" charset="0"/>
            </a:endParaRPr>
          </a:p>
        </p:txBody>
      </p:sp>
      <p:sp>
        <p:nvSpPr>
          <p:cNvPr id="29" name="Text Box 16"/>
          <p:cNvSpPr txBox="1">
            <a:spLocks noChangeArrowheads="1"/>
          </p:cNvSpPr>
          <p:nvPr/>
        </p:nvSpPr>
        <p:spPr bwMode="auto">
          <a:xfrm>
            <a:off x="501360" y="6064210"/>
            <a:ext cx="1989968" cy="276999"/>
          </a:xfrm>
          <a:prstGeom prst="rect">
            <a:avLst/>
          </a:prstGeom>
          <a:noFill/>
          <a:ln w="9525">
            <a:noFill/>
            <a:miter lim="800000"/>
          </a:ln>
        </p:spPr>
        <p:txBody>
          <a:bodyPr wrap="none" anchor="b">
            <a:spAutoFit/>
          </a:bodyPr>
          <a:lstStyle/>
          <a:p>
            <a:r>
              <a:rPr lang="en-US" sz="1200" b="1" i="0" dirty="0">
                <a:solidFill>
                  <a:schemeClr val="bg1">
                    <a:lumMod val="50000"/>
                  </a:schemeClr>
                </a:solidFill>
                <a:latin typeface="+mn-lt"/>
                <a:cs typeface="Arial" panose="020B0604020202020204"/>
              </a:rPr>
              <a:t>www.rockwellautomation.com</a:t>
            </a:r>
            <a:endParaRPr lang="en-US" sz="1335" b="1" i="0" dirty="0">
              <a:solidFill>
                <a:schemeClr val="bg1">
                  <a:lumMod val="50000"/>
                </a:schemeClr>
              </a:solidFill>
              <a:latin typeface="+mn-lt"/>
              <a:cs typeface="Arial" panose="020B0604020202020204"/>
            </a:endParaRPr>
          </a:p>
        </p:txBody>
      </p:sp>
      <p:pic>
        <p:nvPicPr>
          <p:cNvPr id="30" name="Picture 29" descr="Social_Media_Standard_70K_Nov1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135" y="5579073"/>
            <a:ext cx="3421888" cy="633984"/>
          </a:xfrm>
          <a:prstGeom prst="rect">
            <a:avLst/>
          </a:prstGeom>
        </p:spPr>
      </p:pic>
      <p:grpSp>
        <p:nvGrpSpPr>
          <p:cNvPr id="31" name="Group 30"/>
          <p:cNvGrpSpPr/>
          <p:nvPr/>
        </p:nvGrpSpPr>
        <p:grpSpPr>
          <a:xfrm>
            <a:off x="10719004" y="442063"/>
            <a:ext cx="1041400" cy="1041400"/>
            <a:chOff x="8039253" y="331547"/>
            <a:chExt cx="781050" cy="781050"/>
          </a:xfrm>
        </p:grpSpPr>
        <p:sp>
          <p:nvSpPr>
            <p:cNvPr id="34" name="Rectangle 33"/>
            <p:cNvSpPr/>
            <p:nvPr/>
          </p:nvSpPr>
          <p:spPr bwMode="auto">
            <a:xfrm>
              <a:off x="8039253" y="331547"/>
              <a:ext cx="781050" cy="781050"/>
            </a:xfrm>
            <a:prstGeom prst="rect">
              <a:avLst/>
            </a:prstGeom>
            <a:gradFill flip="none" rotWithShape="1">
              <a:gsLst>
                <a:gs pos="25000">
                  <a:srgbClr val="E60F34"/>
                </a:gs>
                <a:gs pos="100000">
                  <a:srgbClr val="800000"/>
                </a:gs>
              </a:gsLst>
              <a:path path="circle">
                <a:fillToRect l="50000" t="50000" r="50000" b="50000"/>
              </a:path>
              <a:tileRect/>
            </a:gradFill>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marL="0" marR="0" indent="0" algn="ctr" defTabSz="609600" rtl="0" eaLnBrk="0" fontAlgn="base" latinLnBrk="0" hangingPunct="0">
                <a:lnSpc>
                  <a:spcPct val="100000"/>
                </a:lnSpc>
                <a:spcBef>
                  <a:spcPct val="0"/>
                </a:spcBef>
                <a:spcAft>
                  <a:spcPct val="0"/>
                </a:spcAft>
                <a:buClrTx/>
                <a:buSzTx/>
                <a:buFontTx/>
                <a:buNone/>
                <a:defRPr/>
              </a:pPr>
              <a:endParaRPr lang="en-US" sz="3200" kern="1200">
                <a:solidFill>
                  <a:schemeClr val="tx1"/>
                </a:solidFill>
                <a:latin typeface="Arial" panose="020B0604020202020204" pitchFamily="34" charset="0"/>
                <a:ea typeface="+mn-ea"/>
                <a:cs typeface="+mn-cs"/>
              </a:endParaRPr>
            </a:p>
          </p:txBody>
        </p:sp>
        <p:pic>
          <p:nvPicPr>
            <p:cNvPr id="35" name="Picture 34" descr="LTS_WhiteTextFromRedBox.png"/>
            <p:cNvPicPr/>
            <p:nvPr/>
          </p:nvPicPr>
          <p:blipFill>
            <a:blip r:embed="rId3"/>
            <a:stretch>
              <a:fillRect/>
            </a:stretch>
          </p:blipFill>
          <p:spPr>
            <a:xfrm>
              <a:off x="8140331" y="440292"/>
              <a:ext cx="591515" cy="575826"/>
            </a:xfrm>
            <a:prstGeom prst="rect">
              <a:avLst/>
            </a:prstGeom>
            <a:noFill/>
            <a:ln>
              <a:noFill/>
            </a:ln>
          </p:spPr>
        </p:pic>
      </p:grpSp>
      <p:pic>
        <p:nvPicPr>
          <p:cNvPr id="37" name="Picture 36" descr="RA_Brands_CoolGray.png"/>
          <p:cNvPicPr>
            <a:picLocks noChangeAspect="1"/>
          </p:cNvPicPr>
          <p:nvPr/>
        </p:nvPicPr>
        <p:blipFill>
          <a:blip r:embed="rId4"/>
          <a:stretch>
            <a:fillRect/>
          </a:stretch>
        </p:blipFill>
        <p:spPr>
          <a:xfrm>
            <a:off x="7394161" y="5858695"/>
            <a:ext cx="4376505" cy="419131"/>
          </a:xfrm>
          <a:prstGeom prst="rect">
            <a:avLst/>
          </a:prstGeom>
        </p:spPr>
      </p:pic>
      <p:sp>
        <p:nvSpPr>
          <p:cNvPr id="38" name="Right Triangle 37"/>
          <p:cNvSpPr/>
          <p:nvPr/>
        </p:nvSpPr>
        <p:spPr bwMode="auto">
          <a:xfrm rot="10800000">
            <a:off x="11291" y="6158543"/>
            <a:ext cx="80208" cy="78739"/>
          </a:xfrm>
          <a:prstGeom prst="rtTriangle">
            <a:avLst/>
          </a:prstGeom>
          <a:solidFill>
            <a:srgbClr val="3A0000"/>
          </a:solidFill>
          <a:ln w="9525" cap="flat" cmpd="sng" algn="ctr">
            <a:noFill/>
            <a:prstDash val="solid"/>
            <a:round/>
            <a:headEnd type="none" w="med" len="med"/>
            <a:tailEnd type="none" w="med" len="med"/>
          </a:ln>
          <a:effectLst/>
        </p:spPr>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39" name="Pentagon 38"/>
          <p:cNvSpPr/>
          <p:nvPr/>
        </p:nvSpPr>
        <p:spPr bwMode="auto">
          <a:xfrm>
            <a:off x="11291" y="5701343"/>
            <a:ext cx="496709" cy="457200"/>
          </a:xfrm>
          <a:prstGeom prst="homePlate">
            <a:avLst>
              <a:gd name="adj" fmla="val 26410"/>
            </a:avLst>
          </a:prstGeom>
          <a:gradFill>
            <a:gsLst>
              <a:gs pos="74000">
                <a:srgbClr val="E60A3D"/>
              </a:gs>
              <a:gs pos="0">
                <a:srgbClr val="800000"/>
              </a:gs>
            </a:gsLst>
            <a:lin ang="0" scaled="0"/>
          </a:gra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17" name="Rectangle 16"/>
          <p:cNvSpPr/>
          <p:nvPr/>
        </p:nvSpPr>
        <p:spPr bwMode="auto">
          <a:xfrm>
            <a:off x="88899" y="2819400"/>
            <a:ext cx="12001500" cy="9144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21" name="Rectangle 4"/>
          <p:cNvSpPr>
            <a:spLocks noGrp="1" noChangeArrowheads="1"/>
          </p:cNvSpPr>
          <p:nvPr>
            <p:ph type="ctrTitle" hasCustomPrompt="1"/>
          </p:nvPr>
        </p:nvSpPr>
        <p:spPr>
          <a:xfrm>
            <a:off x="474517" y="2922760"/>
            <a:ext cx="10464800" cy="707886"/>
          </a:xfrm>
        </p:spPr>
        <p:txBody>
          <a:bodyPr wrap="square" anchor="ctr">
            <a:spAutoFit/>
          </a:bodyPr>
          <a:lstStyle>
            <a:lvl1pPr marL="0">
              <a:lnSpc>
                <a:spcPct val="100000"/>
              </a:lnSpc>
              <a:spcBef>
                <a:spcPts val="3200"/>
              </a:spcBef>
              <a:spcAft>
                <a:spcPts val="4000"/>
              </a:spcAft>
              <a:defRPr sz="4000">
                <a:solidFill>
                  <a:schemeClr val="accent1"/>
                </a:solidFill>
              </a:defRPr>
            </a:lvl1pPr>
          </a:lstStyle>
          <a:p>
            <a:r>
              <a:rPr lang="en-US" dirty="0"/>
              <a:t>Click to Add Title</a:t>
            </a:r>
            <a:endParaRPr lang="en-US" dirty="0"/>
          </a:p>
        </p:txBody>
      </p:sp>
      <p:sp>
        <p:nvSpPr>
          <p:cNvPr id="22" name="Rectangle 21"/>
          <p:cNvSpPr>
            <a:spLocks noChangeArrowheads="1"/>
          </p:cNvSpPr>
          <p:nvPr/>
        </p:nvSpPr>
        <p:spPr bwMode="auto">
          <a:xfrm>
            <a:off x="6232822" y="6619879"/>
            <a:ext cx="5861641" cy="235898"/>
          </a:xfrm>
          <a:prstGeom prst="rect">
            <a:avLst/>
          </a:prstGeom>
          <a:noFill/>
          <a:ln w="12700" cap="sq">
            <a:noFill/>
            <a:miter lim="800000"/>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5"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5"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5" kern="0" spc="27" smtClean="0">
                <a:solidFill>
                  <a:schemeClr val="bg2"/>
                </a:solidFill>
                <a:latin typeface="Arial" panose="020B0604020202020204" pitchFamily="34" charset="0"/>
                <a:ea typeface="Arial Unicode MS" charset="0"/>
                <a:cs typeface="Arial" panose="020B0604020202020204" pitchFamily="34" charset="0"/>
              </a:rPr>
            </a:fld>
            <a:endParaRPr lang="en-US" sz="935" kern="0" spc="27" dirty="0">
              <a:solidFill>
                <a:schemeClr val="bg2"/>
              </a:solidFill>
              <a:latin typeface="Arial" panose="020B0604020202020204" pitchFamily="34" charset="0"/>
              <a:ea typeface="Arial Unicode MS" charset="0"/>
              <a:cs typeface="Arial" panose="020B0604020202020204" pitchFamily="34" charset="0"/>
            </a:endParaRPr>
          </a:p>
        </p:txBody>
      </p:sp>
      <p:pic>
        <p:nvPicPr>
          <p:cNvPr id="23" name="Picture 22" descr="CompanyConfidential.png"/>
          <p:cNvPicPr/>
          <p:nvPr/>
        </p:nvPicPr>
        <p:blipFill>
          <a:blip r:embed="rId5"/>
          <a:stretch>
            <a:fillRect/>
          </a:stretch>
        </p:blipFill>
        <p:spPr>
          <a:xfrm>
            <a:off x="345369" y="4631038"/>
            <a:ext cx="898336" cy="549391"/>
          </a:xfrm>
          <a:prstGeom prst="rect">
            <a:avLst/>
          </a:prstGeom>
        </p:spPr>
      </p:pic>
      <p:sp>
        <p:nvSpPr>
          <p:cNvPr id="25" name="Text Box 16"/>
          <p:cNvSpPr txBox="1">
            <a:spLocks noChangeArrowheads="1"/>
          </p:cNvSpPr>
          <p:nvPr/>
        </p:nvSpPr>
        <p:spPr bwMode="auto">
          <a:xfrm>
            <a:off x="1084288" y="4588202"/>
            <a:ext cx="4673600" cy="630942"/>
          </a:xfrm>
          <a:prstGeom prst="rect">
            <a:avLst/>
          </a:prstGeom>
          <a:noFill/>
          <a:ln w="9525">
            <a:noFill/>
            <a:miter lim="800000"/>
          </a:ln>
        </p:spPr>
        <p:txBody>
          <a:bodyPr wrap="square" anchor="b">
            <a:spAutoFit/>
          </a:bodyPr>
          <a:lstStyle>
            <a:defPPr>
              <a:defRPr lang="en-US"/>
            </a:defPPr>
            <a:lvl1pPr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1pPr>
            <a:lvl2pPr marL="4572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2pPr>
            <a:lvl3pPr marL="9144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3pPr>
            <a:lvl4pPr marL="13716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4pPr>
            <a:lvl5pPr marL="18288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5pPr>
            <a:lvl6pPr marL="22860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6pPr>
            <a:lvl7pPr marL="27432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7pPr>
            <a:lvl8pPr marL="32004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8pPr>
            <a:lvl9pPr marL="36576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9pPr>
          </a:lstStyle>
          <a:p>
            <a:pPr defTabSz="1219200">
              <a:lnSpc>
                <a:spcPts val="2105"/>
              </a:lnSpc>
              <a:defRPr/>
            </a:pPr>
            <a:r>
              <a:rPr lang="en-US" sz="1865" b="1" cap="all" dirty="0">
                <a:solidFill>
                  <a:schemeClr val="bg1">
                    <a:lumMod val="50000"/>
                  </a:schemeClr>
                </a:solidFill>
              </a:rPr>
              <a:t>Company Confidential </a:t>
            </a:r>
            <a:br>
              <a:rPr lang="en-US" sz="1865" b="1" cap="all" dirty="0">
                <a:solidFill>
                  <a:schemeClr val="bg1">
                    <a:lumMod val="50000"/>
                  </a:schemeClr>
                </a:solidFill>
              </a:rPr>
            </a:br>
            <a:r>
              <a:rPr lang="en-US" sz="1600" b="1" dirty="0">
                <a:solidFill>
                  <a:schemeClr val="bg1">
                    <a:lumMod val="50000"/>
                  </a:schemeClr>
                </a:solidFill>
              </a:rPr>
              <a:t>Unauthorized Use and Disclosure Prohibited</a:t>
            </a:r>
            <a:endParaRPr lang="en-US" sz="1600" b="1" dirty="0">
              <a:solidFill>
                <a:schemeClr val="bg1">
                  <a:lumMod val="50000"/>
                </a:schemeClr>
              </a:solidFill>
            </a:endParaRPr>
          </a:p>
        </p:txBody>
      </p:sp>
    </p:spTree>
  </p:cSld>
  <p:clrMapOvr>
    <a:overrideClrMapping bg1="lt1" tx1="dk1" bg2="lt2" tx2="dk2" accent1="accent1" accent2="accent2" accent3="accent3" accent4="accent4" accent5="accent5" accent6="accent6" hlink="hlink" folHlink="folHlink"/>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showMasterSp="0">
  <p:cSld name="Ending Slide - Title Only_GPS">
    <p:bg>
      <p:bgPr>
        <a:solidFill>
          <a:schemeClr val="bg1">
            <a:lumMod val="85000"/>
          </a:schemeClr>
        </a:solidFill>
        <a:effectLst/>
      </p:bgPr>
    </p:bg>
    <p:spTree>
      <p:nvGrpSpPr>
        <p:cNvPr id="1" name=""/>
        <p:cNvGrpSpPr/>
        <p:nvPr/>
      </p:nvGrpSpPr>
      <p:grpSpPr>
        <a:xfrm>
          <a:off x="0" y="0"/>
          <a:ext cx="0" cy="0"/>
          <a:chOff x="0" y="0"/>
          <a:chExt cx="0" cy="0"/>
        </a:xfrm>
      </p:grpSpPr>
      <p:sp>
        <p:nvSpPr>
          <p:cNvPr id="19" name="Rectangle 30"/>
          <p:cNvSpPr>
            <a:spLocks noChangeArrowheads="1"/>
          </p:cNvSpPr>
          <p:nvPr/>
        </p:nvSpPr>
        <p:spPr bwMode="auto">
          <a:xfrm>
            <a:off x="92546" y="85347"/>
            <a:ext cx="11997855" cy="6514109"/>
          </a:xfrm>
          <a:prstGeom prst="rect">
            <a:avLst/>
          </a:prstGeom>
          <a:solidFill>
            <a:schemeClr val="bg2">
              <a:lumMod val="50000"/>
            </a:schemeClr>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a:solidFill>
                <a:schemeClr val="tx1"/>
              </a:solidFill>
              <a:latin typeface="Arial" panose="020B0604020202020204" pitchFamily="34" charset="0"/>
            </a:endParaRPr>
          </a:p>
        </p:txBody>
      </p:sp>
      <p:sp>
        <p:nvSpPr>
          <p:cNvPr id="29" name="Text Box 16"/>
          <p:cNvSpPr txBox="1">
            <a:spLocks noChangeArrowheads="1"/>
          </p:cNvSpPr>
          <p:nvPr/>
        </p:nvSpPr>
        <p:spPr bwMode="auto">
          <a:xfrm>
            <a:off x="501360" y="6064210"/>
            <a:ext cx="1989968" cy="276999"/>
          </a:xfrm>
          <a:prstGeom prst="rect">
            <a:avLst/>
          </a:prstGeom>
          <a:noFill/>
          <a:ln w="9525">
            <a:noFill/>
            <a:miter lim="800000"/>
          </a:ln>
        </p:spPr>
        <p:txBody>
          <a:bodyPr wrap="none" anchor="b">
            <a:spAutoFit/>
          </a:bodyPr>
          <a:lstStyle/>
          <a:p>
            <a:r>
              <a:rPr lang="en-US" sz="1200" b="1" i="0" dirty="0">
                <a:solidFill>
                  <a:schemeClr val="bg1">
                    <a:lumMod val="50000"/>
                  </a:schemeClr>
                </a:solidFill>
                <a:latin typeface="+mn-lt"/>
                <a:cs typeface="Arial" panose="020B0604020202020204"/>
              </a:rPr>
              <a:t>www.rockwellautomation.com</a:t>
            </a:r>
            <a:endParaRPr lang="en-US" sz="1335" b="1" i="0" dirty="0">
              <a:solidFill>
                <a:schemeClr val="bg1">
                  <a:lumMod val="50000"/>
                </a:schemeClr>
              </a:solidFill>
              <a:latin typeface="+mn-lt"/>
              <a:cs typeface="Arial" panose="020B0604020202020204"/>
            </a:endParaRPr>
          </a:p>
        </p:txBody>
      </p:sp>
      <p:pic>
        <p:nvPicPr>
          <p:cNvPr id="30" name="Picture 29" descr="Social_Media_Standard_70K_Nov1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135" y="5579073"/>
            <a:ext cx="3421888" cy="633984"/>
          </a:xfrm>
          <a:prstGeom prst="rect">
            <a:avLst/>
          </a:prstGeom>
        </p:spPr>
      </p:pic>
      <p:grpSp>
        <p:nvGrpSpPr>
          <p:cNvPr id="31" name="Group 30"/>
          <p:cNvGrpSpPr/>
          <p:nvPr/>
        </p:nvGrpSpPr>
        <p:grpSpPr>
          <a:xfrm>
            <a:off x="10719004" y="442063"/>
            <a:ext cx="1041400" cy="1041400"/>
            <a:chOff x="8039253" y="331547"/>
            <a:chExt cx="781050" cy="781050"/>
          </a:xfrm>
        </p:grpSpPr>
        <p:sp>
          <p:nvSpPr>
            <p:cNvPr id="34" name="Rectangle 33"/>
            <p:cNvSpPr/>
            <p:nvPr/>
          </p:nvSpPr>
          <p:spPr bwMode="auto">
            <a:xfrm>
              <a:off x="8039253" y="331547"/>
              <a:ext cx="781050" cy="781050"/>
            </a:xfrm>
            <a:prstGeom prst="rect">
              <a:avLst/>
            </a:prstGeom>
            <a:gradFill flip="none" rotWithShape="1">
              <a:gsLst>
                <a:gs pos="25000">
                  <a:srgbClr val="E60F34"/>
                </a:gs>
                <a:gs pos="100000">
                  <a:srgbClr val="800000"/>
                </a:gs>
              </a:gsLst>
              <a:path path="circle">
                <a:fillToRect l="50000" t="50000" r="50000" b="50000"/>
              </a:path>
              <a:tileRect/>
            </a:gradFill>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marL="0" marR="0" indent="0" algn="ctr" defTabSz="609600" rtl="0" eaLnBrk="0" fontAlgn="base" latinLnBrk="0" hangingPunct="0">
                <a:lnSpc>
                  <a:spcPct val="100000"/>
                </a:lnSpc>
                <a:spcBef>
                  <a:spcPct val="0"/>
                </a:spcBef>
                <a:spcAft>
                  <a:spcPct val="0"/>
                </a:spcAft>
                <a:buClrTx/>
                <a:buSzTx/>
                <a:buFontTx/>
                <a:buNone/>
                <a:defRPr/>
              </a:pPr>
              <a:endParaRPr lang="en-US" sz="3200" kern="1200">
                <a:solidFill>
                  <a:schemeClr val="tx1"/>
                </a:solidFill>
                <a:latin typeface="Arial" panose="020B0604020202020204" pitchFamily="34" charset="0"/>
                <a:ea typeface="+mn-ea"/>
                <a:cs typeface="+mn-cs"/>
              </a:endParaRPr>
            </a:p>
          </p:txBody>
        </p:sp>
        <p:pic>
          <p:nvPicPr>
            <p:cNvPr id="35" name="Picture 34" descr="LTS_WhiteTextFromRedBox.png"/>
            <p:cNvPicPr/>
            <p:nvPr/>
          </p:nvPicPr>
          <p:blipFill>
            <a:blip r:embed="rId3"/>
            <a:stretch>
              <a:fillRect/>
            </a:stretch>
          </p:blipFill>
          <p:spPr>
            <a:xfrm>
              <a:off x="8140331" y="440292"/>
              <a:ext cx="591515" cy="575826"/>
            </a:xfrm>
            <a:prstGeom prst="rect">
              <a:avLst/>
            </a:prstGeom>
            <a:noFill/>
            <a:ln>
              <a:noFill/>
            </a:ln>
          </p:spPr>
        </p:pic>
      </p:grpSp>
      <p:pic>
        <p:nvPicPr>
          <p:cNvPr id="37" name="Picture 36" descr="RA_Brands_CoolGray.png"/>
          <p:cNvPicPr>
            <a:picLocks noChangeAspect="1"/>
          </p:cNvPicPr>
          <p:nvPr/>
        </p:nvPicPr>
        <p:blipFill>
          <a:blip r:embed="rId4"/>
          <a:stretch>
            <a:fillRect/>
          </a:stretch>
        </p:blipFill>
        <p:spPr>
          <a:xfrm>
            <a:off x="7394161" y="5858695"/>
            <a:ext cx="4376505" cy="419131"/>
          </a:xfrm>
          <a:prstGeom prst="rect">
            <a:avLst/>
          </a:prstGeom>
        </p:spPr>
      </p:pic>
      <p:sp>
        <p:nvSpPr>
          <p:cNvPr id="38" name="Right Triangle 37"/>
          <p:cNvSpPr/>
          <p:nvPr/>
        </p:nvSpPr>
        <p:spPr bwMode="auto">
          <a:xfrm rot="10800000">
            <a:off x="11291" y="6158543"/>
            <a:ext cx="80208" cy="78739"/>
          </a:xfrm>
          <a:prstGeom prst="rtTriangle">
            <a:avLst/>
          </a:prstGeom>
          <a:solidFill>
            <a:srgbClr val="3A0000"/>
          </a:solidFill>
          <a:ln w="9525" cap="flat" cmpd="sng" algn="ctr">
            <a:noFill/>
            <a:prstDash val="solid"/>
            <a:round/>
            <a:headEnd type="none" w="med" len="med"/>
            <a:tailEnd type="none" w="med" len="med"/>
          </a:ln>
          <a:effectLst/>
        </p:spPr>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39" name="Pentagon 38"/>
          <p:cNvSpPr/>
          <p:nvPr/>
        </p:nvSpPr>
        <p:spPr bwMode="auto">
          <a:xfrm>
            <a:off x="11291" y="5701343"/>
            <a:ext cx="496709" cy="457200"/>
          </a:xfrm>
          <a:prstGeom prst="homePlate">
            <a:avLst>
              <a:gd name="adj" fmla="val 26410"/>
            </a:avLst>
          </a:prstGeom>
          <a:gradFill>
            <a:gsLst>
              <a:gs pos="74000">
                <a:srgbClr val="E60A3D"/>
              </a:gs>
              <a:gs pos="0">
                <a:srgbClr val="800000"/>
              </a:gs>
            </a:gsLst>
            <a:lin ang="0" scaled="0"/>
          </a:gra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17" name="Rectangle 16"/>
          <p:cNvSpPr/>
          <p:nvPr/>
        </p:nvSpPr>
        <p:spPr bwMode="auto">
          <a:xfrm>
            <a:off x="88899" y="2819400"/>
            <a:ext cx="12001500" cy="9144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21" name="Rectangle 4"/>
          <p:cNvSpPr>
            <a:spLocks noGrp="1" noChangeArrowheads="1"/>
          </p:cNvSpPr>
          <p:nvPr>
            <p:ph type="ctrTitle" hasCustomPrompt="1"/>
          </p:nvPr>
        </p:nvSpPr>
        <p:spPr>
          <a:xfrm>
            <a:off x="474517" y="2922760"/>
            <a:ext cx="10464800" cy="707886"/>
          </a:xfrm>
        </p:spPr>
        <p:txBody>
          <a:bodyPr wrap="square" anchor="ctr">
            <a:spAutoFit/>
          </a:bodyPr>
          <a:lstStyle>
            <a:lvl1pPr marL="0">
              <a:lnSpc>
                <a:spcPct val="100000"/>
              </a:lnSpc>
              <a:spcBef>
                <a:spcPts val="3200"/>
              </a:spcBef>
              <a:spcAft>
                <a:spcPts val="4000"/>
              </a:spcAft>
              <a:defRPr sz="4000">
                <a:solidFill>
                  <a:schemeClr val="accent1"/>
                </a:solidFill>
              </a:defRPr>
            </a:lvl1pPr>
          </a:lstStyle>
          <a:p>
            <a:r>
              <a:rPr lang="en-US" dirty="0"/>
              <a:t>Click to Add Title</a:t>
            </a:r>
            <a:endParaRPr lang="en-US" dirty="0"/>
          </a:p>
        </p:txBody>
      </p:sp>
      <p:pic>
        <p:nvPicPr>
          <p:cNvPr id="16" name="Picture 15"/>
          <p:cNvPicPr/>
          <p:nvPr/>
        </p:nvPicPr>
        <p:blipFill>
          <a:blip r:embed="rId5">
            <a:extLst>
              <a:ext uri="{28A0092B-C50C-407E-A947-70E740481C1C}">
                <a14:useLocalDpi xmlns:a14="http://schemas.microsoft.com/office/drawing/2010/main" val="0"/>
              </a:ext>
            </a:extLst>
          </a:blip>
          <a:stretch>
            <a:fillRect/>
          </a:stretch>
        </p:blipFill>
        <p:spPr>
          <a:xfrm>
            <a:off x="1016003" y="304800"/>
            <a:ext cx="1848997" cy="1651125"/>
          </a:xfrm>
          <a:prstGeom prst="rect">
            <a:avLst/>
          </a:prstGeom>
        </p:spPr>
      </p:pic>
      <p:sp>
        <p:nvSpPr>
          <p:cNvPr id="23" name="Rectangle 22"/>
          <p:cNvSpPr>
            <a:spLocks noChangeArrowheads="1"/>
          </p:cNvSpPr>
          <p:nvPr/>
        </p:nvSpPr>
        <p:spPr bwMode="auto">
          <a:xfrm>
            <a:off x="6232822" y="6619879"/>
            <a:ext cx="5861641" cy="235898"/>
          </a:xfrm>
          <a:prstGeom prst="rect">
            <a:avLst/>
          </a:prstGeom>
          <a:noFill/>
          <a:ln w="12700" cap="sq">
            <a:noFill/>
            <a:miter lim="800000"/>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5"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5"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5" kern="0" spc="27" smtClean="0">
                <a:solidFill>
                  <a:schemeClr val="bg2"/>
                </a:solidFill>
                <a:latin typeface="Arial" panose="020B0604020202020204" pitchFamily="34" charset="0"/>
                <a:ea typeface="Arial Unicode MS" charset="0"/>
                <a:cs typeface="Arial" panose="020B0604020202020204" pitchFamily="34" charset="0"/>
              </a:rPr>
            </a:fld>
            <a:endParaRPr lang="en-US" sz="935" kern="0" spc="27" dirty="0">
              <a:solidFill>
                <a:schemeClr val="bg2"/>
              </a:solidFill>
              <a:latin typeface="Arial" panose="020B0604020202020204" pitchFamily="34" charset="0"/>
              <a:ea typeface="Arial Unicode MS" charset="0"/>
              <a:cs typeface="Arial" panose="020B0604020202020204" pitchFamily="34" charset="0"/>
            </a:endParaRPr>
          </a:p>
        </p:txBody>
      </p:sp>
      <p:pic>
        <p:nvPicPr>
          <p:cNvPr id="24" name="Picture 23" descr="CompanyConfidential.png"/>
          <p:cNvPicPr/>
          <p:nvPr/>
        </p:nvPicPr>
        <p:blipFill>
          <a:blip r:embed="rId6"/>
          <a:stretch>
            <a:fillRect/>
          </a:stretch>
        </p:blipFill>
        <p:spPr>
          <a:xfrm>
            <a:off x="345369" y="4631038"/>
            <a:ext cx="898336" cy="549391"/>
          </a:xfrm>
          <a:prstGeom prst="rect">
            <a:avLst/>
          </a:prstGeom>
        </p:spPr>
      </p:pic>
      <p:sp>
        <p:nvSpPr>
          <p:cNvPr id="26" name="Text Box 16"/>
          <p:cNvSpPr txBox="1">
            <a:spLocks noChangeArrowheads="1"/>
          </p:cNvSpPr>
          <p:nvPr/>
        </p:nvSpPr>
        <p:spPr bwMode="auto">
          <a:xfrm>
            <a:off x="1084288" y="4588202"/>
            <a:ext cx="4673600" cy="630942"/>
          </a:xfrm>
          <a:prstGeom prst="rect">
            <a:avLst/>
          </a:prstGeom>
          <a:noFill/>
          <a:ln w="9525">
            <a:noFill/>
            <a:miter lim="800000"/>
          </a:ln>
        </p:spPr>
        <p:txBody>
          <a:bodyPr wrap="square" anchor="b">
            <a:spAutoFit/>
          </a:bodyPr>
          <a:lstStyle>
            <a:defPPr>
              <a:defRPr lang="en-US"/>
            </a:defPPr>
            <a:lvl1pPr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1pPr>
            <a:lvl2pPr marL="4572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2pPr>
            <a:lvl3pPr marL="9144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3pPr>
            <a:lvl4pPr marL="13716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4pPr>
            <a:lvl5pPr marL="18288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5pPr>
            <a:lvl6pPr marL="22860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6pPr>
            <a:lvl7pPr marL="27432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7pPr>
            <a:lvl8pPr marL="32004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8pPr>
            <a:lvl9pPr marL="36576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9pPr>
          </a:lstStyle>
          <a:p>
            <a:pPr defTabSz="1219200">
              <a:lnSpc>
                <a:spcPts val="2105"/>
              </a:lnSpc>
              <a:defRPr/>
            </a:pPr>
            <a:r>
              <a:rPr lang="en-US" sz="1865" b="1" cap="all" dirty="0">
                <a:solidFill>
                  <a:schemeClr val="bg1">
                    <a:lumMod val="50000"/>
                  </a:schemeClr>
                </a:solidFill>
              </a:rPr>
              <a:t>Company Confidential </a:t>
            </a:r>
            <a:br>
              <a:rPr lang="en-US" sz="1865" b="1" cap="all" dirty="0">
                <a:solidFill>
                  <a:schemeClr val="bg1">
                    <a:lumMod val="50000"/>
                  </a:schemeClr>
                </a:solidFill>
              </a:rPr>
            </a:br>
            <a:r>
              <a:rPr lang="en-US" sz="1600" b="1" dirty="0">
                <a:solidFill>
                  <a:schemeClr val="bg1">
                    <a:lumMod val="50000"/>
                  </a:schemeClr>
                </a:solidFill>
              </a:rPr>
              <a:t>Unauthorized Use and Disclosure Prohibited</a:t>
            </a:r>
            <a:endParaRPr lang="en-US" sz="1600" b="1" dirty="0">
              <a:solidFill>
                <a:schemeClr val="bg1">
                  <a:lumMod val="50000"/>
                </a:schemeClr>
              </a:solidFill>
            </a:endParaRPr>
          </a:p>
        </p:txBody>
      </p:sp>
    </p:spTree>
  </p:cSld>
  <p:clrMapOvr>
    <a:overrideClrMapping bg1="lt1" tx1="dk1" bg2="lt2" tx2="dk2" accent1="accent1" accent2="accent2" accent3="accent3" accent4="accent4" accent5="accent5" accent6="accent6" hlink="hlink" folHlink="folHlink"/>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p:cSld name="Ending Slide - Title &amp; Sub-title">
    <p:bg>
      <p:bgPr>
        <a:solidFill>
          <a:schemeClr val="bg1">
            <a:lumMod val="85000"/>
          </a:schemeClr>
        </a:solidFill>
        <a:effectLst/>
      </p:bgPr>
    </p:bg>
    <p:spTree>
      <p:nvGrpSpPr>
        <p:cNvPr id="1" name=""/>
        <p:cNvGrpSpPr/>
        <p:nvPr/>
      </p:nvGrpSpPr>
      <p:grpSpPr>
        <a:xfrm>
          <a:off x="0" y="0"/>
          <a:ext cx="0" cy="0"/>
          <a:chOff x="0" y="0"/>
          <a:chExt cx="0" cy="0"/>
        </a:xfrm>
      </p:grpSpPr>
      <p:sp>
        <p:nvSpPr>
          <p:cNvPr id="19" name="Rectangle 30"/>
          <p:cNvSpPr>
            <a:spLocks noChangeArrowheads="1"/>
          </p:cNvSpPr>
          <p:nvPr/>
        </p:nvSpPr>
        <p:spPr bwMode="auto">
          <a:xfrm>
            <a:off x="92546" y="85347"/>
            <a:ext cx="11997855" cy="6514109"/>
          </a:xfrm>
          <a:prstGeom prst="rect">
            <a:avLst/>
          </a:prstGeom>
          <a:solidFill>
            <a:schemeClr val="bg2">
              <a:lumMod val="50000"/>
            </a:schemeClr>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a:solidFill>
                <a:schemeClr val="tx1"/>
              </a:solidFill>
              <a:latin typeface="Arial" panose="020B0604020202020204" pitchFamily="34" charset="0"/>
            </a:endParaRPr>
          </a:p>
        </p:txBody>
      </p:sp>
      <p:sp>
        <p:nvSpPr>
          <p:cNvPr id="29" name="Rectangle 28"/>
          <p:cNvSpPr/>
          <p:nvPr/>
        </p:nvSpPr>
        <p:spPr bwMode="auto">
          <a:xfrm>
            <a:off x="88899" y="2371431"/>
            <a:ext cx="12001500" cy="13793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23" name="Text Box 16"/>
          <p:cNvSpPr txBox="1">
            <a:spLocks noChangeArrowheads="1"/>
          </p:cNvSpPr>
          <p:nvPr/>
        </p:nvSpPr>
        <p:spPr bwMode="auto">
          <a:xfrm>
            <a:off x="501360" y="6064210"/>
            <a:ext cx="1989968" cy="276999"/>
          </a:xfrm>
          <a:prstGeom prst="rect">
            <a:avLst/>
          </a:prstGeom>
          <a:noFill/>
          <a:ln w="9525">
            <a:noFill/>
            <a:miter lim="800000"/>
          </a:ln>
        </p:spPr>
        <p:txBody>
          <a:bodyPr wrap="none" anchor="b">
            <a:spAutoFit/>
          </a:bodyPr>
          <a:lstStyle/>
          <a:p>
            <a:r>
              <a:rPr lang="en-US" sz="1200" b="1" i="0" dirty="0">
                <a:solidFill>
                  <a:schemeClr val="bg1">
                    <a:lumMod val="50000"/>
                  </a:schemeClr>
                </a:solidFill>
                <a:latin typeface="+mn-lt"/>
                <a:cs typeface="Arial" panose="020B0604020202020204"/>
              </a:rPr>
              <a:t>www.rockwellautomation.com</a:t>
            </a:r>
            <a:endParaRPr lang="en-US" sz="1335" b="1" i="0" dirty="0">
              <a:solidFill>
                <a:schemeClr val="bg1">
                  <a:lumMod val="50000"/>
                </a:schemeClr>
              </a:solidFill>
              <a:latin typeface="+mn-lt"/>
              <a:cs typeface="Arial" panose="020B0604020202020204"/>
            </a:endParaRPr>
          </a:p>
        </p:txBody>
      </p:sp>
      <p:pic>
        <p:nvPicPr>
          <p:cNvPr id="32" name="Picture 31" descr="Social_Media_Standard_70K_Nov1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135" y="5579073"/>
            <a:ext cx="3421888" cy="633984"/>
          </a:xfrm>
          <a:prstGeom prst="rect">
            <a:avLst/>
          </a:prstGeom>
        </p:spPr>
      </p:pic>
      <p:grpSp>
        <p:nvGrpSpPr>
          <p:cNvPr id="33" name="Group 32"/>
          <p:cNvGrpSpPr/>
          <p:nvPr/>
        </p:nvGrpSpPr>
        <p:grpSpPr>
          <a:xfrm>
            <a:off x="10719004" y="442063"/>
            <a:ext cx="1041400" cy="1041400"/>
            <a:chOff x="8039253" y="331547"/>
            <a:chExt cx="781050" cy="781050"/>
          </a:xfrm>
        </p:grpSpPr>
        <p:sp>
          <p:nvSpPr>
            <p:cNvPr id="35" name="Rectangle 34"/>
            <p:cNvSpPr/>
            <p:nvPr/>
          </p:nvSpPr>
          <p:spPr bwMode="auto">
            <a:xfrm>
              <a:off x="8039253" y="331547"/>
              <a:ext cx="781050" cy="781050"/>
            </a:xfrm>
            <a:prstGeom prst="rect">
              <a:avLst/>
            </a:prstGeom>
            <a:gradFill flip="none" rotWithShape="1">
              <a:gsLst>
                <a:gs pos="25000">
                  <a:srgbClr val="E60F34"/>
                </a:gs>
                <a:gs pos="100000">
                  <a:srgbClr val="800000"/>
                </a:gs>
              </a:gsLst>
              <a:path path="circle">
                <a:fillToRect l="50000" t="50000" r="50000" b="50000"/>
              </a:path>
              <a:tileRect/>
            </a:gradFill>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marL="0" marR="0" indent="0" algn="ctr" defTabSz="609600" rtl="0" eaLnBrk="0" fontAlgn="base" latinLnBrk="0" hangingPunct="0">
                <a:lnSpc>
                  <a:spcPct val="100000"/>
                </a:lnSpc>
                <a:spcBef>
                  <a:spcPct val="0"/>
                </a:spcBef>
                <a:spcAft>
                  <a:spcPct val="0"/>
                </a:spcAft>
                <a:buClrTx/>
                <a:buSzTx/>
                <a:buFontTx/>
                <a:buNone/>
                <a:defRPr/>
              </a:pPr>
              <a:endParaRPr lang="en-US" sz="3200" kern="1200">
                <a:solidFill>
                  <a:schemeClr val="tx1"/>
                </a:solidFill>
                <a:latin typeface="Arial" panose="020B0604020202020204" pitchFamily="34" charset="0"/>
                <a:ea typeface="+mn-ea"/>
                <a:cs typeface="+mn-cs"/>
              </a:endParaRPr>
            </a:p>
          </p:txBody>
        </p:sp>
        <p:pic>
          <p:nvPicPr>
            <p:cNvPr id="36" name="Picture 35" descr="LTS_WhiteTextFromRedBox.png"/>
            <p:cNvPicPr/>
            <p:nvPr/>
          </p:nvPicPr>
          <p:blipFill>
            <a:blip r:embed="rId3"/>
            <a:stretch>
              <a:fillRect/>
            </a:stretch>
          </p:blipFill>
          <p:spPr>
            <a:xfrm>
              <a:off x="8140331" y="440292"/>
              <a:ext cx="591515" cy="575826"/>
            </a:xfrm>
            <a:prstGeom prst="rect">
              <a:avLst/>
            </a:prstGeom>
            <a:noFill/>
            <a:ln>
              <a:noFill/>
            </a:ln>
          </p:spPr>
        </p:pic>
      </p:grpSp>
      <p:pic>
        <p:nvPicPr>
          <p:cNvPr id="37" name="Picture 36" descr="RA_Brands_CoolGray.png"/>
          <p:cNvPicPr>
            <a:picLocks noChangeAspect="1"/>
          </p:cNvPicPr>
          <p:nvPr/>
        </p:nvPicPr>
        <p:blipFill>
          <a:blip r:embed="rId4"/>
          <a:stretch>
            <a:fillRect/>
          </a:stretch>
        </p:blipFill>
        <p:spPr>
          <a:xfrm>
            <a:off x="7394161" y="5858695"/>
            <a:ext cx="4376505" cy="419131"/>
          </a:xfrm>
          <a:prstGeom prst="rect">
            <a:avLst/>
          </a:prstGeom>
        </p:spPr>
      </p:pic>
      <p:sp>
        <p:nvSpPr>
          <p:cNvPr id="39" name="Right Triangle 38"/>
          <p:cNvSpPr/>
          <p:nvPr/>
        </p:nvSpPr>
        <p:spPr bwMode="auto">
          <a:xfrm rot="10800000">
            <a:off x="11291" y="6158543"/>
            <a:ext cx="80208" cy="78739"/>
          </a:xfrm>
          <a:prstGeom prst="rtTriangle">
            <a:avLst/>
          </a:prstGeom>
          <a:solidFill>
            <a:srgbClr val="3A0000"/>
          </a:solidFill>
          <a:ln w="9525" cap="flat" cmpd="sng" algn="ctr">
            <a:noFill/>
            <a:prstDash val="solid"/>
            <a:round/>
            <a:headEnd type="none" w="med" len="med"/>
            <a:tailEnd type="none" w="med" len="med"/>
          </a:ln>
          <a:effectLst/>
        </p:spPr>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40" name="Pentagon 39"/>
          <p:cNvSpPr/>
          <p:nvPr/>
        </p:nvSpPr>
        <p:spPr bwMode="auto">
          <a:xfrm>
            <a:off x="11291" y="5701343"/>
            <a:ext cx="496709" cy="457200"/>
          </a:xfrm>
          <a:prstGeom prst="homePlate">
            <a:avLst>
              <a:gd name="adj" fmla="val 26410"/>
            </a:avLst>
          </a:prstGeom>
          <a:gradFill>
            <a:gsLst>
              <a:gs pos="74000">
                <a:srgbClr val="E60A3D"/>
              </a:gs>
              <a:gs pos="0">
                <a:srgbClr val="800000"/>
              </a:gs>
            </a:gsLst>
            <a:lin ang="0" scaled="0"/>
          </a:gra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27" name="Rectangle 5"/>
          <p:cNvSpPr>
            <a:spLocks noGrp="1" noChangeArrowheads="1"/>
          </p:cNvSpPr>
          <p:nvPr>
            <p:ph type="subTitle" idx="1" hasCustomPrompt="1"/>
          </p:nvPr>
        </p:nvSpPr>
        <p:spPr>
          <a:xfrm>
            <a:off x="492928" y="3042733"/>
            <a:ext cx="9321800" cy="502766"/>
          </a:xfrm>
          <a:prstGeom prst="rect">
            <a:avLst/>
          </a:prstGeom>
        </p:spPr>
        <p:txBody>
          <a:bodyPr wrap="square">
            <a:spAutoFit/>
          </a:bodyPr>
          <a:lstStyle>
            <a:lvl1pPr marL="0" indent="0">
              <a:lnSpc>
                <a:spcPct val="100000"/>
              </a:lnSpc>
              <a:buFont typeface="Webdings" panose="05030102010509060703" charset="2"/>
              <a:buNone/>
              <a:defRPr sz="2600">
                <a:solidFill>
                  <a:schemeClr val="bg2"/>
                </a:solidFill>
              </a:defRPr>
            </a:lvl1pPr>
          </a:lstStyle>
          <a:p>
            <a:r>
              <a:rPr lang="en-US" dirty="0"/>
              <a:t>Click to Add Sub-title</a:t>
            </a:r>
            <a:endParaRPr lang="en-US" dirty="0"/>
          </a:p>
        </p:txBody>
      </p:sp>
      <p:sp>
        <p:nvSpPr>
          <p:cNvPr id="28" name="Rectangle 4"/>
          <p:cNvSpPr>
            <a:spLocks noGrp="1" noChangeArrowheads="1"/>
          </p:cNvSpPr>
          <p:nvPr>
            <p:ph type="ctrTitle" hasCustomPrompt="1"/>
          </p:nvPr>
        </p:nvSpPr>
        <p:spPr>
          <a:xfrm>
            <a:off x="492928" y="2634361"/>
            <a:ext cx="9321800" cy="553998"/>
          </a:xfrm>
        </p:spPr>
        <p:txBody>
          <a:bodyPr wrap="square">
            <a:spAutoFit/>
          </a:bodyPr>
          <a:lstStyle>
            <a:lvl1pPr>
              <a:defRPr sz="4000">
                <a:solidFill>
                  <a:schemeClr val="accent1"/>
                </a:solidFill>
              </a:defRPr>
            </a:lvl1pPr>
          </a:lstStyle>
          <a:p>
            <a:r>
              <a:rPr lang="en-US" dirty="0"/>
              <a:t>Click to Add Title</a:t>
            </a:r>
            <a:endParaRPr lang="en-US" dirty="0"/>
          </a:p>
        </p:txBody>
      </p:sp>
      <p:sp>
        <p:nvSpPr>
          <p:cNvPr id="21" name="Rectangle 20"/>
          <p:cNvSpPr>
            <a:spLocks noChangeArrowheads="1"/>
          </p:cNvSpPr>
          <p:nvPr/>
        </p:nvSpPr>
        <p:spPr bwMode="auto">
          <a:xfrm>
            <a:off x="6232822" y="6619879"/>
            <a:ext cx="5861641" cy="235898"/>
          </a:xfrm>
          <a:prstGeom prst="rect">
            <a:avLst/>
          </a:prstGeom>
          <a:noFill/>
          <a:ln w="12700" cap="sq">
            <a:noFill/>
            <a:miter lim="800000"/>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5"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5"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5" kern="0" spc="27" smtClean="0">
                <a:solidFill>
                  <a:schemeClr val="bg2"/>
                </a:solidFill>
                <a:latin typeface="Arial" panose="020B0604020202020204" pitchFamily="34" charset="0"/>
                <a:ea typeface="Arial Unicode MS" charset="0"/>
                <a:cs typeface="Arial" panose="020B0604020202020204" pitchFamily="34" charset="0"/>
              </a:rPr>
            </a:fld>
            <a:endParaRPr lang="en-US" sz="935" kern="0" spc="27" dirty="0">
              <a:solidFill>
                <a:schemeClr val="bg2"/>
              </a:solidFill>
              <a:latin typeface="Arial" panose="020B0604020202020204" pitchFamily="34" charset="0"/>
              <a:ea typeface="Arial Unicode MS" charset="0"/>
              <a:cs typeface="Arial" panose="020B0604020202020204" pitchFamily="34" charset="0"/>
            </a:endParaRPr>
          </a:p>
        </p:txBody>
      </p:sp>
      <p:pic>
        <p:nvPicPr>
          <p:cNvPr id="22" name="Picture 21" descr="CompanyConfidential.png"/>
          <p:cNvPicPr/>
          <p:nvPr/>
        </p:nvPicPr>
        <p:blipFill>
          <a:blip r:embed="rId5"/>
          <a:stretch>
            <a:fillRect/>
          </a:stretch>
        </p:blipFill>
        <p:spPr>
          <a:xfrm>
            <a:off x="345369" y="4631038"/>
            <a:ext cx="898336" cy="549391"/>
          </a:xfrm>
          <a:prstGeom prst="rect">
            <a:avLst/>
          </a:prstGeom>
        </p:spPr>
      </p:pic>
      <p:sp>
        <p:nvSpPr>
          <p:cNvPr id="25" name="Text Box 16"/>
          <p:cNvSpPr txBox="1">
            <a:spLocks noChangeArrowheads="1"/>
          </p:cNvSpPr>
          <p:nvPr/>
        </p:nvSpPr>
        <p:spPr bwMode="auto">
          <a:xfrm>
            <a:off x="1084288" y="4588202"/>
            <a:ext cx="4673600" cy="630942"/>
          </a:xfrm>
          <a:prstGeom prst="rect">
            <a:avLst/>
          </a:prstGeom>
          <a:noFill/>
          <a:ln w="9525">
            <a:noFill/>
            <a:miter lim="800000"/>
          </a:ln>
        </p:spPr>
        <p:txBody>
          <a:bodyPr wrap="square" anchor="b">
            <a:spAutoFit/>
          </a:bodyPr>
          <a:lstStyle>
            <a:defPPr>
              <a:defRPr lang="en-US"/>
            </a:defPPr>
            <a:lvl1pPr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1pPr>
            <a:lvl2pPr marL="4572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2pPr>
            <a:lvl3pPr marL="9144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3pPr>
            <a:lvl4pPr marL="13716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4pPr>
            <a:lvl5pPr marL="18288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5pPr>
            <a:lvl6pPr marL="22860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6pPr>
            <a:lvl7pPr marL="27432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7pPr>
            <a:lvl8pPr marL="32004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8pPr>
            <a:lvl9pPr marL="36576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9pPr>
          </a:lstStyle>
          <a:p>
            <a:pPr defTabSz="1219200">
              <a:lnSpc>
                <a:spcPts val="2105"/>
              </a:lnSpc>
              <a:defRPr/>
            </a:pPr>
            <a:r>
              <a:rPr lang="en-US" sz="1865" b="1" cap="all" dirty="0">
                <a:solidFill>
                  <a:schemeClr val="bg1">
                    <a:lumMod val="50000"/>
                  </a:schemeClr>
                </a:solidFill>
              </a:rPr>
              <a:t>Company Confidential </a:t>
            </a:r>
            <a:br>
              <a:rPr lang="en-US" sz="1865" b="1" cap="all" dirty="0">
                <a:solidFill>
                  <a:schemeClr val="bg1">
                    <a:lumMod val="50000"/>
                  </a:schemeClr>
                </a:solidFill>
              </a:rPr>
            </a:br>
            <a:r>
              <a:rPr lang="en-US" sz="1600" b="1" dirty="0">
                <a:solidFill>
                  <a:schemeClr val="bg1">
                    <a:lumMod val="50000"/>
                  </a:schemeClr>
                </a:solidFill>
              </a:rPr>
              <a:t>Unauthorized Use and Disclosure Prohibited</a:t>
            </a:r>
            <a:endParaRPr lang="en-US" sz="1600" b="1" dirty="0">
              <a:solidFill>
                <a:schemeClr val="bg1">
                  <a:lumMod val="50000"/>
                </a:schemeClr>
              </a:solidFill>
            </a:endParaRPr>
          </a:p>
        </p:txBody>
      </p:sp>
    </p:spTree>
  </p:cSld>
  <p:clrMapOvr>
    <a:overrideClrMapping bg1="lt1" tx1="dk1" bg2="lt2" tx2="dk2" accent1="accent1" accent2="accent2" accent3="accent3" accent4="accent4" accent5="accent5" accent6="accent6" hlink="hlink" folHlink="folHlink"/>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203200" y="321738"/>
            <a:ext cx="9448800" cy="491068"/>
          </a:xfrm>
          <a:prstGeom prst="rect">
            <a:avLst/>
          </a:prstGeom>
        </p:spPr>
        <p:txBody>
          <a:bodyPr/>
          <a:lstStyle>
            <a:lvl1pPr>
              <a:defRPr/>
            </a:lvl1pPr>
          </a:lstStyle>
          <a:p>
            <a:r>
              <a:rPr lang="en-US"/>
              <a:t>Click to edit Master title style</a:t>
            </a:r>
            <a:endParaRPr lang="en-US" dirty="0"/>
          </a:p>
        </p:txBody>
      </p:sp>
      <p:sp>
        <p:nvSpPr>
          <p:cNvPr id="10" name="Text Placeholder 9"/>
          <p:cNvSpPr>
            <a:spLocks noGrp="1"/>
          </p:cNvSpPr>
          <p:nvPr>
            <p:ph type="body" sz="quarter" idx="11" hasCustomPrompt="1"/>
          </p:nvPr>
        </p:nvSpPr>
        <p:spPr>
          <a:xfrm>
            <a:off x="203200" y="645165"/>
            <a:ext cx="9448800" cy="253996"/>
          </a:xfrm>
          <a:prstGeom prst="rect">
            <a:avLst/>
          </a:prstGeom>
        </p:spPr>
        <p:txBody>
          <a:bodyPr anchor="t">
            <a:noAutofit/>
          </a:bodyPr>
          <a:lstStyle>
            <a:lvl1pPr algn="l">
              <a:spcAft>
                <a:spcPts val="0"/>
              </a:spcAft>
              <a:buNone/>
              <a:defRPr sz="2600">
                <a:solidFill>
                  <a:schemeClr val="bg2"/>
                </a:solidFill>
              </a:defRPr>
            </a:lvl1pPr>
          </a:lstStyle>
          <a:p>
            <a:pPr lvl="0"/>
            <a:r>
              <a:rPr lang="en-US" dirty="0"/>
              <a:t>Click to add Sub-Title</a:t>
            </a:r>
            <a:endParaRPr lang="en-US" dirty="0"/>
          </a:p>
        </p:txBody>
      </p:sp>
      <p:sp>
        <p:nvSpPr>
          <p:cNvPr id="9" name="Content Placeholder 6"/>
          <p:cNvSpPr>
            <a:spLocks noGrp="1"/>
          </p:cNvSpPr>
          <p:nvPr>
            <p:ph sz="quarter" idx="12"/>
          </p:nvPr>
        </p:nvSpPr>
        <p:spPr>
          <a:xfrm>
            <a:off x="203200" y="1295401"/>
            <a:ext cx="11785600" cy="4967817"/>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p:cSld name="Ending Slide - Title &amp; Sub-title_GPS">
    <p:bg>
      <p:bgPr>
        <a:solidFill>
          <a:schemeClr val="bg1">
            <a:lumMod val="85000"/>
          </a:schemeClr>
        </a:solidFill>
        <a:effectLst/>
      </p:bgPr>
    </p:bg>
    <p:spTree>
      <p:nvGrpSpPr>
        <p:cNvPr id="1" name=""/>
        <p:cNvGrpSpPr/>
        <p:nvPr/>
      </p:nvGrpSpPr>
      <p:grpSpPr>
        <a:xfrm>
          <a:off x="0" y="0"/>
          <a:ext cx="0" cy="0"/>
          <a:chOff x="0" y="0"/>
          <a:chExt cx="0" cy="0"/>
        </a:xfrm>
      </p:grpSpPr>
      <p:sp>
        <p:nvSpPr>
          <p:cNvPr id="23" name="Rectangle 30"/>
          <p:cNvSpPr>
            <a:spLocks noChangeArrowheads="1"/>
          </p:cNvSpPr>
          <p:nvPr/>
        </p:nvSpPr>
        <p:spPr bwMode="auto">
          <a:xfrm>
            <a:off x="92546" y="85347"/>
            <a:ext cx="11997855" cy="6514109"/>
          </a:xfrm>
          <a:prstGeom prst="rect">
            <a:avLst/>
          </a:prstGeom>
          <a:solidFill>
            <a:schemeClr val="bg2">
              <a:lumMod val="50000"/>
            </a:schemeClr>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a:solidFill>
                <a:schemeClr val="tx1"/>
              </a:solidFill>
              <a:latin typeface="Arial" panose="020B0604020202020204" pitchFamily="34" charset="0"/>
            </a:endParaRPr>
          </a:p>
        </p:txBody>
      </p:sp>
      <p:sp>
        <p:nvSpPr>
          <p:cNvPr id="26" name="Text Box 16"/>
          <p:cNvSpPr txBox="1">
            <a:spLocks noChangeArrowheads="1"/>
          </p:cNvSpPr>
          <p:nvPr/>
        </p:nvSpPr>
        <p:spPr bwMode="auto">
          <a:xfrm>
            <a:off x="501360" y="6064210"/>
            <a:ext cx="1989968" cy="276999"/>
          </a:xfrm>
          <a:prstGeom prst="rect">
            <a:avLst/>
          </a:prstGeom>
          <a:noFill/>
          <a:ln w="9525">
            <a:noFill/>
            <a:miter lim="800000"/>
          </a:ln>
        </p:spPr>
        <p:txBody>
          <a:bodyPr wrap="none" anchor="b">
            <a:spAutoFit/>
          </a:bodyPr>
          <a:lstStyle/>
          <a:p>
            <a:r>
              <a:rPr lang="en-US" sz="1200" b="1" i="0" dirty="0">
                <a:solidFill>
                  <a:schemeClr val="bg1">
                    <a:lumMod val="50000"/>
                  </a:schemeClr>
                </a:solidFill>
                <a:latin typeface="+mn-lt"/>
                <a:cs typeface="Arial" panose="020B0604020202020204"/>
              </a:rPr>
              <a:t>www.rockwellautomation.com</a:t>
            </a:r>
            <a:endParaRPr lang="en-US" sz="1335" b="1" i="0" dirty="0">
              <a:solidFill>
                <a:schemeClr val="bg1">
                  <a:lumMod val="50000"/>
                </a:schemeClr>
              </a:solidFill>
              <a:latin typeface="+mn-lt"/>
              <a:cs typeface="Arial" panose="020B0604020202020204"/>
            </a:endParaRPr>
          </a:p>
        </p:txBody>
      </p:sp>
      <p:pic>
        <p:nvPicPr>
          <p:cNvPr id="27" name="Picture 26" descr="Social_Media_Standard_70K_Nov1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135" y="5579073"/>
            <a:ext cx="3421888" cy="633984"/>
          </a:xfrm>
          <a:prstGeom prst="rect">
            <a:avLst/>
          </a:prstGeom>
        </p:spPr>
      </p:pic>
      <p:grpSp>
        <p:nvGrpSpPr>
          <p:cNvPr id="28" name="Group 27"/>
          <p:cNvGrpSpPr/>
          <p:nvPr/>
        </p:nvGrpSpPr>
        <p:grpSpPr>
          <a:xfrm>
            <a:off x="10719004" y="442063"/>
            <a:ext cx="1041400" cy="1041400"/>
            <a:chOff x="8039253" y="331547"/>
            <a:chExt cx="781050" cy="781050"/>
          </a:xfrm>
        </p:grpSpPr>
        <p:sp>
          <p:nvSpPr>
            <p:cNvPr id="29" name="Rectangle 28"/>
            <p:cNvSpPr/>
            <p:nvPr/>
          </p:nvSpPr>
          <p:spPr bwMode="auto">
            <a:xfrm>
              <a:off x="8039253" y="331547"/>
              <a:ext cx="781050" cy="781050"/>
            </a:xfrm>
            <a:prstGeom prst="rect">
              <a:avLst/>
            </a:prstGeom>
            <a:gradFill flip="none" rotWithShape="1">
              <a:gsLst>
                <a:gs pos="25000">
                  <a:srgbClr val="E60F34"/>
                </a:gs>
                <a:gs pos="100000">
                  <a:srgbClr val="800000"/>
                </a:gs>
              </a:gsLst>
              <a:path path="circle">
                <a:fillToRect l="50000" t="50000" r="50000" b="50000"/>
              </a:path>
              <a:tileRect/>
            </a:gradFill>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marL="0" marR="0" indent="0" algn="ctr" defTabSz="609600" rtl="0" eaLnBrk="0" fontAlgn="base" latinLnBrk="0" hangingPunct="0">
                <a:lnSpc>
                  <a:spcPct val="100000"/>
                </a:lnSpc>
                <a:spcBef>
                  <a:spcPct val="0"/>
                </a:spcBef>
                <a:spcAft>
                  <a:spcPct val="0"/>
                </a:spcAft>
                <a:buClrTx/>
                <a:buSzTx/>
                <a:buFontTx/>
                <a:buNone/>
                <a:defRPr/>
              </a:pPr>
              <a:endParaRPr lang="en-US" sz="3200" kern="1200">
                <a:solidFill>
                  <a:schemeClr val="tx1"/>
                </a:solidFill>
                <a:latin typeface="Arial" panose="020B0604020202020204" pitchFamily="34" charset="0"/>
                <a:ea typeface="+mn-ea"/>
                <a:cs typeface="+mn-cs"/>
              </a:endParaRPr>
            </a:p>
          </p:txBody>
        </p:sp>
        <p:pic>
          <p:nvPicPr>
            <p:cNvPr id="32" name="Picture 31" descr="LTS_WhiteTextFromRedBox.png"/>
            <p:cNvPicPr/>
            <p:nvPr/>
          </p:nvPicPr>
          <p:blipFill>
            <a:blip r:embed="rId3"/>
            <a:stretch>
              <a:fillRect/>
            </a:stretch>
          </p:blipFill>
          <p:spPr>
            <a:xfrm>
              <a:off x="8140331" y="440292"/>
              <a:ext cx="591515" cy="575826"/>
            </a:xfrm>
            <a:prstGeom prst="rect">
              <a:avLst/>
            </a:prstGeom>
            <a:noFill/>
            <a:ln>
              <a:noFill/>
            </a:ln>
          </p:spPr>
        </p:pic>
      </p:grpSp>
      <p:pic>
        <p:nvPicPr>
          <p:cNvPr id="33" name="Picture 32" descr="RA_Brands_CoolGray.png"/>
          <p:cNvPicPr>
            <a:picLocks noChangeAspect="1"/>
          </p:cNvPicPr>
          <p:nvPr/>
        </p:nvPicPr>
        <p:blipFill>
          <a:blip r:embed="rId4"/>
          <a:stretch>
            <a:fillRect/>
          </a:stretch>
        </p:blipFill>
        <p:spPr>
          <a:xfrm>
            <a:off x="7394161" y="5858695"/>
            <a:ext cx="4376505" cy="419131"/>
          </a:xfrm>
          <a:prstGeom prst="rect">
            <a:avLst/>
          </a:prstGeom>
        </p:spPr>
      </p:pic>
      <p:sp>
        <p:nvSpPr>
          <p:cNvPr id="40" name="Right Triangle 39"/>
          <p:cNvSpPr/>
          <p:nvPr/>
        </p:nvSpPr>
        <p:spPr bwMode="auto">
          <a:xfrm rot="10800000">
            <a:off x="11291" y="6158543"/>
            <a:ext cx="80208" cy="78739"/>
          </a:xfrm>
          <a:prstGeom prst="rtTriangle">
            <a:avLst/>
          </a:prstGeom>
          <a:solidFill>
            <a:srgbClr val="3A0000"/>
          </a:solidFill>
          <a:ln w="9525" cap="flat" cmpd="sng" algn="ctr">
            <a:noFill/>
            <a:prstDash val="solid"/>
            <a:round/>
            <a:headEnd type="none" w="med" len="med"/>
            <a:tailEnd type="none" w="med" len="med"/>
          </a:ln>
          <a:effectLst/>
        </p:spPr>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41" name="Pentagon 40"/>
          <p:cNvSpPr/>
          <p:nvPr/>
        </p:nvSpPr>
        <p:spPr bwMode="auto">
          <a:xfrm>
            <a:off x="11291" y="5701343"/>
            <a:ext cx="496709" cy="457200"/>
          </a:xfrm>
          <a:prstGeom prst="homePlate">
            <a:avLst>
              <a:gd name="adj" fmla="val 26410"/>
            </a:avLst>
          </a:prstGeom>
          <a:gradFill>
            <a:gsLst>
              <a:gs pos="74000">
                <a:srgbClr val="E60A3D"/>
              </a:gs>
              <a:gs pos="0">
                <a:srgbClr val="800000"/>
              </a:gs>
            </a:gsLst>
            <a:lin ang="0" scaled="0"/>
          </a:gradFill>
          <a:ln>
            <a:headEnd type="none" w="med" len="med"/>
            <a:tailEnd type="none" w="med" len="med"/>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18" name="Rectangle 17"/>
          <p:cNvSpPr/>
          <p:nvPr/>
        </p:nvSpPr>
        <p:spPr bwMode="auto">
          <a:xfrm>
            <a:off x="88899" y="2371431"/>
            <a:ext cx="12001500" cy="1379300"/>
          </a:xfrm>
          <a:prstGeom prst="rect">
            <a:avLst/>
          </a:prstGeom>
          <a:gradFill flip="none" rotWithShape="1">
            <a:gsLst>
              <a:gs pos="54000">
                <a:srgbClr val="FFFFFF"/>
              </a:gs>
              <a:gs pos="100000">
                <a:schemeClr val="bg1">
                  <a:alpha val="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121920" tIns="60960" rIns="121920" bIns="60960" numCol="1" rtlCol="0" anchor="b" anchorCtr="0" compatLnSpc="1"/>
          <a:lstStyle/>
          <a:p>
            <a:pPr marL="0" marR="0" indent="0" algn="l" defTabSz="1219200" rtl="0" eaLnBrk="1" fontAlgn="base" latinLnBrk="0" hangingPunct="1">
              <a:lnSpc>
                <a:spcPct val="80000"/>
              </a:lnSpc>
              <a:spcBef>
                <a:spcPct val="0"/>
              </a:spcBef>
              <a:spcAft>
                <a:spcPct val="0"/>
              </a:spcAft>
              <a:buClrTx/>
              <a:buSzTx/>
              <a:buFontTx/>
              <a:buNone/>
            </a:pPr>
            <a:endParaRPr kumimoji="0" lang="en-US" sz="4265"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endParaRPr>
          </a:p>
        </p:txBody>
      </p:sp>
      <p:sp>
        <p:nvSpPr>
          <p:cNvPr id="20" name="Rectangle 5"/>
          <p:cNvSpPr>
            <a:spLocks noGrp="1" noChangeArrowheads="1"/>
          </p:cNvSpPr>
          <p:nvPr>
            <p:ph type="subTitle" idx="1" hasCustomPrompt="1"/>
          </p:nvPr>
        </p:nvSpPr>
        <p:spPr>
          <a:xfrm>
            <a:off x="492928" y="3042733"/>
            <a:ext cx="9321800" cy="502766"/>
          </a:xfrm>
          <a:prstGeom prst="rect">
            <a:avLst/>
          </a:prstGeom>
        </p:spPr>
        <p:txBody>
          <a:bodyPr wrap="square">
            <a:spAutoFit/>
          </a:bodyPr>
          <a:lstStyle>
            <a:lvl1pPr marL="0" indent="0">
              <a:lnSpc>
                <a:spcPct val="100000"/>
              </a:lnSpc>
              <a:buFont typeface="Webdings" panose="05030102010509060703" charset="2"/>
              <a:buNone/>
              <a:defRPr sz="2600">
                <a:solidFill>
                  <a:schemeClr val="bg2"/>
                </a:solidFill>
              </a:defRPr>
            </a:lvl1pPr>
          </a:lstStyle>
          <a:p>
            <a:r>
              <a:rPr lang="en-US" dirty="0"/>
              <a:t>Click to Add Sub-title</a:t>
            </a:r>
            <a:endParaRPr lang="en-US" dirty="0"/>
          </a:p>
        </p:txBody>
      </p:sp>
      <p:sp>
        <p:nvSpPr>
          <p:cNvPr id="21" name="Rectangle 4"/>
          <p:cNvSpPr>
            <a:spLocks noGrp="1" noChangeArrowheads="1"/>
          </p:cNvSpPr>
          <p:nvPr>
            <p:ph type="ctrTitle" hasCustomPrompt="1"/>
          </p:nvPr>
        </p:nvSpPr>
        <p:spPr>
          <a:xfrm>
            <a:off x="492928" y="2634361"/>
            <a:ext cx="9321800" cy="553998"/>
          </a:xfrm>
        </p:spPr>
        <p:txBody>
          <a:bodyPr wrap="square">
            <a:spAutoFit/>
          </a:bodyPr>
          <a:lstStyle>
            <a:lvl1pPr>
              <a:defRPr sz="4000">
                <a:solidFill>
                  <a:schemeClr val="accent1"/>
                </a:solidFill>
              </a:defRPr>
            </a:lvl1pPr>
          </a:lstStyle>
          <a:p>
            <a:r>
              <a:rPr lang="en-US" dirty="0"/>
              <a:t>Click to Add Title</a:t>
            </a:r>
            <a:endParaRPr lang="en-US" dirty="0"/>
          </a:p>
        </p:txBody>
      </p:sp>
      <p:pic>
        <p:nvPicPr>
          <p:cNvPr id="22" name="Picture 21"/>
          <p:cNvPicPr/>
          <p:nvPr/>
        </p:nvPicPr>
        <p:blipFill>
          <a:blip r:embed="rId5">
            <a:extLst>
              <a:ext uri="{28A0092B-C50C-407E-A947-70E740481C1C}">
                <a14:useLocalDpi xmlns:a14="http://schemas.microsoft.com/office/drawing/2010/main" val="0"/>
              </a:ext>
            </a:extLst>
          </a:blip>
          <a:stretch>
            <a:fillRect/>
          </a:stretch>
        </p:blipFill>
        <p:spPr>
          <a:xfrm>
            <a:off x="6707089" y="1863092"/>
            <a:ext cx="3002280" cy="2498249"/>
          </a:xfrm>
          <a:prstGeom prst="rect">
            <a:avLst/>
          </a:prstGeom>
        </p:spPr>
      </p:pic>
      <p:sp>
        <p:nvSpPr>
          <p:cNvPr id="31" name="Rectangle 30"/>
          <p:cNvSpPr>
            <a:spLocks noChangeArrowheads="1"/>
          </p:cNvSpPr>
          <p:nvPr/>
        </p:nvSpPr>
        <p:spPr bwMode="auto">
          <a:xfrm>
            <a:off x="6232822" y="6619879"/>
            <a:ext cx="5861641" cy="235898"/>
          </a:xfrm>
          <a:prstGeom prst="rect">
            <a:avLst/>
          </a:prstGeom>
          <a:noFill/>
          <a:ln w="12700" cap="sq">
            <a:noFill/>
            <a:miter lim="800000"/>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5"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5"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5" kern="0" spc="27" smtClean="0">
                <a:solidFill>
                  <a:schemeClr val="bg2"/>
                </a:solidFill>
                <a:latin typeface="Arial" panose="020B0604020202020204" pitchFamily="34" charset="0"/>
                <a:ea typeface="Arial Unicode MS" charset="0"/>
                <a:cs typeface="Arial" panose="020B0604020202020204" pitchFamily="34" charset="0"/>
              </a:rPr>
            </a:fld>
            <a:endParaRPr lang="en-US" sz="935" kern="0" spc="27" dirty="0">
              <a:solidFill>
                <a:schemeClr val="bg2"/>
              </a:solidFill>
              <a:latin typeface="Arial" panose="020B0604020202020204" pitchFamily="34" charset="0"/>
              <a:ea typeface="Arial Unicode MS" charset="0"/>
              <a:cs typeface="Arial" panose="020B0604020202020204" pitchFamily="34" charset="0"/>
            </a:endParaRPr>
          </a:p>
        </p:txBody>
      </p:sp>
      <p:pic>
        <p:nvPicPr>
          <p:cNvPr id="34" name="Picture 33" descr="CompanyConfidential.png"/>
          <p:cNvPicPr/>
          <p:nvPr/>
        </p:nvPicPr>
        <p:blipFill>
          <a:blip r:embed="rId6"/>
          <a:stretch>
            <a:fillRect/>
          </a:stretch>
        </p:blipFill>
        <p:spPr>
          <a:xfrm>
            <a:off x="345369" y="4631038"/>
            <a:ext cx="898336" cy="549391"/>
          </a:xfrm>
          <a:prstGeom prst="rect">
            <a:avLst/>
          </a:prstGeom>
        </p:spPr>
      </p:pic>
      <p:sp>
        <p:nvSpPr>
          <p:cNvPr id="37" name="Text Box 16"/>
          <p:cNvSpPr txBox="1">
            <a:spLocks noChangeArrowheads="1"/>
          </p:cNvSpPr>
          <p:nvPr/>
        </p:nvSpPr>
        <p:spPr bwMode="auto">
          <a:xfrm>
            <a:off x="1084288" y="4588202"/>
            <a:ext cx="4673600" cy="630942"/>
          </a:xfrm>
          <a:prstGeom prst="rect">
            <a:avLst/>
          </a:prstGeom>
          <a:noFill/>
          <a:ln w="9525">
            <a:noFill/>
            <a:miter lim="800000"/>
          </a:ln>
        </p:spPr>
        <p:txBody>
          <a:bodyPr wrap="square" anchor="b">
            <a:spAutoFit/>
          </a:bodyPr>
          <a:lstStyle>
            <a:defPPr>
              <a:defRPr lang="en-US"/>
            </a:defPPr>
            <a:lvl1pPr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1pPr>
            <a:lvl2pPr marL="4572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2pPr>
            <a:lvl3pPr marL="9144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3pPr>
            <a:lvl4pPr marL="13716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4pPr>
            <a:lvl5pPr marL="1828800" algn="l" rtl="0" fontAlgn="base">
              <a:lnSpc>
                <a:spcPct val="80000"/>
              </a:lnSpc>
              <a:spcBef>
                <a:spcPct val="0"/>
              </a:spcBef>
              <a:spcAft>
                <a:spcPct val="0"/>
              </a:spcAft>
              <a:defRPr sz="3200" kern="1200">
                <a:solidFill>
                  <a:srgbClr val="CC0000"/>
                </a:solidFill>
                <a:latin typeface="Arial Narrow" panose="020B0606020202030204" charset="0"/>
                <a:ea typeface="MS PGothic" panose="020B0600070205080204" charset="-128"/>
                <a:cs typeface="MS PGothic" panose="020B0600070205080204" charset="-128"/>
              </a:defRPr>
            </a:lvl5pPr>
            <a:lvl6pPr marL="22860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6pPr>
            <a:lvl7pPr marL="27432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7pPr>
            <a:lvl8pPr marL="32004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8pPr>
            <a:lvl9pPr marL="3657600" algn="l" defTabSz="457200" rtl="0" eaLnBrk="1" latinLnBrk="0" hangingPunct="1">
              <a:defRPr sz="3200" kern="1200">
                <a:solidFill>
                  <a:srgbClr val="CC0000"/>
                </a:solidFill>
                <a:latin typeface="Arial Narrow" panose="020B0606020202030204" charset="0"/>
                <a:ea typeface="MS PGothic" panose="020B0600070205080204" charset="-128"/>
                <a:cs typeface="MS PGothic" panose="020B0600070205080204" charset="-128"/>
              </a:defRPr>
            </a:lvl9pPr>
          </a:lstStyle>
          <a:p>
            <a:pPr defTabSz="1219200">
              <a:lnSpc>
                <a:spcPts val="2105"/>
              </a:lnSpc>
              <a:defRPr/>
            </a:pPr>
            <a:r>
              <a:rPr lang="en-US" sz="1865" b="1" cap="all" dirty="0">
                <a:solidFill>
                  <a:schemeClr val="bg1">
                    <a:lumMod val="50000"/>
                  </a:schemeClr>
                </a:solidFill>
              </a:rPr>
              <a:t>Company Confidential </a:t>
            </a:r>
            <a:br>
              <a:rPr lang="en-US" sz="1865" b="1" cap="all" dirty="0">
                <a:solidFill>
                  <a:schemeClr val="bg1">
                    <a:lumMod val="50000"/>
                  </a:schemeClr>
                </a:solidFill>
              </a:rPr>
            </a:br>
            <a:r>
              <a:rPr lang="en-US" sz="1600" b="1" dirty="0">
                <a:solidFill>
                  <a:schemeClr val="bg1">
                    <a:lumMod val="50000"/>
                  </a:schemeClr>
                </a:solidFill>
              </a:rPr>
              <a:t>Unauthorized Use and Disclosure Prohibited</a:t>
            </a:r>
            <a:endParaRPr lang="en-US" sz="1600" b="1" dirty="0">
              <a:solidFill>
                <a:schemeClr val="bg1">
                  <a:lumMod val="50000"/>
                </a:schemeClr>
              </a:solidFill>
            </a:endParaRPr>
          </a:p>
        </p:txBody>
      </p:sp>
    </p:spTree>
  </p:cSld>
  <p:clrMapOvr>
    <a:overrideClrMapping bg1="lt1" tx1="dk1" bg2="lt2" tx2="dk2" accent1="accent1" accent2="accent2" accent3="accent3" accent4="accent4" accent5="accent5" accent6="accent6" hlink="hlink" folHlink="folHlink"/>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03200" y="182882"/>
            <a:ext cx="9448800" cy="914399"/>
          </a:xfrm>
          <a:prstGeom prst="rect">
            <a:avLst/>
          </a:prstGeom>
        </p:spPr>
        <p:txBody>
          <a:bodyPr/>
          <a:lstStyle>
            <a:lvl1pPr>
              <a:defRPr/>
            </a:lvl1pPr>
          </a:lstStyle>
          <a:p>
            <a:r>
              <a:rPr lang="en-US" dirty="0"/>
              <a:t>Title Only</a:t>
            </a:r>
            <a:endParaRPr lang="en-US"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03200" y="182882"/>
            <a:ext cx="9448800" cy="914399"/>
          </a:xfrm>
          <a:prstGeom prst="rect">
            <a:avLst/>
          </a:prstGeom>
        </p:spPr>
        <p:txBody>
          <a:bodyPr/>
          <a:lstStyle>
            <a:lvl1pPr>
              <a:defRPr/>
            </a:lvl1pPr>
          </a:lstStyle>
          <a:p>
            <a:r>
              <a:rPr lang="en-US" dirty="0"/>
              <a:t>Click to Add Title</a:t>
            </a:r>
            <a:endParaRPr lang="en-US" dirty="0"/>
          </a:p>
        </p:txBody>
      </p:sp>
      <p:sp>
        <p:nvSpPr>
          <p:cNvPr id="16" name="Rectangle 10"/>
          <p:cNvSpPr>
            <a:spLocks noGrp="1" noChangeArrowheads="1"/>
          </p:cNvSpPr>
          <p:nvPr>
            <p:ph idx="1"/>
          </p:nvPr>
        </p:nvSpPr>
        <p:spPr bwMode="auto">
          <a:xfrm>
            <a:off x="203200" y="1422401"/>
            <a:ext cx="11684000" cy="4840817"/>
          </a:xfrm>
          <a:prstGeom prst="rect">
            <a:avLst/>
          </a:prstGeom>
          <a:noFill/>
          <a:ln w="9525">
            <a:noFill/>
            <a:miter lim="800000"/>
          </a:ln>
          <a:effectLst/>
        </p:spPr>
        <p:txBody>
          <a:bodyPr tIns="91440" bIns="91440" anchor="ctr"/>
          <a:lstStyle>
            <a:lvl1pPr algn="ctr">
              <a:lnSpc>
                <a:spcPct val="100000"/>
              </a:lnSpc>
              <a:spcBef>
                <a:spcPts val="0"/>
              </a:spcBef>
              <a:buNone/>
              <a:defRPr sz="3200">
                <a:solidFill>
                  <a:schemeClr val="bg2"/>
                </a:solidFill>
              </a:defRPr>
            </a:lvl1pPr>
          </a:lstStyle>
          <a:p>
            <a:pPr lvl="0"/>
            <a:r>
              <a:rPr lang="en-US" noProof="0"/>
              <a:t>Click to edit Master text styles</a:t>
            </a:r>
            <a:endParaRPr lang="en-US" noProof="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Rectangle 5"/>
          <p:cNvSpPr>
            <a:spLocks noChangeArrowheads="1"/>
          </p:cNvSpPr>
          <p:nvPr/>
        </p:nvSpPr>
        <p:spPr bwMode="auto">
          <a:xfrm>
            <a:off x="92546" y="85346"/>
            <a:ext cx="11992861" cy="6514109"/>
          </a:xfrm>
          <a:prstGeom prst="rect">
            <a:avLst/>
          </a:prstGeom>
          <a:solidFill>
            <a:schemeClr val="bg1"/>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a:solidFill>
                <a:schemeClr val="tx1"/>
              </a:solidFill>
              <a:latin typeface="Arial" panose="020B0604020202020204" pitchFamily="34" charset="0"/>
            </a:endParaRPr>
          </a:p>
        </p:txBody>
      </p:sp>
      <p:sp>
        <p:nvSpPr>
          <p:cNvPr id="4" name="Title 1"/>
          <p:cNvSpPr>
            <a:spLocks noGrp="1"/>
          </p:cNvSpPr>
          <p:nvPr>
            <p:ph type="title" hasCustomPrompt="1"/>
          </p:nvPr>
        </p:nvSpPr>
        <p:spPr>
          <a:xfrm>
            <a:off x="438964" y="4452168"/>
            <a:ext cx="11480800" cy="762000"/>
          </a:xfrm>
          <a:prstGeom prst="rect">
            <a:avLst/>
          </a:prstGeom>
        </p:spPr>
        <p:txBody>
          <a:bodyPr/>
          <a:lstStyle>
            <a:lvl1pPr>
              <a:defRPr>
                <a:solidFill>
                  <a:schemeClr val="bg2"/>
                </a:solidFill>
              </a:defRPr>
            </a:lvl1pPr>
          </a:lstStyle>
          <a:p>
            <a:r>
              <a:rPr lang="en-US" dirty="0"/>
              <a:t>Click to Add Title</a:t>
            </a:r>
            <a:endParaRPr lang="en-US" dirty="0"/>
          </a:p>
        </p:txBody>
      </p:sp>
      <p:sp>
        <p:nvSpPr>
          <p:cNvPr id="5" name="Text Placeholder 2"/>
          <p:cNvSpPr>
            <a:spLocks noGrp="1"/>
          </p:cNvSpPr>
          <p:nvPr>
            <p:ph type="body" sz="half" idx="1" hasCustomPrompt="1"/>
          </p:nvPr>
        </p:nvSpPr>
        <p:spPr>
          <a:xfrm>
            <a:off x="438964" y="5214170"/>
            <a:ext cx="11480800" cy="1054100"/>
          </a:xfrm>
          <a:prstGeom prst="rect">
            <a:avLst/>
          </a:prstGeom>
        </p:spPr>
        <p:txBody>
          <a:bodyPr/>
          <a:lstStyle>
            <a:lvl1pPr>
              <a:buNone/>
              <a:defRPr baseline="0">
                <a:solidFill>
                  <a:schemeClr val="accent1"/>
                </a:solidFill>
              </a:defRPr>
            </a:lvl1pPr>
            <a:lvl2pPr marL="1073150" indent="-304800">
              <a:defRPr>
                <a:solidFill>
                  <a:srgbClr val="FFFFFF"/>
                </a:solidFill>
              </a:defRPr>
            </a:lvl2pPr>
            <a:lvl3pPr marL="1602105" indent="-304800">
              <a:defRPr>
                <a:solidFill>
                  <a:srgbClr val="FFFFFF"/>
                </a:solidFill>
              </a:defRPr>
            </a:lvl3pPr>
            <a:lvl4pPr>
              <a:defRPr>
                <a:solidFill>
                  <a:srgbClr val="FFFFFF"/>
                </a:solidFill>
              </a:defRPr>
            </a:lvl4pPr>
            <a:lvl5pPr>
              <a:buClr>
                <a:schemeClr val="bg1"/>
              </a:buClr>
              <a:defRPr>
                <a:solidFill>
                  <a:srgbClr val="FFFFFF"/>
                </a:solidFill>
              </a:defRPr>
            </a:lvl5pPr>
          </a:lstStyle>
          <a:p>
            <a:pPr lvl="0"/>
            <a:r>
              <a:rPr lang="en-US" dirty="0"/>
              <a:t>Click to Add Sub Title</a:t>
            </a:r>
            <a:endParaRPr lang="en-US"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hoto Only">
    <p:spTree>
      <p:nvGrpSpPr>
        <p:cNvPr id="1" name=""/>
        <p:cNvGrpSpPr/>
        <p:nvPr/>
      </p:nvGrpSpPr>
      <p:grpSpPr>
        <a:xfrm>
          <a:off x="0" y="0"/>
          <a:ext cx="0" cy="0"/>
          <a:chOff x="0" y="0"/>
          <a:chExt cx="0" cy="0"/>
        </a:xfrm>
      </p:grpSpPr>
      <p:sp>
        <p:nvSpPr>
          <p:cNvPr id="5" name="Rectangle 4"/>
          <p:cNvSpPr>
            <a:spLocks noChangeArrowheads="1"/>
          </p:cNvSpPr>
          <p:nvPr/>
        </p:nvSpPr>
        <p:spPr bwMode="auto">
          <a:xfrm>
            <a:off x="92546" y="85346"/>
            <a:ext cx="11992861" cy="6514109"/>
          </a:xfrm>
          <a:prstGeom prst="rect">
            <a:avLst/>
          </a:prstGeom>
          <a:solidFill>
            <a:schemeClr val="bg1"/>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a:solidFill>
                <a:schemeClr val="tx1"/>
              </a:solidFill>
              <a:latin typeface="Arial" panose="020B0604020202020204" pitchFamily="34" charset="0"/>
            </a:endParaRPr>
          </a:p>
        </p:txBody>
      </p:sp>
      <p:sp>
        <p:nvSpPr>
          <p:cNvPr id="6" name="Picture Placeholder 2"/>
          <p:cNvSpPr>
            <a:spLocks noGrp="1"/>
          </p:cNvSpPr>
          <p:nvPr>
            <p:ph type="pic" idx="1"/>
          </p:nvPr>
        </p:nvSpPr>
        <p:spPr>
          <a:xfrm>
            <a:off x="101601" y="99420"/>
            <a:ext cx="11988799" cy="6500035"/>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pPr lvl="0"/>
            <a:r>
              <a:rPr lang="en-US" noProof="0"/>
              <a:t>Click icon to add picture</a:t>
            </a:r>
            <a:endParaRPr lang="en-US" noProof="0"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hoto with Title">
    <p:spTree>
      <p:nvGrpSpPr>
        <p:cNvPr id="1" name=""/>
        <p:cNvGrpSpPr/>
        <p:nvPr/>
      </p:nvGrpSpPr>
      <p:grpSpPr>
        <a:xfrm>
          <a:off x="0" y="0"/>
          <a:ext cx="0" cy="0"/>
          <a:chOff x="0" y="0"/>
          <a:chExt cx="0" cy="0"/>
        </a:xfrm>
      </p:grpSpPr>
      <p:sp>
        <p:nvSpPr>
          <p:cNvPr id="8" name="Rectangle 7"/>
          <p:cNvSpPr>
            <a:spLocks noChangeArrowheads="1"/>
          </p:cNvSpPr>
          <p:nvPr/>
        </p:nvSpPr>
        <p:spPr bwMode="auto">
          <a:xfrm>
            <a:off x="92546" y="85346"/>
            <a:ext cx="11992861" cy="6514109"/>
          </a:xfrm>
          <a:prstGeom prst="rect">
            <a:avLst/>
          </a:prstGeom>
          <a:solidFill>
            <a:schemeClr val="bg1"/>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a:solidFill>
                <a:schemeClr val="tx1"/>
              </a:solidFill>
              <a:latin typeface="Arial" panose="020B0604020202020204" pitchFamily="34" charset="0"/>
            </a:endParaRPr>
          </a:p>
        </p:txBody>
      </p:sp>
      <p:sp>
        <p:nvSpPr>
          <p:cNvPr id="5" name="Picture Placeholder 2"/>
          <p:cNvSpPr>
            <a:spLocks noGrp="1"/>
          </p:cNvSpPr>
          <p:nvPr>
            <p:ph type="pic" idx="1"/>
          </p:nvPr>
        </p:nvSpPr>
        <p:spPr>
          <a:xfrm>
            <a:off x="101601" y="99420"/>
            <a:ext cx="11988799" cy="6500035"/>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pPr lvl="0"/>
            <a:r>
              <a:rPr lang="en-US" noProof="0"/>
              <a:t>Click icon to add picture</a:t>
            </a:r>
            <a:endParaRPr lang="en-US" noProof="0" dirty="0"/>
          </a:p>
        </p:txBody>
      </p:sp>
      <p:sp>
        <p:nvSpPr>
          <p:cNvPr id="6" name="Title 1"/>
          <p:cNvSpPr>
            <a:spLocks noGrp="1"/>
          </p:cNvSpPr>
          <p:nvPr>
            <p:ph type="title" hasCustomPrompt="1"/>
          </p:nvPr>
        </p:nvSpPr>
        <p:spPr>
          <a:xfrm>
            <a:off x="457200" y="5680743"/>
            <a:ext cx="11480800" cy="582475"/>
          </a:xfrm>
          <a:prstGeom prst="rect">
            <a:avLst/>
          </a:prstGeom>
        </p:spPr>
        <p:txBody>
          <a:bodyPr/>
          <a:lstStyle>
            <a:lvl1pPr>
              <a:defRPr>
                <a:solidFill>
                  <a:schemeClr val="bg2"/>
                </a:solidFill>
              </a:defRPr>
            </a:lvl1pPr>
          </a:lstStyle>
          <a:p>
            <a:r>
              <a:rPr lang="en-US" dirty="0"/>
              <a:t>Click to Add Title</a:t>
            </a:r>
            <a:endParaRPr lang="en-US"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hoto with Title &amp; Sub-title">
    <p:spTree>
      <p:nvGrpSpPr>
        <p:cNvPr id="1" name=""/>
        <p:cNvGrpSpPr/>
        <p:nvPr/>
      </p:nvGrpSpPr>
      <p:grpSpPr>
        <a:xfrm>
          <a:off x="0" y="0"/>
          <a:ext cx="0" cy="0"/>
          <a:chOff x="0" y="0"/>
          <a:chExt cx="0" cy="0"/>
        </a:xfrm>
      </p:grpSpPr>
      <p:sp>
        <p:nvSpPr>
          <p:cNvPr id="10" name="Picture Placeholder 2"/>
          <p:cNvSpPr>
            <a:spLocks noGrp="1"/>
          </p:cNvSpPr>
          <p:nvPr>
            <p:ph type="pic" idx="1"/>
          </p:nvPr>
        </p:nvSpPr>
        <p:spPr>
          <a:xfrm>
            <a:off x="101601" y="99420"/>
            <a:ext cx="11988799" cy="6479181"/>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pPr lvl="0"/>
            <a:r>
              <a:rPr lang="en-US" noProof="0"/>
              <a:t>Click icon to add picture</a:t>
            </a:r>
            <a:endParaRPr lang="en-US" noProof="0" dirty="0"/>
          </a:p>
        </p:txBody>
      </p:sp>
      <p:sp>
        <p:nvSpPr>
          <p:cNvPr id="8" name="Rectangle 7"/>
          <p:cNvSpPr>
            <a:spLocks noChangeArrowheads="1"/>
          </p:cNvSpPr>
          <p:nvPr/>
        </p:nvSpPr>
        <p:spPr bwMode="auto">
          <a:xfrm>
            <a:off x="92546" y="85346"/>
            <a:ext cx="11992861" cy="6514109"/>
          </a:xfrm>
          <a:prstGeom prst="rect">
            <a:avLst/>
          </a:prstGeom>
          <a:solidFill>
            <a:schemeClr val="bg1"/>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a:solidFill>
                <a:schemeClr val="tx1"/>
              </a:solidFill>
              <a:latin typeface="Arial" panose="020B0604020202020204" pitchFamily="34" charset="0"/>
            </a:endParaRPr>
          </a:p>
        </p:txBody>
      </p:sp>
      <p:sp>
        <p:nvSpPr>
          <p:cNvPr id="6" name="Title 1"/>
          <p:cNvSpPr>
            <a:spLocks noGrp="1"/>
          </p:cNvSpPr>
          <p:nvPr>
            <p:ph type="title" hasCustomPrompt="1"/>
          </p:nvPr>
        </p:nvSpPr>
        <p:spPr>
          <a:xfrm>
            <a:off x="457200" y="5222875"/>
            <a:ext cx="11480800" cy="762000"/>
          </a:xfrm>
          <a:prstGeom prst="rect">
            <a:avLst/>
          </a:prstGeom>
        </p:spPr>
        <p:txBody>
          <a:bodyPr/>
          <a:lstStyle>
            <a:lvl1pPr>
              <a:defRPr>
                <a:solidFill>
                  <a:schemeClr val="bg2"/>
                </a:solidFill>
              </a:defRPr>
            </a:lvl1pPr>
          </a:lstStyle>
          <a:p>
            <a:r>
              <a:rPr lang="en-US" dirty="0"/>
              <a:t>Click to Add Title</a:t>
            </a:r>
            <a:endParaRPr lang="en-US" dirty="0"/>
          </a:p>
        </p:txBody>
      </p:sp>
      <p:sp>
        <p:nvSpPr>
          <p:cNvPr id="7" name="Text Placeholder 2"/>
          <p:cNvSpPr>
            <a:spLocks noGrp="1"/>
          </p:cNvSpPr>
          <p:nvPr>
            <p:ph type="body" sz="half" idx="10" hasCustomPrompt="1"/>
          </p:nvPr>
        </p:nvSpPr>
        <p:spPr>
          <a:xfrm>
            <a:off x="457200" y="5984876"/>
            <a:ext cx="11480800" cy="593725"/>
          </a:xfrm>
          <a:prstGeom prst="rect">
            <a:avLst/>
          </a:prstGeom>
        </p:spPr>
        <p:txBody>
          <a:bodyPr/>
          <a:lstStyle>
            <a:lvl1pPr>
              <a:buNone/>
              <a:defRPr baseline="0">
                <a:solidFill>
                  <a:schemeClr val="accent1"/>
                </a:solidFill>
              </a:defRPr>
            </a:lvl1pPr>
            <a:lvl2pPr marL="1073150" indent="-304800">
              <a:defRPr>
                <a:solidFill>
                  <a:srgbClr val="FFFFFF"/>
                </a:solidFill>
              </a:defRPr>
            </a:lvl2pPr>
            <a:lvl3pPr marL="1602105" indent="-304800">
              <a:defRPr>
                <a:solidFill>
                  <a:srgbClr val="FFFFFF"/>
                </a:solidFill>
              </a:defRPr>
            </a:lvl3pPr>
            <a:lvl4pPr>
              <a:defRPr>
                <a:solidFill>
                  <a:srgbClr val="FFFFFF"/>
                </a:solidFill>
              </a:defRPr>
            </a:lvl4pPr>
            <a:lvl5pPr>
              <a:buClr>
                <a:schemeClr val="bg1"/>
              </a:buClr>
              <a:defRPr>
                <a:solidFill>
                  <a:srgbClr val="FFFFFF"/>
                </a:solidFill>
              </a:defRPr>
            </a:lvl5pPr>
          </a:lstStyle>
          <a:p>
            <a:pPr lvl="0"/>
            <a:r>
              <a:rPr lang="en-US" dirty="0"/>
              <a:t>Click to Add Sub Title</a:t>
            </a:r>
            <a:endParaRPr lang="en-US"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2" Type="http://schemas.openxmlformats.org/officeDocument/2006/relationships/theme" Target="../theme/theme2.xml"/><Relationship Id="rId21" Type="http://schemas.openxmlformats.org/officeDocument/2006/relationships/image" Target="../media/image2.png"/><Relationship Id="rId20" Type="http://schemas.openxmlformats.org/officeDocument/2006/relationships/image" Target="../media/image8.png"/><Relationship Id="rId2" Type="http://schemas.openxmlformats.org/officeDocument/2006/relationships/slideLayout" Target="../slideLayouts/slideLayout13.xml"/><Relationship Id="rId19" Type="http://schemas.openxmlformats.org/officeDocument/2006/relationships/slideLayout" Target="../slideLayouts/slideLayout3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92545" y="85344"/>
            <a:ext cx="12019379" cy="1069848"/>
          </a:xfrm>
          <a:prstGeom prst="rect">
            <a:avLst/>
          </a:prstGeom>
          <a:solidFill>
            <a:schemeClr val="bg1">
              <a:lumMod val="85000"/>
            </a:schemeClr>
          </a:solidFill>
          <a:effectLst>
            <a:outerShdw blurRad="50800" dist="38100" dir="5400000" algn="t" rotWithShape="0">
              <a:prstClr val="black">
                <a:alpha val="40000"/>
              </a:prstClr>
            </a:outerShdw>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rtl="0" eaLnBrk="0" fontAlgn="base" hangingPunct="0">
              <a:lnSpc>
                <a:spcPct val="100000"/>
              </a:lnSpc>
              <a:spcBef>
                <a:spcPct val="0"/>
              </a:spcBef>
              <a:spcAft>
                <a:spcPct val="0"/>
              </a:spcAft>
              <a:defRPr/>
            </a:pPr>
            <a:endParaRPr lang="en-US" sz="3200" kern="1200" dirty="0">
              <a:solidFill>
                <a:schemeClr val="tx1"/>
              </a:solidFill>
              <a:latin typeface="Arial" panose="020B0604020202020204" pitchFamily="34" charset="0"/>
              <a:ea typeface="+mn-ea"/>
              <a:cs typeface="+mn-cs"/>
            </a:endParaRPr>
          </a:p>
        </p:txBody>
      </p:sp>
      <p:sp>
        <p:nvSpPr>
          <p:cNvPr id="21" name="Rectangle 30"/>
          <p:cNvSpPr>
            <a:spLocks noChangeArrowheads="1"/>
          </p:cNvSpPr>
          <p:nvPr/>
        </p:nvSpPr>
        <p:spPr bwMode="auto">
          <a:xfrm>
            <a:off x="9877652" y="85344"/>
            <a:ext cx="2234272" cy="1039475"/>
          </a:xfrm>
          <a:prstGeom prst="rect">
            <a:avLst/>
          </a:prstGeom>
          <a:solidFill>
            <a:schemeClr val="bg1">
              <a:lumMod val="85000"/>
            </a:schemeClr>
          </a:solidFill>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a:solidFill>
                <a:schemeClr val="tx1"/>
              </a:solidFill>
              <a:latin typeface="Arial" panose="020B0604020202020204" pitchFamily="34" charset="0"/>
            </a:endParaRPr>
          </a:p>
        </p:txBody>
      </p:sp>
      <p:sp>
        <p:nvSpPr>
          <p:cNvPr id="16" name="Rectangle 15"/>
          <p:cNvSpPr/>
          <p:nvPr/>
        </p:nvSpPr>
        <p:spPr>
          <a:xfrm>
            <a:off x="87358" y="6598200"/>
            <a:ext cx="257407" cy="258264"/>
          </a:xfrm>
          <a:prstGeom prst="rect">
            <a:avLst/>
          </a:prstGeom>
          <a:solidFill>
            <a:srgbClr val="C8192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9600"/>
            <a:endParaRPr lang="en-US" sz="2400">
              <a:solidFill>
                <a:srgbClr val="FFFFFF"/>
              </a:solidFill>
            </a:endParaRPr>
          </a:p>
        </p:txBody>
      </p:sp>
      <p:pic>
        <p:nvPicPr>
          <p:cNvPr id="17" name="Picture 16" descr="Lock2-white.png"/>
          <p:cNvPicPr/>
          <p:nvPr/>
        </p:nvPicPr>
        <p:blipFill>
          <a:blip r:embed="rId12">
            <a:clrChange>
              <a:clrFrom>
                <a:srgbClr val="170405">
                  <a:alpha val="13333"/>
                </a:srgbClr>
              </a:clrFrom>
              <a:clrTo>
                <a:srgbClr val="170405">
                  <a:alpha val="0"/>
                </a:srgbClr>
              </a:clrTo>
            </a:clrChange>
            <a:duotone>
              <a:prstClr val="black"/>
              <a:schemeClr val="accent2">
                <a:tint val="45000"/>
                <a:satMod val="400000"/>
              </a:schemeClr>
            </a:duotone>
          </a:blip>
          <a:stretch>
            <a:fillRect/>
          </a:stretch>
        </p:blipFill>
        <p:spPr>
          <a:xfrm>
            <a:off x="104820" y="6594768"/>
            <a:ext cx="222480" cy="250635"/>
          </a:xfrm>
          <a:prstGeom prst="rect">
            <a:avLst/>
          </a:prstGeom>
          <a:effectLst/>
        </p:spPr>
      </p:pic>
      <p:sp>
        <p:nvSpPr>
          <p:cNvPr id="18" name="Text Box 16"/>
          <p:cNvSpPr txBox="1">
            <a:spLocks noChangeArrowheads="1"/>
          </p:cNvSpPr>
          <p:nvPr/>
        </p:nvSpPr>
        <p:spPr bwMode="auto">
          <a:xfrm>
            <a:off x="361344" y="6622495"/>
            <a:ext cx="5806477" cy="240066"/>
          </a:xfrm>
          <a:prstGeom prst="rect">
            <a:avLst/>
          </a:prstGeom>
          <a:noFill/>
          <a:ln w="9525">
            <a:noFill/>
            <a:miter lim="800000"/>
          </a:ln>
        </p:spPr>
        <p:txBody>
          <a:bodyPr wrap="square" anchor="b">
            <a:spAutoFit/>
          </a:bodyPr>
          <a:lstStyle/>
          <a:p>
            <a:pPr defTabSz="609600" fontAlgn="base">
              <a:lnSpc>
                <a:spcPct val="80000"/>
              </a:lnSpc>
              <a:spcBef>
                <a:spcPct val="0"/>
              </a:spcBef>
              <a:spcAft>
                <a:spcPct val="0"/>
              </a:spcAft>
              <a:defRPr/>
            </a:pPr>
            <a:r>
              <a:rPr lang="en-US" sz="1200" b="1" kern="0" cap="all" spc="27" dirty="0">
                <a:solidFill>
                  <a:srgbClr val="FFFFFF"/>
                </a:solidFill>
                <a:latin typeface="Arial" panose="020B0604020202020204"/>
              </a:rPr>
              <a:t>Company Confidential</a:t>
            </a:r>
            <a:endParaRPr lang="en-US" sz="1335" b="1" kern="0" spc="27" dirty="0">
              <a:solidFill>
                <a:srgbClr val="FFFFFF"/>
              </a:solidFill>
              <a:latin typeface="Arial" panose="020B0604020202020204"/>
            </a:endParaRPr>
          </a:p>
        </p:txBody>
      </p:sp>
      <p:sp>
        <p:nvSpPr>
          <p:cNvPr id="6" name="矩形 5"/>
          <p:cNvSpPr/>
          <p:nvPr userDrawn="1"/>
        </p:nvSpPr>
        <p:spPr bwMode="auto">
          <a:xfrm>
            <a:off x="98681" y="1217334"/>
            <a:ext cx="12007105" cy="5311860"/>
          </a:xfrm>
          <a:prstGeom prst="rect">
            <a:avLst/>
          </a:prstGeom>
          <a:noFill/>
          <a:effectLst/>
          <a:scene3d>
            <a:camera prst="orthographicFront"/>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rtlCol="0" anchor="ctr"/>
          <a:lstStyle/>
          <a:p>
            <a:pPr marL="0" marR="0" indent="0" algn="ctr" defTabSz="914400" rtl="0" eaLnBrk="0" fontAlgn="base" latinLnBrk="0" hangingPunct="0">
              <a:lnSpc>
                <a:spcPct val="100000"/>
              </a:lnSpc>
              <a:spcBef>
                <a:spcPct val="0"/>
              </a:spcBef>
              <a:spcAft>
                <a:spcPct val="0"/>
              </a:spcAft>
              <a:buClrTx/>
              <a:buSzTx/>
              <a:buFontTx/>
              <a:buNone/>
            </a:pPr>
            <a:endParaRPr lang="en-GB" sz="2400" kern="1200">
              <a:solidFill>
                <a:schemeClr val="tx1"/>
              </a:solidFill>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algn="l" rtl="0" eaLnBrk="1" fontAlgn="base" hangingPunct="1">
        <a:lnSpc>
          <a:spcPts val="4000"/>
        </a:lnSpc>
        <a:spcBef>
          <a:spcPct val="0"/>
        </a:spcBef>
        <a:spcAft>
          <a:spcPct val="0"/>
        </a:spcAft>
        <a:defRPr sz="4000">
          <a:solidFill>
            <a:schemeClr val="accent1"/>
          </a:solidFill>
          <a:latin typeface="Arial" panose="020B0604020202020204"/>
          <a:ea typeface="+mj-ea"/>
          <a:cs typeface="Arial" panose="020B0604020202020204"/>
        </a:defRPr>
      </a:lvl1pPr>
      <a:lvl2pPr algn="l" rtl="0" eaLnBrk="1" fontAlgn="base" hangingPunct="1">
        <a:lnSpc>
          <a:spcPts val="4000"/>
        </a:lnSpc>
        <a:spcBef>
          <a:spcPct val="0"/>
        </a:spcBef>
        <a:spcAft>
          <a:spcPct val="0"/>
        </a:spcAft>
        <a:defRPr sz="3735">
          <a:solidFill>
            <a:srgbClr val="CC0000"/>
          </a:solidFill>
          <a:latin typeface="Arial Narrow" panose="020B0606020202030204" charset="0"/>
          <a:ea typeface="MS PGothic" panose="020B0600070205080204" charset="-128"/>
          <a:cs typeface="MS PGothic" panose="020B0600070205080204" charset="-128"/>
        </a:defRPr>
      </a:lvl2pPr>
      <a:lvl3pPr algn="l" rtl="0" eaLnBrk="1" fontAlgn="base" hangingPunct="1">
        <a:lnSpc>
          <a:spcPts val="4000"/>
        </a:lnSpc>
        <a:spcBef>
          <a:spcPct val="0"/>
        </a:spcBef>
        <a:spcAft>
          <a:spcPct val="0"/>
        </a:spcAft>
        <a:defRPr sz="3735">
          <a:solidFill>
            <a:srgbClr val="CC0000"/>
          </a:solidFill>
          <a:latin typeface="Arial Narrow" panose="020B0606020202030204" charset="0"/>
          <a:ea typeface="MS PGothic" panose="020B0600070205080204" charset="-128"/>
          <a:cs typeface="MS PGothic" panose="020B0600070205080204" charset="-128"/>
        </a:defRPr>
      </a:lvl3pPr>
      <a:lvl4pPr algn="l" rtl="0" eaLnBrk="1" fontAlgn="base" hangingPunct="1">
        <a:lnSpc>
          <a:spcPts val="4000"/>
        </a:lnSpc>
        <a:spcBef>
          <a:spcPct val="0"/>
        </a:spcBef>
        <a:spcAft>
          <a:spcPct val="0"/>
        </a:spcAft>
        <a:defRPr sz="3735">
          <a:solidFill>
            <a:srgbClr val="CC0000"/>
          </a:solidFill>
          <a:latin typeface="Arial Narrow" panose="020B0606020202030204" charset="0"/>
          <a:ea typeface="MS PGothic" panose="020B0600070205080204" charset="-128"/>
          <a:cs typeface="MS PGothic" panose="020B0600070205080204" charset="-128"/>
        </a:defRPr>
      </a:lvl4pPr>
      <a:lvl5pPr algn="l" rtl="0" eaLnBrk="1" fontAlgn="base" hangingPunct="1">
        <a:lnSpc>
          <a:spcPts val="4000"/>
        </a:lnSpc>
        <a:spcBef>
          <a:spcPct val="0"/>
        </a:spcBef>
        <a:spcAft>
          <a:spcPct val="0"/>
        </a:spcAft>
        <a:defRPr sz="3735">
          <a:solidFill>
            <a:srgbClr val="CC0000"/>
          </a:solidFill>
          <a:latin typeface="Arial Narrow" panose="020B0606020202030204" charset="0"/>
          <a:ea typeface="MS PGothic" panose="020B0600070205080204" charset="-128"/>
          <a:cs typeface="MS PGothic" panose="020B0600070205080204" charset="-128"/>
        </a:defRPr>
      </a:lvl5pPr>
      <a:lvl6pPr marL="609600" algn="l" rtl="0" eaLnBrk="1" fontAlgn="base" hangingPunct="1">
        <a:lnSpc>
          <a:spcPts val="4000"/>
        </a:lnSpc>
        <a:spcBef>
          <a:spcPct val="0"/>
        </a:spcBef>
        <a:spcAft>
          <a:spcPct val="0"/>
        </a:spcAft>
        <a:defRPr sz="3735">
          <a:solidFill>
            <a:srgbClr val="CC0000"/>
          </a:solidFill>
          <a:latin typeface="Arial Narrow" panose="020B0606020202030204" charset="0"/>
          <a:ea typeface="MS PGothic" panose="020B0600070205080204" charset="-128"/>
          <a:cs typeface="MS PGothic" panose="020B0600070205080204" charset="-128"/>
        </a:defRPr>
      </a:lvl6pPr>
      <a:lvl7pPr marL="1219200" algn="l" rtl="0" eaLnBrk="1" fontAlgn="base" hangingPunct="1">
        <a:lnSpc>
          <a:spcPts val="4000"/>
        </a:lnSpc>
        <a:spcBef>
          <a:spcPct val="0"/>
        </a:spcBef>
        <a:spcAft>
          <a:spcPct val="0"/>
        </a:spcAft>
        <a:defRPr sz="3735">
          <a:solidFill>
            <a:srgbClr val="CC0000"/>
          </a:solidFill>
          <a:latin typeface="Arial Narrow" panose="020B0606020202030204" charset="0"/>
          <a:ea typeface="MS PGothic" panose="020B0600070205080204" charset="-128"/>
          <a:cs typeface="MS PGothic" panose="020B0600070205080204" charset="-128"/>
        </a:defRPr>
      </a:lvl7pPr>
      <a:lvl8pPr marL="1828800" algn="l" rtl="0" eaLnBrk="1" fontAlgn="base" hangingPunct="1">
        <a:lnSpc>
          <a:spcPts val="4000"/>
        </a:lnSpc>
        <a:spcBef>
          <a:spcPct val="0"/>
        </a:spcBef>
        <a:spcAft>
          <a:spcPct val="0"/>
        </a:spcAft>
        <a:defRPr sz="3735">
          <a:solidFill>
            <a:srgbClr val="CC0000"/>
          </a:solidFill>
          <a:latin typeface="Arial Narrow" panose="020B0606020202030204" charset="0"/>
          <a:ea typeface="MS PGothic" panose="020B0600070205080204" charset="-128"/>
          <a:cs typeface="MS PGothic" panose="020B0600070205080204" charset="-128"/>
        </a:defRPr>
      </a:lvl8pPr>
      <a:lvl9pPr marL="2438400" algn="l" rtl="0" eaLnBrk="1" fontAlgn="base" hangingPunct="1">
        <a:lnSpc>
          <a:spcPts val="4000"/>
        </a:lnSpc>
        <a:spcBef>
          <a:spcPct val="0"/>
        </a:spcBef>
        <a:spcAft>
          <a:spcPct val="0"/>
        </a:spcAft>
        <a:defRPr sz="3735">
          <a:solidFill>
            <a:srgbClr val="CC0000"/>
          </a:solidFill>
          <a:latin typeface="Arial Narrow" panose="020B0606020202030204" charset="0"/>
          <a:ea typeface="MS PGothic" panose="020B0600070205080204" charset="-128"/>
          <a:cs typeface="MS PGothic" panose="020B0600070205080204" charset="-128"/>
        </a:defRPr>
      </a:lvl9pPr>
    </p:titleStyle>
    <p:bodyStyle>
      <a:lvl1pPr marL="382905" indent="-382905" algn="l" rtl="0" eaLnBrk="1" fontAlgn="base" hangingPunct="1">
        <a:lnSpc>
          <a:spcPct val="100000"/>
        </a:lnSpc>
        <a:spcBef>
          <a:spcPts val="0"/>
        </a:spcBef>
        <a:spcAft>
          <a:spcPts val="800"/>
        </a:spcAft>
        <a:buClr>
          <a:srgbClr val="BB2332"/>
        </a:buClr>
        <a:buFont typeface="Wingdings" panose="05000000000000000000" pitchFamily="2" charset="2"/>
        <a:buChar char="§"/>
        <a:defRPr sz="3200">
          <a:solidFill>
            <a:schemeClr val="tx1"/>
          </a:solidFill>
          <a:latin typeface="+mn-lt"/>
          <a:ea typeface="+mn-ea"/>
          <a:cs typeface="+mn-cs"/>
        </a:defRPr>
      </a:lvl1pPr>
      <a:lvl2pPr marL="1073150" indent="-304800" algn="l" rtl="0" eaLnBrk="1" fontAlgn="base" hangingPunct="1">
        <a:lnSpc>
          <a:spcPct val="100000"/>
        </a:lnSpc>
        <a:spcBef>
          <a:spcPts val="0"/>
        </a:spcBef>
        <a:spcAft>
          <a:spcPts val="800"/>
        </a:spcAft>
        <a:buClr>
          <a:schemeClr val="bg1">
            <a:lumMod val="50000"/>
          </a:schemeClr>
        </a:buClr>
        <a:buSzPct val="80000"/>
        <a:buFont typeface="Wingdings" panose="05000000000000000000" pitchFamily="2" charset="2"/>
        <a:buChar char="§"/>
        <a:defRPr sz="3200">
          <a:solidFill>
            <a:schemeClr val="tx1"/>
          </a:solidFill>
          <a:latin typeface="+mn-lt"/>
          <a:ea typeface="+mn-ea"/>
        </a:defRPr>
      </a:lvl2pPr>
      <a:lvl3pPr marL="1682750" indent="-304800" algn="l" rtl="0" eaLnBrk="1" fontAlgn="base" hangingPunct="1">
        <a:lnSpc>
          <a:spcPct val="100000"/>
        </a:lnSpc>
        <a:spcBef>
          <a:spcPts val="0"/>
        </a:spcBef>
        <a:spcAft>
          <a:spcPts val="800"/>
        </a:spcAft>
        <a:buClr>
          <a:schemeClr val="bg1">
            <a:lumMod val="50000"/>
          </a:schemeClr>
        </a:buClr>
        <a:buSzPct val="80000"/>
        <a:buFont typeface="Wingdings" panose="05000000000000000000" pitchFamily="2" charset="2"/>
        <a:buChar char="§"/>
        <a:defRPr sz="2600">
          <a:solidFill>
            <a:schemeClr val="tx1"/>
          </a:solidFill>
          <a:latin typeface="+mn-lt"/>
          <a:ea typeface="+mn-ea"/>
        </a:defRPr>
      </a:lvl3pPr>
      <a:lvl4pPr marL="2133600" indent="-304800" algn="l" rtl="0" eaLnBrk="1" fontAlgn="base" hangingPunct="1">
        <a:lnSpc>
          <a:spcPct val="100000"/>
        </a:lnSpc>
        <a:spcBef>
          <a:spcPts val="0"/>
        </a:spcBef>
        <a:spcAft>
          <a:spcPts val="800"/>
        </a:spcAft>
        <a:buClr>
          <a:schemeClr val="bg1">
            <a:lumMod val="50000"/>
          </a:schemeClr>
        </a:buClr>
        <a:buFont typeface="Wingdings" panose="05000000000000000000" pitchFamily="2" charset="2"/>
        <a:buChar char="§"/>
        <a:defRPr sz="2000" cap="none">
          <a:solidFill>
            <a:schemeClr val="tx1"/>
          </a:solidFill>
          <a:latin typeface="Arial" panose="020B0604020202020204" pitchFamily="34" charset="0"/>
          <a:ea typeface="+mn-ea"/>
        </a:defRPr>
      </a:lvl4pPr>
      <a:lvl5pPr marL="2743200" indent="-304800" algn="l" rtl="0" eaLnBrk="1" fontAlgn="base" hangingPunct="1">
        <a:lnSpc>
          <a:spcPct val="100000"/>
        </a:lnSpc>
        <a:spcBef>
          <a:spcPts val="0"/>
        </a:spcBef>
        <a:spcAft>
          <a:spcPts val="800"/>
        </a:spcAft>
        <a:buClr>
          <a:schemeClr val="bg1">
            <a:lumMod val="50000"/>
          </a:schemeClr>
        </a:buClr>
        <a:buFont typeface="Wingdings" panose="05000000000000000000" pitchFamily="2" charset="2"/>
        <a:buChar char="§"/>
        <a:defRPr sz="1800" cap="none">
          <a:solidFill>
            <a:schemeClr val="tx1"/>
          </a:solidFill>
          <a:latin typeface="Arial" panose="020B0604020202020204" pitchFamily="34" charset="0"/>
          <a:ea typeface="+mn-ea"/>
        </a:defRPr>
      </a:lvl5pPr>
      <a:lvl6pPr marL="3352800" indent="-304800" algn="l" rtl="0" eaLnBrk="1" fontAlgn="base" hangingPunct="1">
        <a:spcBef>
          <a:spcPct val="20000"/>
        </a:spcBef>
        <a:spcAft>
          <a:spcPct val="0"/>
        </a:spcAft>
        <a:buClr>
          <a:srgbClr val="BB2332"/>
        </a:buClr>
        <a:buChar char="»"/>
        <a:defRPr sz="2665">
          <a:solidFill>
            <a:schemeClr val="tx1"/>
          </a:solidFill>
          <a:latin typeface="Arial" panose="020B0604020202020204" pitchFamily="34" charset="0"/>
          <a:ea typeface="+mn-ea"/>
        </a:defRPr>
      </a:lvl6pPr>
      <a:lvl7pPr marL="3962400" indent="-304800" algn="l" rtl="0" eaLnBrk="1" fontAlgn="base" hangingPunct="1">
        <a:spcBef>
          <a:spcPct val="20000"/>
        </a:spcBef>
        <a:spcAft>
          <a:spcPct val="0"/>
        </a:spcAft>
        <a:buClr>
          <a:srgbClr val="BB2332"/>
        </a:buClr>
        <a:buChar char="»"/>
        <a:defRPr sz="2665">
          <a:solidFill>
            <a:schemeClr val="tx1"/>
          </a:solidFill>
          <a:latin typeface="Arial" panose="020B0604020202020204" pitchFamily="34" charset="0"/>
          <a:ea typeface="+mn-ea"/>
        </a:defRPr>
      </a:lvl7pPr>
      <a:lvl8pPr marL="4572000" indent="-304800" algn="l" rtl="0" eaLnBrk="1" fontAlgn="base" hangingPunct="1">
        <a:spcBef>
          <a:spcPct val="20000"/>
        </a:spcBef>
        <a:spcAft>
          <a:spcPct val="0"/>
        </a:spcAft>
        <a:buClr>
          <a:srgbClr val="BB2332"/>
        </a:buClr>
        <a:buChar char="»"/>
        <a:defRPr sz="2665">
          <a:solidFill>
            <a:schemeClr val="tx1"/>
          </a:solidFill>
          <a:latin typeface="Arial" panose="020B0604020202020204" pitchFamily="34" charset="0"/>
          <a:ea typeface="+mn-ea"/>
        </a:defRPr>
      </a:lvl8pPr>
      <a:lvl9pPr marL="5181600" indent="-304800" algn="l" rtl="0" eaLnBrk="1" fontAlgn="base" hangingPunct="1">
        <a:spcBef>
          <a:spcPct val="20000"/>
        </a:spcBef>
        <a:spcAft>
          <a:spcPct val="0"/>
        </a:spcAft>
        <a:buClr>
          <a:srgbClr val="BB2332"/>
        </a:buClr>
        <a:buChar char="»"/>
        <a:defRPr sz="2665">
          <a:solidFill>
            <a:schemeClr val="tx1"/>
          </a:solidFill>
          <a:latin typeface="Arial" panose="020B0604020202020204" pitchFamily="34" charset="0"/>
          <a:ea typeface="+mn-ea"/>
        </a:defRPr>
      </a:lvl9pPr>
    </p:bodyStyle>
    <p:otherStyle>
      <a:defPPr>
        <a:defRPr lang="en-US"/>
      </a:defPPr>
      <a:lvl1pPr marL="0" algn="l" defTabSz="609600" rtl="0" eaLnBrk="1" latinLnBrk="0" hangingPunct="1">
        <a:defRPr sz="2400" kern="1200">
          <a:solidFill>
            <a:schemeClr val="tx1"/>
          </a:solidFill>
          <a:latin typeface="+mn-lt"/>
          <a:ea typeface="+mn-ea"/>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7600" algn="l" defTabSz="609600" rtl="0" eaLnBrk="1" latinLnBrk="0" hangingPunct="1">
        <a:defRPr sz="2400" kern="1200">
          <a:solidFill>
            <a:schemeClr val="tx1"/>
          </a:solidFill>
          <a:latin typeface="+mn-lt"/>
          <a:ea typeface="+mn-ea"/>
          <a:cs typeface="+mn-cs"/>
        </a:defRPr>
      </a:lvl7pPr>
      <a:lvl8pPr marL="4267200" algn="l" defTabSz="609600" rtl="0" eaLnBrk="1" latinLnBrk="0" hangingPunct="1">
        <a:defRPr sz="2400" kern="1200">
          <a:solidFill>
            <a:schemeClr val="tx1"/>
          </a:solidFill>
          <a:latin typeface="+mn-lt"/>
          <a:ea typeface="+mn-ea"/>
          <a:cs typeface="+mn-cs"/>
        </a:defRPr>
      </a:lvl8pPr>
      <a:lvl9pPr marL="4876800" algn="l" defTabSz="6096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schemeClr>
        </a:solidFill>
        <a:effectLst/>
      </p:bgPr>
    </p:bg>
    <p:spTree>
      <p:nvGrpSpPr>
        <p:cNvPr id="1" name=""/>
        <p:cNvGrpSpPr/>
        <p:nvPr/>
      </p:nvGrpSpPr>
      <p:grpSpPr>
        <a:xfrm>
          <a:off x="0" y="0"/>
          <a:ext cx="0" cy="0"/>
          <a:chOff x="0" y="0"/>
          <a:chExt cx="0" cy="0"/>
        </a:xfrm>
      </p:grpSpPr>
      <p:sp>
        <p:nvSpPr>
          <p:cNvPr id="12" name="Rectangle 11"/>
          <p:cNvSpPr/>
          <p:nvPr/>
        </p:nvSpPr>
        <p:spPr bwMode="auto">
          <a:xfrm>
            <a:off x="92547" y="85347"/>
            <a:ext cx="9661059" cy="1061039"/>
          </a:xfrm>
          <a:prstGeom prst="rect">
            <a:avLst/>
          </a:prstGeom>
          <a:gradFill>
            <a:gsLst>
              <a:gs pos="0">
                <a:schemeClr val="tx1"/>
              </a:gs>
              <a:gs pos="100000">
                <a:schemeClr val="bg2"/>
              </a:gs>
            </a:gsLst>
          </a:gradFill>
          <a:ln>
            <a:headEnd type="none" w="sm" len="sm"/>
            <a:tailEnd type="none" w="sm" len="sm"/>
          </a:ln>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a:lstStyle/>
          <a:p>
            <a:pPr algn="r" eaLnBrk="0" hangingPunct="0">
              <a:lnSpc>
                <a:spcPct val="85000"/>
              </a:lnSpc>
              <a:spcBef>
                <a:spcPct val="50000"/>
              </a:spcBef>
              <a:defRPr/>
            </a:pPr>
            <a:endParaRPr lang="en-US" sz="3200" dirty="0">
              <a:latin typeface="Arial Narrow" panose="020B0606020202030204" charset="0"/>
              <a:ea typeface="Arial Unicode MS" pitchFamily="34" charset="-128"/>
              <a:cs typeface="Arial Unicode MS" pitchFamily="34" charset="-128"/>
            </a:endParaRPr>
          </a:p>
        </p:txBody>
      </p:sp>
      <p:sp>
        <p:nvSpPr>
          <p:cNvPr id="18" name="Rectangle 30"/>
          <p:cNvSpPr>
            <a:spLocks noChangeArrowheads="1"/>
          </p:cNvSpPr>
          <p:nvPr/>
        </p:nvSpPr>
        <p:spPr bwMode="auto">
          <a:xfrm>
            <a:off x="92546" y="1229360"/>
            <a:ext cx="11997855" cy="5370096"/>
          </a:xfrm>
          <a:prstGeom prst="rect">
            <a:avLst/>
          </a:prstGeom>
          <a:solidFill>
            <a:schemeClr val="bg2">
              <a:lumMod val="50000"/>
            </a:schemeClr>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a:solidFill>
                <a:schemeClr val="tx1"/>
              </a:solidFill>
              <a:latin typeface="Arial" panose="020B0604020202020204" pitchFamily="34" charset="0"/>
            </a:endParaRPr>
          </a:p>
        </p:txBody>
      </p:sp>
      <p:sp>
        <p:nvSpPr>
          <p:cNvPr id="19" name="Rectangle 30"/>
          <p:cNvSpPr>
            <a:spLocks noChangeArrowheads="1"/>
          </p:cNvSpPr>
          <p:nvPr/>
        </p:nvSpPr>
        <p:spPr bwMode="auto">
          <a:xfrm>
            <a:off x="9851136" y="85344"/>
            <a:ext cx="2231136" cy="1069848"/>
          </a:xfrm>
          <a:prstGeom prst="rect">
            <a:avLst/>
          </a:prstGeom>
          <a:gradFill flip="none" rotWithShape="1">
            <a:gsLst>
              <a:gs pos="25000">
                <a:srgbClr val="E60F34"/>
              </a:gs>
              <a:gs pos="100000">
                <a:srgbClr val="800000"/>
              </a:gs>
            </a:gsLst>
            <a:path path="circle">
              <a:fillToRect l="50000" t="50000" r="50000" b="50000"/>
            </a:path>
            <a:tileRect/>
          </a:gradFill>
          <a:effectLst/>
          <a:scene3d>
            <a:camera prst="obliqueTopRigh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wrap="none" anchor="ctr"/>
          <a:lstStyle/>
          <a:p>
            <a:pPr algn="ctr" eaLnBrk="0" hangingPunct="0">
              <a:lnSpc>
                <a:spcPct val="100000"/>
              </a:lnSpc>
              <a:defRPr/>
            </a:pPr>
            <a:endParaRPr lang="en-US" sz="3200">
              <a:solidFill>
                <a:schemeClr val="tx1"/>
              </a:solidFill>
              <a:latin typeface="Arial" panose="020B0604020202020204" pitchFamily="34" charset="0"/>
            </a:endParaRPr>
          </a:p>
        </p:txBody>
      </p:sp>
      <p:sp>
        <p:nvSpPr>
          <p:cNvPr id="21" name="Text Placeholder 20"/>
          <p:cNvSpPr>
            <a:spLocks noGrp="1"/>
          </p:cNvSpPr>
          <p:nvPr>
            <p:ph type="body" idx="1"/>
          </p:nvPr>
        </p:nvSpPr>
        <p:spPr>
          <a:xfrm>
            <a:off x="203200" y="1295400"/>
            <a:ext cx="11785600" cy="53340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22" name="Picture 10" descr="Rockwell_Automation_White.png"/>
          <p:cNvPicPr/>
          <p:nvPr/>
        </p:nvPicPr>
        <p:blipFill>
          <a:blip r:embed="rId20"/>
          <a:stretch>
            <a:fillRect/>
          </a:stretch>
        </p:blipFill>
        <p:spPr bwMode="auto">
          <a:xfrm>
            <a:off x="10147303" y="443655"/>
            <a:ext cx="1618359" cy="382420"/>
          </a:xfrm>
          <a:prstGeom prst="rect">
            <a:avLst/>
          </a:prstGeom>
          <a:noFill/>
          <a:ln>
            <a:noFill/>
          </a:ln>
        </p:spPr>
      </p:pic>
      <p:sp>
        <p:nvSpPr>
          <p:cNvPr id="27" name="Rectangle 2"/>
          <p:cNvSpPr>
            <a:spLocks noGrp="1" noChangeArrowheads="1"/>
          </p:cNvSpPr>
          <p:nvPr>
            <p:ph type="title"/>
          </p:nvPr>
        </p:nvSpPr>
        <p:spPr bwMode="auto">
          <a:xfrm>
            <a:off x="203200" y="182882"/>
            <a:ext cx="9448800" cy="914399"/>
          </a:xfrm>
          <a:prstGeom prst="rect">
            <a:avLst/>
          </a:prstGeom>
          <a:noFill/>
          <a:ln w="9525">
            <a:noFill/>
            <a:miter lim="800000"/>
          </a:ln>
        </p:spPr>
        <p:txBody>
          <a:bodyPr vert="horz" wrap="square" lIns="91440" tIns="45720" rIns="91440" bIns="45720" numCol="1" anchor="b" anchorCtr="0" compatLnSpc="1"/>
          <a:lstStyle/>
          <a:p>
            <a:pPr lvl="0"/>
            <a:r>
              <a:rPr lang="en-US" dirty="0"/>
              <a:t>Click to Edit Master</a:t>
            </a:r>
            <a:endParaRPr lang="en-US" dirty="0"/>
          </a:p>
        </p:txBody>
      </p:sp>
      <p:sp>
        <p:nvSpPr>
          <p:cNvPr id="11" name="Rectangle 10"/>
          <p:cNvSpPr>
            <a:spLocks noChangeArrowheads="1"/>
          </p:cNvSpPr>
          <p:nvPr/>
        </p:nvSpPr>
        <p:spPr bwMode="auto">
          <a:xfrm>
            <a:off x="6232822" y="6619879"/>
            <a:ext cx="5861641" cy="235898"/>
          </a:xfrm>
          <a:prstGeom prst="rect">
            <a:avLst/>
          </a:prstGeom>
          <a:noFill/>
          <a:ln w="12700" cap="sq">
            <a:noFill/>
            <a:miter lim="800000"/>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935" kern="0" spc="27" dirty="0">
                <a:solidFill>
                  <a:schemeClr val="bg2"/>
                </a:solidFill>
                <a:latin typeface="Arial" panose="020B0604020202020204" pitchFamily="34" charset="0"/>
                <a:ea typeface="Arial Unicode MS" charset="0"/>
                <a:cs typeface="Arial" panose="020B0604020202020204" pitchFamily="34" charset="0"/>
              </a:rPr>
              <a:t>Copyright © 2017 Rockwell Automation, Inc. All Rights Reserved.</a:t>
            </a:r>
            <a:r>
              <a:rPr lang="en-US" sz="935" kern="0" spc="27" baseline="0" dirty="0">
                <a:solidFill>
                  <a:schemeClr val="bg2"/>
                </a:solidFill>
                <a:latin typeface="Arial" panose="020B0604020202020204" pitchFamily="34" charset="0"/>
                <a:ea typeface="Arial Unicode MS" charset="0"/>
                <a:cs typeface="Arial" panose="020B0604020202020204" pitchFamily="34" charset="0"/>
              </a:rPr>
              <a:t>       </a:t>
            </a:r>
            <a:fld id="{C41E6217-FD4A-4698-ADE0-B72F602A1308}" type="slidenum">
              <a:rPr lang="en-US" sz="935" kern="0" spc="27" smtClean="0">
                <a:solidFill>
                  <a:schemeClr val="bg2"/>
                </a:solidFill>
                <a:latin typeface="Arial" panose="020B0604020202020204" pitchFamily="34" charset="0"/>
                <a:ea typeface="Arial Unicode MS" charset="0"/>
                <a:cs typeface="Arial" panose="020B0604020202020204" pitchFamily="34" charset="0"/>
              </a:rPr>
            </a:fld>
            <a:endParaRPr lang="en-US" sz="935" kern="0" spc="27" dirty="0">
              <a:solidFill>
                <a:schemeClr val="bg2"/>
              </a:solidFill>
              <a:latin typeface="Arial" panose="020B0604020202020204" pitchFamily="34" charset="0"/>
              <a:ea typeface="Arial Unicode MS" charset="0"/>
              <a:cs typeface="Arial" panose="020B0604020202020204" pitchFamily="34" charset="0"/>
            </a:endParaRPr>
          </a:p>
        </p:txBody>
      </p:sp>
      <p:sp>
        <p:nvSpPr>
          <p:cNvPr id="13" name="Rectangle 12"/>
          <p:cNvSpPr/>
          <p:nvPr/>
        </p:nvSpPr>
        <p:spPr>
          <a:xfrm>
            <a:off x="87358" y="6598200"/>
            <a:ext cx="257407" cy="258264"/>
          </a:xfrm>
          <a:prstGeom prst="rect">
            <a:avLst/>
          </a:prstGeom>
          <a:solidFill>
            <a:srgbClr val="C8192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9600"/>
            <a:endParaRPr lang="en-US" sz="2400">
              <a:solidFill>
                <a:srgbClr val="FFFFFF"/>
              </a:solidFill>
            </a:endParaRPr>
          </a:p>
        </p:txBody>
      </p:sp>
      <p:pic>
        <p:nvPicPr>
          <p:cNvPr id="16" name="Picture 15" descr="Lock2-white.png"/>
          <p:cNvPicPr/>
          <p:nvPr/>
        </p:nvPicPr>
        <p:blipFill>
          <a:blip r:embed="rId21"/>
          <a:stretch>
            <a:fillRect/>
          </a:stretch>
        </p:blipFill>
        <p:spPr>
          <a:xfrm>
            <a:off x="104820" y="6594768"/>
            <a:ext cx="222480" cy="250635"/>
          </a:xfrm>
          <a:prstGeom prst="rect">
            <a:avLst/>
          </a:prstGeom>
          <a:effectLst/>
        </p:spPr>
      </p:pic>
      <p:sp>
        <p:nvSpPr>
          <p:cNvPr id="17" name="Text Box 16"/>
          <p:cNvSpPr txBox="1">
            <a:spLocks noChangeArrowheads="1"/>
          </p:cNvSpPr>
          <p:nvPr/>
        </p:nvSpPr>
        <p:spPr bwMode="auto">
          <a:xfrm>
            <a:off x="361344" y="6622495"/>
            <a:ext cx="5806477" cy="240066"/>
          </a:xfrm>
          <a:prstGeom prst="rect">
            <a:avLst/>
          </a:prstGeom>
          <a:noFill/>
          <a:ln w="9525">
            <a:noFill/>
            <a:miter lim="800000"/>
          </a:ln>
        </p:spPr>
        <p:txBody>
          <a:bodyPr wrap="square" anchor="b">
            <a:spAutoFit/>
          </a:bodyPr>
          <a:lstStyle/>
          <a:p>
            <a:pPr defTabSz="609600" fontAlgn="base">
              <a:lnSpc>
                <a:spcPct val="80000"/>
              </a:lnSpc>
              <a:spcBef>
                <a:spcPct val="0"/>
              </a:spcBef>
              <a:spcAft>
                <a:spcPct val="0"/>
              </a:spcAft>
              <a:defRPr/>
            </a:pPr>
            <a:r>
              <a:rPr lang="en-US" sz="1200" b="1" kern="0" cap="all" spc="27" dirty="0">
                <a:solidFill>
                  <a:schemeClr val="bg2"/>
                </a:solidFill>
                <a:latin typeface="Arial" panose="020B0604020202020204"/>
              </a:rPr>
              <a:t>Company Confidential</a:t>
            </a:r>
            <a:endParaRPr lang="en-US" sz="1335" b="1" kern="0" spc="27" dirty="0">
              <a:solidFill>
                <a:schemeClr val="bg2"/>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spd="med"/>
  <p:hf hdr="0" ftr="0" dt="0"/>
  <p:txStyles>
    <p:titleStyle>
      <a:lvl1pPr algn="l" rtl="0" eaLnBrk="1" fontAlgn="base" hangingPunct="1">
        <a:lnSpc>
          <a:spcPts val="3600"/>
        </a:lnSpc>
        <a:spcBef>
          <a:spcPct val="0"/>
        </a:spcBef>
        <a:spcAft>
          <a:spcPct val="0"/>
        </a:spcAft>
        <a:defRPr sz="4000" b="0">
          <a:solidFill>
            <a:schemeClr val="bg1"/>
          </a:solidFill>
          <a:latin typeface="Arial" panose="020B0604020202020204"/>
          <a:ea typeface="+mj-ea"/>
          <a:cs typeface="Arial" panose="020B0604020202020204"/>
        </a:defRPr>
      </a:lvl1pPr>
      <a:lvl2pPr algn="l" rtl="0" eaLnBrk="1" fontAlgn="base" hangingPunct="1">
        <a:lnSpc>
          <a:spcPts val="4000"/>
        </a:lnSpc>
        <a:spcBef>
          <a:spcPct val="0"/>
        </a:spcBef>
        <a:spcAft>
          <a:spcPct val="0"/>
        </a:spcAft>
        <a:defRPr sz="3735">
          <a:solidFill>
            <a:srgbClr val="CC0000"/>
          </a:solidFill>
          <a:latin typeface="Arial Narrow" panose="020B0606020202030204" charset="0"/>
          <a:ea typeface="MS PGothic" panose="020B0600070205080204" charset="-128"/>
          <a:cs typeface="MS PGothic" panose="020B0600070205080204" charset="-128"/>
        </a:defRPr>
      </a:lvl2pPr>
      <a:lvl3pPr algn="l" rtl="0" eaLnBrk="1" fontAlgn="base" hangingPunct="1">
        <a:lnSpc>
          <a:spcPts val="4000"/>
        </a:lnSpc>
        <a:spcBef>
          <a:spcPct val="0"/>
        </a:spcBef>
        <a:spcAft>
          <a:spcPct val="0"/>
        </a:spcAft>
        <a:defRPr sz="3735">
          <a:solidFill>
            <a:srgbClr val="CC0000"/>
          </a:solidFill>
          <a:latin typeface="Arial Narrow" panose="020B0606020202030204" charset="0"/>
          <a:ea typeface="MS PGothic" panose="020B0600070205080204" charset="-128"/>
          <a:cs typeface="MS PGothic" panose="020B0600070205080204" charset="-128"/>
        </a:defRPr>
      </a:lvl3pPr>
      <a:lvl4pPr algn="l" rtl="0" eaLnBrk="1" fontAlgn="base" hangingPunct="1">
        <a:lnSpc>
          <a:spcPts val="4000"/>
        </a:lnSpc>
        <a:spcBef>
          <a:spcPct val="0"/>
        </a:spcBef>
        <a:spcAft>
          <a:spcPct val="0"/>
        </a:spcAft>
        <a:defRPr sz="3735">
          <a:solidFill>
            <a:srgbClr val="CC0000"/>
          </a:solidFill>
          <a:latin typeface="Arial Narrow" panose="020B0606020202030204" charset="0"/>
          <a:ea typeface="MS PGothic" panose="020B0600070205080204" charset="-128"/>
          <a:cs typeface="MS PGothic" panose="020B0600070205080204" charset="-128"/>
        </a:defRPr>
      </a:lvl4pPr>
      <a:lvl5pPr algn="l" rtl="0" eaLnBrk="1" fontAlgn="base" hangingPunct="1">
        <a:lnSpc>
          <a:spcPts val="4000"/>
        </a:lnSpc>
        <a:spcBef>
          <a:spcPct val="0"/>
        </a:spcBef>
        <a:spcAft>
          <a:spcPct val="0"/>
        </a:spcAft>
        <a:defRPr sz="3735">
          <a:solidFill>
            <a:srgbClr val="CC0000"/>
          </a:solidFill>
          <a:latin typeface="Arial Narrow" panose="020B0606020202030204" charset="0"/>
          <a:ea typeface="MS PGothic" panose="020B0600070205080204" charset="-128"/>
          <a:cs typeface="MS PGothic" panose="020B0600070205080204" charset="-128"/>
        </a:defRPr>
      </a:lvl5pPr>
      <a:lvl6pPr marL="609600" algn="l" rtl="0" eaLnBrk="1" fontAlgn="base" hangingPunct="1">
        <a:lnSpc>
          <a:spcPts val="4000"/>
        </a:lnSpc>
        <a:spcBef>
          <a:spcPct val="0"/>
        </a:spcBef>
        <a:spcAft>
          <a:spcPct val="0"/>
        </a:spcAft>
        <a:defRPr sz="3735">
          <a:solidFill>
            <a:srgbClr val="CC0000"/>
          </a:solidFill>
          <a:latin typeface="Arial Narrow" panose="020B0606020202030204" charset="0"/>
          <a:ea typeface="MS PGothic" panose="020B0600070205080204" charset="-128"/>
          <a:cs typeface="MS PGothic" panose="020B0600070205080204" charset="-128"/>
        </a:defRPr>
      </a:lvl6pPr>
      <a:lvl7pPr marL="1219200" algn="l" rtl="0" eaLnBrk="1" fontAlgn="base" hangingPunct="1">
        <a:lnSpc>
          <a:spcPts val="4000"/>
        </a:lnSpc>
        <a:spcBef>
          <a:spcPct val="0"/>
        </a:spcBef>
        <a:spcAft>
          <a:spcPct val="0"/>
        </a:spcAft>
        <a:defRPr sz="3735">
          <a:solidFill>
            <a:srgbClr val="CC0000"/>
          </a:solidFill>
          <a:latin typeface="Arial Narrow" panose="020B0606020202030204" charset="0"/>
          <a:ea typeface="MS PGothic" panose="020B0600070205080204" charset="-128"/>
          <a:cs typeface="MS PGothic" panose="020B0600070205080204" charset="-128"/>
        </a:defRPr>
      </a:lvl7pPr>
      <a:lvl8pPr marL="1828800" algn="l" rtl="0" eaLnBrk="1" fontAlgn="base" hangingPunct="1">
        <a:lnSpc>
          <a:spcPts val="4000"/>
        </a:lnSpc>
        <a:spcBef>
          <a:spcPct val="0"/>
        </a:spcBef>
        <a:spcAft>
          <a:spcPct val="0"/>
        </a:spcAft>
        <a:defRPr sz="3735">
          <a:solidFill>
            <a:srgbClr val="CC0000"/>
          </a:solidFill>
          <a:latin typeface="Arial Narrow" panose="020B0606020202030204" charset="0"/>
          <a:ea typeface="MS PGothic" panose="020B0600070205080204" charset="-128"/>
          <a:cs typeface="MS PGothic" panose="020B0600070205080204" charset="-128"/>
        </a:defRPr>
      </a:lvl8pPr>
      <a:lvl9pPr marL="2438400" algn="l" rtl="0" eaLnBrk="1" fontAlgn="base" hangingPunct="1">
        <a:lnSpc>
          <a:spcPts val="4000"/>
        </a:lnSpc>
        <a:spcBef>
          <a:spcPct val="0"/>
        </a:spcBef>
        <a:spcAft>
          <a:spcPct val="0"/>
        </a:spcAft>
        <a:defRPr sz="3735">
          <a:solidFill>
            <a:srgbClr val="CC0000"/>
          </a:solidFill>
          <a:latin typeface="Arial Narrow" panose="020B0606020202030204" charset="0"/>
          <a:ea typeface="MS PGothic" panose="020B0600070205080204" charset="-128"/>
          <a:cs typeface="MS PGothic" panose="020B0600070205080204" charset="-128"/>
        </a:defRPr>
      </a:lvl9pPr>
    </p:titleStyle>
    <p:bodyStyle>
      <a:lvl1pPr marL="382905" marR="0" indent="-382905" algn="l" defTabSz="1219200" rtl="0" eaLnBrk="1" fontAlgn="base" latinLnBrk="0" hangingPunct="1">
        <a:lnSpc>
          <a:spcPct val="100000"/>
        </a:lnSpc>
        <a:spcBef>
          <a:spcPts val="0"/>
        </a:spcBef>
        <a:spcAft>
          <a:spcPts val="800"/>
        </a:spcAft>
        <a:buClr>
          <a:schemeClr val="accent1"/>
        </a:buClr>
        <a:buSzTx/>
        <a:buFont typeface="Wingdings" panose="05000000000000000000" pitchFamily="2" charset="2"/>
        <a:buChar char="§"/>
        <a:defRPr sz="3200">
          <a:solidFill>
            <a:schemeClr val="bg1"/>
          </a:solidFill>
          <a:latin typeface="+mn-lt"/>
          <a:ea typeface="+mn-ea"/>
          <a:cs typeface="+mn-cs"/>
        </a:defRPr>
      </a:lvl1pPr>
      <a:lvl2pPr marL="1073150" marR="0" indent="-304800" algn="l" defTabSz="1219200" rtl="0" eaLnBrk="1" fontAlgn="base" latinLnBrk="0" hangingPunct="1">
        <a:lnSpc>
          <a:spcPct val="100000"/>
        </a:lnSpc>
        <a:spcBef>
          <a:spcPts val="0"/>
        </a:spcBef>
        <a:spcAft>
          <a:spcPts val="800"/>
        </a:spcAft>
        <a:buClr>
          <a:schemeClr val="bg1">
            <a:lumMod val="75000"/>
          </a:schemeClr>
        </a:buClr>
        <a:buSzPct val="80000"/>
        <a:buFont typeface="Wingdings" panose="05000000000000000000" pitchFamily="2" charset="2"/>
        <a:buChar char="§"/>
        <a:defRPr sz="3200">
          <a:solidFill>
            <a:schemeClr val="bg1"/>
          </a:solidFill>
          <a:latin typeface="+mn-lt"/>
          <a:ea typeface="+mn-ea"/>
        </a:defRPr>
      </a:lvl2pPr>
      <a:lvl3pPr marL="1682750" marR="0" indent="-304800" algn="l" defTabSz="1219200" rtl="0" eaLnBrk="1" fontAlgn="base" latinLnBrk="0" hangingPunct="1">
        <a:lnSpc>
          <a:spcPct val="100000"/>
        </a:lnSpc>
        <a:spcBef>
          <a:spcPts val="0"/>
        </a:spcBef>
        <a:spcAft>
          <a:spcPts val="800"/>
        </a:spcAft>
        <a:buClr>
          <a:schemeClr val="bg1">
            <a:lumMod val="75000"/>
          </a:schemeClr>
        </a:buClr>
        <a:buSzPct val="80000"/>
        <a:buFont typeface="Wingdings" panose="05000000000000000000" pitchFamily="2" charset="2"/>
        <a:buChar char="§"/>
        <a:defRPr sz="2600">
          <a:solidFill>
            <a:schemeClr val="bg1"/>
          </a:solidFill>
          <a:latin typeface="+mn-lt"/>
          <a:ea typeface="+mn-ea"/>
        </a:defRPr>
      </a:lvl3pPr>
      <a:lvl4pPr marL="2133600" marR="0" indent="-304800" algn="l" defTabSz="1219200" rtl="0" eaLnBrk="1" fontAlgn="base" latinLnBrk="0" hangingPunct="1">
        <a:lnSpc>
          <a:spcPct val="100000"/>
        </a:lnSpc>
        <a:spcBef>
          <a:spcPts val="0"/>
        </a:spcBef>
        <a:spcAft>
          <a:spcPts val="800"/>
        </a:spcAft>
        <a:buClr>
          <a:schemeClr val="bg1">
            <a:lumMod val="75000"/>
          </a:schemeClr>
        </a:buClr>
        <a:buSzTx/>
        <a:buFont typeface="Wingdings" panose="05000000000000000000" pitchFamily="2" charset="2"/>
        <a:buChar char="§"/>
        <a:defRPr sz="2000">
          <a:solidFill>
            <a:schemeClr val="bg1"/>
          </a:solidFill>
          <a:latin typeface="Arial" panose="020B0604020202020204" pitchFamily="34" charset="0"/>
          <a:ea typeface="+mn-ea"/>
        </a:defRPr>
      </a:lvl4pPr>
      <a:lvl5pPr marL="2743200" marR="0" indent="-304800" algn="l" defTabSz="1219200" rtl="0" eaLnBrk="1" fontAlgn="base" latinLnBrk="0" hangingPunct="1">
        <a:lnSpc>
          <a:spcPct val="100000"/>
        </a:lnSpc>
        <a:spcBef>
          <a:spcPts val="0"/>
        </a:spcBef>
        <a:spcAft>
          <a:spcPts val="800"/>
        </a:spcAft>
        <a:buClr>
          <a:schemeClr val="bg1">
            <a:lumMod val="75000"/>
          </a:schemeClr>
        </a:buClr>
        <a:buSzTx/>
        <a:buFont typeface="Wingdings" panose="05000000000000000000" pitchFamily="2" charset="2"/>
        <a:buChar char="§"/>
        <a:defRPr sz="1800">
          <a:solidFill>
            <a:schemeClr val="bg1"/>
          </a:solidFill>
          <a:latin typeface="Arial" panose="020B0604020202020204" pitchFamily="34" charset="0"/>
          <a:ea typeface="+mn-ea"/>
        </a:defRPr>
      </a:lvl5pPr>
      <a:lvl6pPr marL="3352800" indent="-304800" algn="l" rtl="0" eaLnBrk="1" fontAlgn="base" hangingPunct="1">
        <a:spcBef>
          <a:spcPct val="20000"/>
        </a:spcBef>
        <a:spcAft>
          <a:spcPct val="0"/>
        </a:spcAft>
        <a:buClr>
          <a:srgbClr val="BB2332"/>
        </a:buClr>
        <a:buChar char="»"/>
        <a:defRPr sz="2665">
          <a:solidFill>
            <a:schemeClr val="tx1"/>
          </a:solidFill>
          <a:latin typeface="Arial" panose="020B0604020202020204" pitchFamily="34" charset="0"/>
          <a:ea typeface="+mn-ea"/>
        </a:defRPr>
      </a:lvl6pPr>
      <a:lvl7pPr marL="3962400" indent="-304800" algn="l" rtl="0" eaLnBrk="1" fontAlgn="base" hangingPunct="1">
        <a:spcBef>
          <a:spcPct val="20000"/>
        </a:spcBef>
        <a:spcAft>
          <a:spcPct val="0"/>
        </a:spcAft>
        <a:buClr>
          <a:srgbClr val="BB2332"/>
        </a:buClr>
        <a:buChar char="»"/>
        <a:defRPr sz="2665">
          <a:solidFill>
            <a:schemeClr val="tx1"/>
          </a:solidFill>
          <a:latin typeface="Arial" panose="020B0604020202020204" pitchFamily="34" charset="0"/>
          <a:ea typeface="+mn-ea"/>
        </a:defRPr>
      </a:lvl7pPr>
      <a:lvl8pPr marL="4572000" indent="-304800" algn="l" rtl="0" eaLnBrk="1" fontAlgn="base" hangingPunct="1">
        <a:spcBef>
          <a:spcPct val="20000"/>
        </a:spcBef>
        <a:spcAft>
          <a:spcPct val="0"/>
        </a:spcAft>
        <a:buClr>
          <a:srgbClr val="BB2332"/>
        </a:buClr>
        <a:buChar char="»"/>
        <a:defRPr sz="2665">
          <a:solidFill>
            <a:schemeClr val="tx1"/>
          </a:solidFill>
          <a:latin typeface="Arial" panose="020B0604020202020204" pitchFamily="34" charset="0"/>
          <a:ea typeface="+mn-ea"/>
        </a:defRPr>
      </a:lvl8pPr>
      <a:lvl9pPr marL="5181600" indent="-304800" algn="l" rtl="0" eaLnBrk="1" fontAlgn="base" hangingPunct="1">
        <a:spcBef>
          <a:spcPct val="20000"/>
        </a:spcBef>
        <a:spcAft>
          <a:spcPct val="0"/>
        </a:spcAft>
        <a:buClr>
          <a:srgbClr val="BB2332"/>
        </a:buClr>
        <a:buChar char="»"/>
        <a:defRPr sz="2665">
          <a:solidFill>
            <a:schemeClr val="tx1"/>
          </a:solidFill>
          <a:latin typeface="Arial" panose="020B0604020202020204" pitchFamily="34" charset="0"/>
          <a:ea typeface="+mn-ea"/>
        </a:defRPr>
      </a:lvl9pPr>
    </p:bodyStyle>
    <p:otherStyle>
      <a:defPPr>
        <a:defRPr lang="en-US"/>
      </a:defPPr>
      <a:lvl1pPr marL="0" algn="l" defTabSz="609600" rtl="0" eaLnBrk="1" latinLnBrk="0" hangingPunct="1">
        <a:defRPr sz="2400" kern="1200">
          <a:solidFill>
            <a:schemeClr val="tx1"/>
          </a:solidFill>
          <a:latin typeface="+mn-lt"/>
          <a:ea typeface="+mn-ea"/>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7600" algn="l" defTabSz="609600" rtl="0" eaLnBrk="1" latinLnBrk="0" hangingPunct="1">
        <a:defRPr sz="2400" kern="1200">
          <a:solidFill>
            <a:schemeClr val="tx1"/>
          </a:solidFill>
          <a:latin typeface="+mn-lt"/>
          <a:ea typeface="+mn-ea"/>
          <a:cs typeface="+mn-cs"/>
        </a:defRPr>
      </a:lvl7pPr>
      <a:lvl8pPr marL="4267200" algn="l" defTabSz="609600" rtl="0" eaLnBrk="1" latinLnBrk="0" hangingPunct="1">
        <a:defRPr sz="2400" kern="1200">
          <a:solidFill>
            <a:schemeClr val="tx1"/>
          </a:solidFill>
          <a:latin typeface="+mn-lt"/>
          <a:ea typeface="+mn-ea"/>
          <a:cs typeface="+mn-cs"/>
        </a:defRPr>
      </a:lvl8pPr>
      <a:lvl9pPr marL="4876800" algn="l" defTabSz="6096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72110" y="2932385"/>
            <a:ext cx="9321800" cy="1630045"/>
          </a:xfrm>
        </p:spPr>
        <p:txBody>
          <a:bodyPr/>
          <a:lstStyle/>
          <a:p>
            <a:r>
              <a:rPr lang="en-US" sz="3600" b="1" kern="1200" dirty="0">
                <a:latin typeface="+mn-lt"/>
                <a:ea typeface="新宋体" panose="02010609030101010101" pitchFamily="49" charset="-122"/>
              </a:rPr>
              <a:t>Intern Project Report</a:t>
            </a:r>
            <a:br>
              <a:rPr lang="en-US" sz="2400" kern="1200" dirty="0">
                <a:solidFill>
                  <a:schemeClr val="tx2"/>
                </a:solidFill>
                <a:latin typeface="Abadi Extra Light" panose="020F0502020204030204" pitchFamily="34" charset="0"/>
                <a:ea typeface="新宋体" panose="02010609030101010101" pitchFamily="49" charset="-122"/>
              </a:rPr>
            </a:br>
            <a:r>
              <a:rPr lang="en-US" sz="2400" kern="1200" dirty="0">
                <a:solidFill>
                  <a:schemeClr val="tx2"/>
                </a:solidFill>
                <a:latin typeface="Abadi Extra Light" panose="020F0502020204030204" pitchFamily="34" charset="0"/>
                <a:ea typeface="新宋体" panose="02010609030101010101" pitchFamily="49" charset="-122"/>
              </a:rPr>
              <a:t>Prepared by: Hairu Wen</a:t>
            </a:r>
            <a:br>
              <a:rPr lang="en-US" sz="2400" kern="1200" dirty="0">
                <a:solidFill>
                  <a:schemeClr val="tx2"/>
                </a:solidFill>
                <a:latin typeface="Abadi Extra Light" panose="020F0502020204030204" pitchFamily="34" charset="0"/>
                <a:ea typeface="新宋体" panose="02010609030101010101" pitchFamily="49" charset="-122"/>
              </a:rPr>
            </a:br>
            <a:r>
              <a:rPr lang="en-US" sz="2400" kern="1200" dirty="0">
                <a:solidFill>
                  <a:schemeClr val="tx2"/>
                </a:solidFill>
                <a:latin typeface="Abadi Extra Light" panose="020F0502020204030204" pitchFamily="34" charset="0"/>
                <a:ea typeface="新宋体" panose="02010609030101010101" pitchFamily="49" charset="-122"/>
              </a:rPr>
              <a:t>Date:</a:t>
            </a:r>
            <a:r>
              <a:rPr lang="en-US" altLang="zh-CN" sz="2400" kern="1200" dirty="0">
                <a:solidFill>
                  <a:schemeClr val="tx2"/>
                </a:solidFill>
                <a:latin typeface="Abadi Extra Light" panose="020F0502020204030204" pitchFamily="34" charset="0"/>
                <a:ea typeface="新宋体" panose="02010609030101010101" pitchFamily="49" charset="-122"/>
              </a:rPr>
              <a:t> Sep 30, 2024</a:t>
            </a:r>
            <a:endParaRPr lang="en-US" sz="2400" kern="1200" dirty="0">
              <a:solidFill>
                <a:schemeClr val="tx2"/>
              </a:solidFill>
              <a:latin typeface="Abadi Extra Light" panose="020F0502020204030204" pitchFamily="34" charset="0"/>
              <a:ea typeface="新宋体" panose="02010609030101010101" pitchFamily="49"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US" dirty="0"/>
              <a:t>Test and Verification</a:t>
            </a:r>
            <a:endParaRPr lang="en-GB" dirty="0"/>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panose="020B0606020202030204"/>
            </a:endParaRPr>
          </a:p>
          <a:p>
            <a:pPr marL="742950" lvl="1" indent="-285750">
              <a:buFont typeface="Arial" panose="020B0604020202020204" pitchFamily="34" charset="0"/>
              <a:buChar char="•"/>
            </a:pPr>
            <a:endParaRPr lang="en-GB" dirty="0"/>
          </a:p>
        </p:txBody>
      </p:sp>
      <p:sp>
        <p:nvSpPr>
          <p:cNvPr id="6" name="Rectangle 3"/>
          <p:cNvSpPr>
            <a:spLocks noChangeArrowheads="1"/>
          </p:cNvSpPr>
          <p:nvPr/>
        </p:nvSpPr>
        <p:spPr bwMode="auto">
          <a:xfrm>
            <a:off x="-266299" y="10893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000" b="0" i="0" u="none" strike="noStrike" cap="none" normalizeH="0" baseline="0">
                <a:ln>
                  <a:noFill/>
                </a:ln>
                <a:solidFill>
                  <a:schemeClr val="tx1"/>
                </a:solidFill>
                <a:effectLst/>
                <a:latin typeface="Arial" panose="020B0604020202020204" pitchFamily="34" charset="0"/>
                <a:ea typeface="VL PGothic"/>
                <a:cs typeface="VL PGothic"/>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1"/>
          <a:stretch>
            <a:fillRect/>
          </a:stretch>
        </p:blipFill>
        <p:spPr>
          <a:xfrm>
            <a:off x="937895" y="1336675"/>
            <a:ext cx="10226040" cy="538353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US" dirty="0"/>
              <a:t>Test and Verification</a:t>
            </a:r>
            <a:endParaRPr lang="en-GB" dirty="0"/>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panose="020B0606020202030204"/>
            </a:endParaRPr>
          </a:p>
          <a:p>
            <a:pPr marL="742950" lvl="1" indent="-285750">
              <a:buFont typeface="Arial" panose="020B0604020202020204" pitchFamily="34" charset="0"/>
              <a:buChar char="•"/>
            </a:pPr>
            <a:endParaRPr lang="en-GB" dirty="0"/>
          </a:p>
        </p:txBody>
      </p:sp>
      <p:sp>
        <p:nvSpPr>
          <p:cNvPr id="6" name="Rectangle 3"/>
          <p:cNvSpPr>
            <a:spLocks noChangeArrowheads="1"/>
          </p:cNvSpPr>
          <p:nvPr/>
        </p:nvSpPr>
        <p:spPr bwMode="auto">
          <a:xfrm>
            <a:off x="-266299" y="10893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000" b="0" i="0" u="none" strike="noStrike" cap="none" normalizeH="0" baseline="0">
                <a:ln>
                  <a:noFill/>
                </a:ln>
                <a:solidFill>
                  <a:schemeClr val="tx1"/>
                </a:solidFill>
                <a:effectLst/>
                <a:latin typeface="Arial" panose="020B0604020202020204" pitchFamily="34" charset="0"/>
                <a:ea typeface="VL PGothic"/>
                <a:cs typeface="VL PGothic"/>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4" name="图片 3"/>
          <p:cNvPicPr>
            <a:picLocks noChangeAspect="1"/>
          </p:cNvPicPr>
          <p:nvPr/>
        </p:nvPicPr>
        <p:blipFill>
          <a:blip r:embed="rId1"/>
          <a:stretch>
            <a:fillRect/>
          </a:stretch>
        </p:blipFill>
        <p:spPr>
          <a:xfrm>
            <a:off x="521335" y="1731645"/>
            <a:ext cx="11085830" cy="4933315"/>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US" dirty="0"/>
              <a:t>Test and Verification</a:t>
            </a:r>
            <a:endParaRPr lang="en-GB" dirty="0"/>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panose="020B0606020202030204"/>
            </a:endParaRPr>
          </a:p>
          <a:p>
            <a:pPr marL="742950" lvl="1" indent="-285750">
              <a:buFont typeface="Arial" panose="020B0604020202020204" pitchFamily="34" charset="0"/>
              <a:buChar char="•"/>
            </a:pPr>
            <a:endParaRPr lang="en-GB" dirty="0"/>
          </a:p>
        </p:txBody>
      </p:sp>
      <p:sp>
        <p:nvSpPr>
          <p:cNvPr id="6" name="Rectangle 3"/>
          <p:cNvSpPr>
            <a:spLocks noChangeArrowheads="1"/>
          </p:cNvSpPr>
          <p:nvPr/>
        </p:nvSpPr>
        <p:spPr bwMode="auto">
          <a:xfrm>
            <a:off x="-266299" y="10893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000" b="0" i="0" u="none" strike="noStrike" cap="none" normalizeH="0" baseline="0">
                <a:ln>
                  <a:noFill/>
                </a:ln>
                <a:solidFill>
                  <a:schemeClr val="tx1"/>
                </a:solidFill>
                <a:effectLst/>
                <a:latin typeface="Arial" panose="020B0604020202020204" pitchFamily="34" charset="0"/>
                <a:ea typeface="VL PGothic"/>
                <a:cs typeface="VL PGothic"/>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1"/>
          <a:stretch>
            <a:fillRect/>
          </a:stretch>
        </p:blipFill>
        <p:spPr>
          <a:xfrm>
            <a:off x="701675" y="1365250"/>
            <a:ext cx="10522585" cy="5492750"/>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US" dirty="0"/>
              <a:t>Test and Verification</a:t>
            </a:r>
            <a:endParaRPr lang="en-GB" dirty="0"/>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panose="020B0606020202030204"/>
            </a:endParaRPr>
          </a:p>
          <a:p>
            <a:pPr marL="742950" lvl="1" indent="-285750">
              <a:buFont typeface="Arial" panose="020B0604020202020204" pitchFamily="34" charset="0"/>
              <a:buChar char="•"/>
            </a:pPr>
            <a:endParaRPr lang="en-GB" dirty="0"/>
          </a:p>
        </p:txBody>
      </p:sp>
      <p:sp>
        <p:nvSpPr>
          <p:cNvPr id="6" name="Rectangle 3"/>
          <p:cNvSpPr>
            <a:spLocks noChangeArrowheads="1"/>
          </p:cNvSpPr>
          <p:nvPr/>
        </p:nvSpPr>
        <p:spPr bwMode="auto">
          <a:xfrm>
            <a:off x="-266299" y="10893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000" b="0" i="0" u="none" strike="noStrike" cap="none" normalizeH="0" baseline="0">
                <a:ln>
                  <a:noFill/>
                </a:ln>
                <a:solidFill>
                  <a:schemeClr val="tx1"/>
                </a:solidFill>
                <a:effectLst/>
                <a:latin typeface="Arial" panose="020B0604020202020204" pitchFamily="34" charset="0"/>
                <a:ea typeface="VL PGothic"/>
                <a:cs typeface="VL PGothic"/>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997971127" name="图片 1"/>
          <p:cNvPicPr>
            <a:picLocks noChangeAspect="1"/>
          </p:cNvPicPr>
          <p:nvPr/>
        </p:nvPicPr>
        <p:blipFill>
          <a:blip r:embed="rId1"/>
          <a:stretch>
            <a:fillRect/>
          </a:stretch>
        </p:blipFill>
        <p:spPr>
          <a:xfrm>
            <a:off x="0" y="3350895"/>
            <a:ext cx="6514465" cy="3507105"/>
          </a:xfrm>
          <a:prstGeom prst="rect">
            <a:avLst/>
          </a:prstGeom>
        </p:spPr>
      </p:pic>
      <p:pic>
        <p:nvPicPr>
          <p:cNvPr id="1317990173" name="图片 1"/>
          <p:cNvPicPr>
            <a:picLocks noChangeAspect="1"/>
          </p:cNvPicPr>
          <p:nvPr/>
        </p:nvPicPr>
        <p:blipFill>
          <a:blip r:embed="rId2"/>
          <a:stretch>
            <a:fillRect/>
          </a:stretch>
        </p:blipFill>
        <p:spPr>
          <a:xfrm>
            <a:off x="6582410" y="1251585"/>
            <a:ext cx="5609590" cy="2705100"/>
          </a:xfrm>
          <a:prstGeom prst="rect">
            <a:avLst/>
          </a:prstGeom>
        </p:spPr>
      </p:pic>
      <p:pic>
        <p:nvPicPr>
          <p:cNvPr id="1086633329" name="图片 1"/>
          <p:cNvPicPr>
            <a:picLocks noChangeAspect="1"/>
          </p:cNvPicPr>
          <p:nvPr/>
        </p:nvPicPr>
        <p:blipFill>
          <a:blip r:embed="rId3"/>
          <a:stretch>
            <a:fillRect/>
          </a:stretch>
        </p:blipFill>
        <p:spPr>
          <a:xfrm>
            <a:off x="6567170" y="3956685"/>
            <a:ext cx="5624830" cy="2604135"/>
          </a:xfrm>
          <a:prstGeom prst="rect">
            <a:avLst/>
          </a:prstGeom>
        </p:spPr>
      </p:pic>
      <p:sp>
        <p:nvSpPr>
          <p:cNvPr id="4" name="矩形 3"/>
          <p:cNvSpPr/>
          <p:nvPr/>
        </p:nvSpPr>
        <p:spPr>
          <a:xfrm>
            <a:off x="1132840" y="1089660"/>
            <a:ext cx="5024120" cy="2306955"/>
          </a:xfrm>
          <a:prstGeom prst="rect">
            <a:avLst/>
          </a:prstGeom>
          <a:noFill/>
          <a:ln>
            <a:noFill/>
          </a:ln>
        </p:spPr>
        <p:txBody>
          <a:bodyPr wrap="square" rtlCol="0" anchor="t">
            <a:spAutoFit/>
          </a:bodyPr>
          <a:p>
            <a:pPr algn="ctr"/>
            <a:r>
              <a:rPr lang="en-US" altLang="zh-CN" sz="7200" b="1">
                <a:ln/>
                <a:solidFill>
                  <a:schemeClr val="tx1">
                    <a:lumMod val="50000"/>
                  </a:schemeClr>
                </a:solidFill>
                <a:effectLst>
                  <a:outerShdw blurRad="38100" dist="19050" dir="2700000" algn="tl" rotWithShape="0">
                    <a:schemeClr val="dk1">
                      <a:alpha val="40000"/>
                    </a:schemeClr>
                  </a:outerShdw>
                </a:effectLst>
              </a:rPr>
              <a:t>SUCCESS!</a:t>
            </a:r>
            <a:r>
              <a:rPr lang="en-US" altLang="zh-CN" sz="7200" b="1">
                <a:solidFill>
                  <a:schemeClr val="tx1">
                    <a:lumMod val="50000"/>
                  </a:schemeClr>
                </a:solidFill>
                <a:effectLst>
                  <a:outerShdw blurRad="38100" dist="19050" dir="2700000" algn="tl" rotWithShape="0">
                    <a:schemeClr val="dk1">
                      <a:alpha val="40000"/>
                    </a:schemeClr>
                  </a:outerShdw>
                </a:effectLst>
                <a:sym typeface="+mn-ea"/>
              </a:rPr>
              <a:t>↓</a:t>
            </a:r>
            <a:endParaRPr lang="en-US" altLang="zh-CN" sz="7200" b="1">
              <a:ln/>
              <a:solidFill>
                <a:schemeClr val="tx1">
                  <a:lumMod val="50000"/>
                </a:schemeClr>
              </a:solidFill>
              <a:effectLst>
                <a:outerShdw blurRad="38100" dist="19050" dir="2700000" algn="tl" rotWithShape="0">
                  <a:schemeClr val="dk1">
                    <a:alpha val="40000"/>
                  </a:schemeClr>
                </a:outerShdw>
              </a:effectLst>
            </a:endParaRPr>
          </a:p>
          <a:p>
            <a:pPr algn="ctr"/>
            <a:r>
              <a:rPr lang="en-US" altLang="zh-CN" sz="7200" b="1">
                <a:solidFill>
                  <a:schemeClr val="tx1">
                    <a:lumMod val="50000"/>
                  </a:schemeClr>
                </a:solidFill>
                <a:effectLst>
                  <a:outerShdw blurRad="38100" dist="19050" dir="2700000" algn="tl" rotWithShape="0">
                    <a:schemeClr val="dk1">
                      <a:alpha val="40000"/>
                    </a:schemeClr>
                  </a:outerShdw>
                </a:effectLst>
                <a:sym typeface="+mn-ea"/>
              </a:rPr>
              <a:t>→</a:t>
            </a:r>
            <a:endParaRPr lang="en-US" altLang="zh-CN" sz="7200" b="1">
              <a:ln/>
              <a:solidFill>
                <a:schemeClr val="tx1">
                  <a:lumMod val="50000"/>
                </a:schemeClr>
              </a:solidFill>
              <a:effectLst>
                <a:outerShdw blurRad="38100" dist="19050" dir="2700000" algn="tl" rotWithShape="0">
                  <a:schemeClr val="dk1">
                    <a:alpha val="40000"/>
                  </a:schemeClr>
                </a:outerShdw>
              </a:effectLst>
              <a:sym typeface="+mn-ea"/>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US" dirty="0"/>
              <a:t>Conclusion</a:t>
            </a:r>
            <a:endParaRPr lang="en-GB" dirty="0"/>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panose="020B0606020202030204"/>
            </a:endParaRPr>
          </a:p>
          <a:p>
            <a:pPr marL="742950" lvl="1" indent="-285750">
              <a:buFont typeface="Arial" panose="020B0604020202020204" pitchFamily="34" charset="0"/>
              <a:buChar char="•"/>
            </a:pPr>
            <a:endParaRPr lang="en-GB" dirty="0"/>
          </a:p>
        </p:txBody>
      </p:sp>
      <p:sp>
        <p:nvSpPr>
          <p:cNvPr id="4" name="文本框 3"/>
          <p:cNvSpPr txBox="1"/>
          <p:nvPr/>
        </p:nvSpPr>
        <p:spPr>
          <a:xfrm>
            <a:off x="295910" y="1978025"/>
            <a:ext cx="11539855" cy="3476625"/>
          </a:xfrm>
          <a:prstGeom prst="rect">
            <a:avLst/>
          </a:prstGeom>
          <a:noFill/>
        </p:spPr>
        <p:txBody>
          <a:bodyPr wrap="square" rtlCol="0">
            <a:spAutoFit/>
          </a:bodyPr>
          <a:p>
            <a:pPr>
              <a:lnSpc>
                <a:spcPts val="2200"/>
              </a:lnSpc>
            </a:pPr>
            <a:r>
              <a:rPr lang="zh-CN" altLang="en-US" sz="2400" dirty="0" smtClean="0">
                <a:solidFill>
                  <a:schemeClr val="tx2"/>
                </a:solidFill>
                <a:latin typeface="Arial Narrow" panose="020B0606020202030204"/>
                <a:cs typeface="Arial Narrow" panose="020B0606020202030204"/>
              </a:rPr>
              <a:t>This system enhances productivity and operational efficiency through a responsive interface built with</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Angular. Users can effortlessly manage policies, submit claims, and upload documents. The Spring Boot</a:t>
            </a:r>
            <a:r>
              <a:rPr lang="en-US" altLang="zh-CN" sz="2400" dirty="0" smtClean="0">
                <a:solidFill>
                  <a:schemeClr val="tx2"/>
                </a:solidFill>
                <a:latin typeface="Arial Narrow" panose="020B0606020202030204"/>
                <a:cs typeface="Arial Narrow" panose="020B0606020202030204"/>
              </a:rPr>
              <a:t> </a:t>
            </a:r>
            <a:r>
              <a:rPr lang="zh-CN" altLang="en-US" sz="2400" dirty="0" smtClean="0">
                <a:solidFill>
                  <a:schemeClr val="tx2"/>
                </a:solidFill>
                <a:latin typeface="Arial Narrow" panose="020B0606020202030204"/>
                <a:cs typeface="Arial Narrow" panose="020B0606020202030204"/>
              </a:rPr>
              <a:t>backend ensures efficient claims processing, automated policy management, and generation of financial</a:t>
            </a:r>
            <a:r>
              <a:rPr lang="en-US" altLang="zh-CN" sz="2400" dirty="0" smtClean="0">
                <a:solidFill>
                  <a:schemeClr val="tx2"/>
                </a:solidFill>
                <a:latin typeface="Arial Narrow" panose="020B0606020202030204"/>
                <a:cs typeface="Arial Narrow" panose="020B0606020202030204"/>
              </a:rPr>
              <a:t> </a:t>
            </a:r>
            <a:r>
              <a:rPr lang="zh-CN" altLang="en-US" sz="2400" dirty="0" smtClean="0">
                <a:solidFill>
                  <a:schemeClr val="tx2"/>
                </a:solidFill>
                <a:latin typeface="Arial Narrow" panose="020B0606020202030204"/>
                <a:cs typeface="Arial Narrow" panose="020B0606020202030204"/>
              </a:rPr>
              <a:t>documents. Additionally, the system integrates with compliance checks for regulatory adherence.</a:t>
            </a:r>
            <a:endParaRPr lang="zh-CN" altLang="en-US" sz="2400" dirty="0" smtClean="0">
              <a:solidFill>
                <a:schemeClr val="tx2"/>
              </a:solidFill>
              <a:latin typeface="Arial Narrow" panose="020B0606020202030204"/>
              <a:cs typeface="Arial Narrow" panose="020B0606020202030204"/>
            </a:endParaRPr>
          </a:p>
          <a:p>
            <a:pPr>
              <a:lnSpc>
                <a:spcPts val="2200"/>
              </a:lnSpc>
            </a:pP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Furthermore, the system prioritizes user experience with real-time communication through delivering</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automated reminders and notifications. Secure document storage with AWS S3 guarantees the safety and</a:t>
            </a:r>
            <a:r>
              <a:rPr lang="en-US" altLang="zh-CN" sz="2400" dirty="0" smtClean="0">
                <a:solidFill>
                  <a:schemeClr val="tx2"/>
                </a:solidFill>
                <a:latin typeface="Arial Narrow" panose="020B0606020202030204"/>
                <a:cs typeface="Arial Narrow" panose="020B0606020202030204"/>
              </a:rPr>
              <a:t> </a:t>
            </a:r>
            <a:r>
              <a:rPr lang="zh-CN" altLang="en-US" sz="2400" dirty="0" smtClean="0">
                <a:solidFill>
                  <a:schemeClr val="tx2"/>
                </a:solidFill>
                <a:latin typeface="Arial Narrow" panose="020B0606020202030204"/>
                <a:cs typeface="Arial Narrow" panose="020B0606020202030204"/>
              </a:rPr>
              <a:t>accessibility of all insurance-related documents. Automated testing with Selenium ensures a stable and</a:t>
            </a:r>
            <a:r>
              <a:rPr lang="en-US" altLang="zh-CN" sz="2400" dirty="0" smtClean="0">
                <a:solidFill>
                  <a:schemeClr val="tx2"/>
                </a:solidFill>
                <a:latin typeface="Arial Narrow" panose="020B0606020202030204"/>
                <a:cs typeface="Arial Narrow" panose="020B0606020202030204"/>
              </a:rPr>
              <a:t> </a:t>
            </a:r>
            <a:r>
              <a:rPr lang="zh-CN" altLang="en-US" sz="2400" dirty="0" smtClean="0">
                <a:solidFill>
                  <a:schemeClr val="tx2"/>
                </a:solidFill>
                <a:latin typeface="Arial Narrow" panose="020B0606020202030204"/>
                <a:cs typeface="Arial Narrow" panose="020B0606020202030204"/>
              </a:rPr>
              <a:t>reliable user experience. This comprehensive solution position results in a cost-effective approach at the</a:t>
            </a:r>
            <a:r>
              <a:rPr lang="en-US" altLang="zh-CN" sz="2400" dirty="0" smtClean="0">
                <a:solidFill>
                  <a:schemeClr val="tx2"/>
                </a:solidFill>
                <a:latin typeface="Arial Narrow" panose="020B0606020202030204"/>
                <a:cs typeface="Arial Narrow" panose="020B0606020202030204"/>
              </a:rPr>
              <a:t> </a:t>
            </a:r>
            <a:r>
              <a:rPr lang="zh-CN" altLang="en-US" sz="2400" dirty="0" smtClean="0">
                <a:solidFill>
                  <a:schemeClr val="tx2"/>
                </a:solidFill>
                <a:latin typeface="Arial Narrow" panose="020B0606020202030204"/>
                <a:cs typeface="Arial Narrow" panose="020B0606020202030204"/>
              </a:rPr>
              <a:t>same time giving a competitive edge and fostering innovation within the insurance landscape.</a:t>
            </a:r>
            <a:endParaRPr lang="zh-CN" altLang="en-US" sz="2400" dirty="0" smtClean="0">
              <a:solidFill>
                <a:schemeClr val="tx2"/>
              </a:solidFill>
              <a:latin typeface="Arial Narrow" panose="020B0606020202030204"/>
              <a:cs typeface="Arial Narrow" panose="020B0606020202030204"/>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US" dirty="0"/>
              <a:t>Video</a:t>
            </a:r>
            <a:endParaRPr lang="en-GB" dirty="0"/>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panose="020B0606020202030204"/>
            </a:endParaRPr>
          </a:p>
          <a:p>
            <a:pPr marL="742950" lvl="1" indent="-285750">
              <a:buFont typeface="Arial" panose="020B0604020202020204" pitchFamily="34" charset="0"/>
              <a:buChar char="•"/>
            </a:pPr>
            <a:endParaRPr lang="en-GB" dirty="0"/>
          </a:p>
        </p:txBody>
      </p:sp>
      <p:sp>
        <p:nvSpPr>
          <p:cNvPr id="7" name="文本框 6"/>
          <p:cNvSpPr txBox="1"/>
          <p:nvPr/>
        </p:nvSpPr>
        <p:spPr>
          <a:xfrm>
            <a:off x="363877" y="1251286"/>
            <a:ext cx="11569566" cy="3354829"/>
          </a:xfrm>
          <a:prstGeom prst="rect">
            <a:avLst/>
          </a:prstGeom>
          <a:noFill/>
        </p:spPr>
        <p:txBody>
          <a:bodyPr wrap="square" rtlCol="0">
            <a:spAutoFit/>
          </a:bodyPr>
          <a:lstStyle/>
          <a:p>
            <a:pPr>
              <a:lnSpc>
                <a:spcPct val="150000"/>
              </a:lnSpc>
            </a:pPr>
            <a:r>
              <a:rPr lang="en-US" altLang="zh-CN" sz="2400" b="1" dirty="0">
                <a:solidFill>
                  <a:schemeClr val="tx2"/>
                </a:solidFill>
                <a:latin typeface="Abadi Extra Light" panose="020F0502020204030204" pitchFamily="34" charset="0"/>
                <a:ea typeface="新宋体" panose="02010609030101010101" pitchFamily="49" charset="-122"/>
                <a:cs typeface="Arial Narrow" panose="020B0606020202030204"/>
              </a:rPr>
              <a:t>You should shoot a 3+ min video demonstrating - </a:t>
            </a:r>
            <a:endParaRPr lang="en-US" altLang="zh-CN" sz="2400" b="1" dirty="0">
              <a:solidFill>
                <a:schemeClr val="tx2"/>
              </a:solidFill>
              <a:latin typeface="Abadi Extra Light" panose="020F0502020204030204" pitchFamily="34" charset="0"/>
              <a:ea typeface="新宋体" panose="02010609030101010101" pitchFamily="49" charset="-122"/>
              <a:cs typeface="Arial Narrow" panose="020B0606020202030204"/>
            </a:endParaRPr>
          </a:p>
          <a:p>
            <a:pPr marL="457200" indent="-457200">
              <a:lnSpc>
                <a:spcPct val="150000"/>
              </a:lnSpc>
              <a:buAutoNum type="arabicPeriod"/>
            </a:pPr>
            <a:r>
              <a:rPr lang="en-US" altLang="zh-CN" sz="2400" b="1" dirty="0">
                <a:solidFill>
                  <a:schemeClr val="tx2"/>
                </a:solidFill>
                <a:latin typeface="Abadi Extra Light" panose="020F0502020204030204" pitchFamily="34" charset="0"/>
                <a:ea typeface="新宋体" panose="02010609030101010101" pitchFamily="49" charset="-122"/>
                <a:cs typeface="Arial Narrow" panose="020B0606020202030204"/>
              </a:rPr>
              <a:t>How did you do the project?</a:t>
            </a:r>
            <a:endParaRPr lang="en-US" altLang="zh-CN" sz="2400" b="1" dirty="0">
              <a:solidFill>
                <a:schemeClr val="tx2"/>
              </a:solidFill>
              <a:latin typeface="Abadi Extra Light" panose="020F0502020204030204" pitchFamily="34" charset="0"/>
              <a:ea typeface="新宋体" panose="02010609030101010101" pitchFamily="49" charset="-122"/>
              <a:cs typeface="Arial Narrow" panose="020B0606020202030204"/>
            </a:endParaRPr>
          </a:p>
          <a:p>
            <a:pPr marL="457200" indent="-457200">
              <a:lnSpc>
                <a:spcPct val="150000"/>
              </a:lnSpc>
              <a:buAutoNum type="arabicPeriod"/>
            </a:pPr>
            <a:r>
              <a:rPr lang="en-US" altLang="zh-CN" sz="2400" b="1" dirty="0">
                <a:solidFill>
                  <a:schemeClr val="tx2"/>
                </a:solidFill>
                <a:latin typeface="Abadi Extra Light" panose="020F0502020204030204" pitchFamily="34" charset="0"/>
                <a:ea typeface="新宋体" panose="02010609030101010101" pitchFamily="49" charset="-122"/>
                <a:cs typeface="Arial Narrow" panose="020B0606020202030204"/>
              </a:rPr>
              <a:t>Your coding work;</a:t>
            </a:r>
            <a:endParaRPr lang="en-US" altLang="zh-CN" sz="2400" b="1" dirty="0">
              <a:solidFill>
                <a:schemeClr val="tx2"/>
              </a:solidFill>
              <a:latin typeface="Abadi Extra Light" panose="020F0502020204030204" pitchFamily="34" charset="0"/>
              <a:ea typeface="新宋体" panose="02010609030101010101" pitchFamily="49" charset="-122"/>
              <a:cs typeface="Arial Narrow" panose="020B0606020202030204"/>
            </a:endParaRPr>
          </a:p>
          <a:p>
            <a:pPr marL="457200" indent="-457200">
              <a:lnSpc>
                <a:spcPct val="150000"/>
              </a:lnSpc>
              <a:buAutoNum type="arabicPeriod"/>
            </a:pPr>
            <a:r>
              <a:rPr lang="en-US" altLang="zh-CN" sz="2400" b="1" dirty="0">
                <a:solidFill>
                  <a:schemeClr val="tx2"/>
                </a:solidFill>
                <a:latin typeface="Abadi Extra Light" panose="020F0502020204030204" pitchFamily="34" charset="0"/>
                <a:ea typeface="新宋体" panose="02010609030101010101" pitchFamily="49" charset="-122"/>
                <a:cs typeface="Arial Narrow" panose="020B0606020202030204"/>
              </a:rPr>
              <a:t>Your project result;</a:t>
            </a:r>
            <a:endParaRPr lang="en-US" altLang="zh-CN" sz="2400" b="1" dirty="0">
              <a:solidFill>
                <a:schemeClr val="tx2"/>
              </a:solidFill>
              <a:latin typeface="Abadi Extra Light" panose="020F0502020204030204" pitchFamily="34" charset="0"/>
              <a:ea typeface="新宋体" panose="02010609030101010101" pitchFamily="49" charset="-122"/>
              <a:cs typeface="Arial Narrow" panose="020B0606020202030204"/>
            </a:endParaRPr>
          </a:p>
          <a:p>
            <a:pPr>
              <a:lnSpc>
                <a:spcPct val="150000"/>
              </a:lnSpc>
            </a:pPr>
            <a:r>
              <a:rPr lang="en-US" altLang="zh-CN" sz="2400" b="1" dirty="0">
                <a:solidFill>
                  <a:schemeClr val="tx2"/>
                </a:solidFill>
                <a:latin typeface="Abadi Extra Light" panose="020F0502020204030204" pitchFamily="34" charset="0"/>
                <a:ea typeface="新宋体" panose="02010609030101010101" pitchFamily="49" charset="-122"/>
                <a:cs typeface="Arial Narrow" panose="020B0606020202030204"/>
              </a:rPr>
              <a:t>You can record the video </a:t>
            </a:r>
            <a:r>
              <a:rPr lang="en-US" altLang="zh-CN" sz="2400" b="1">
                <a:solidFill>
                  <a:schemeClr val="tx2"/>
                </a:solidFill>
                <a:latin typeface="Abadi Extra Light" panose="020F0502020204030204" pitchFamily="34" charset="0"/>
                <a:ea typeface="新宋体" panose="02010609030101010101" pitchFamily="49" charset="-122"/>
                <a:cs typeface="Arial Narrow" panose="020B0606020202030204"/>
              </a:rPr>
              <a:t>on slack.</a:t>
            </a:r>
            <a:endParaRPr lang="en-US" altLang="zh-CN" sz="2400" b="1" dirty="0">
              <a:solidFill>
                <a:schemeClr val="tx2"/>
              </a:solidFill>
              <a:latin typeface="Abadi Extra Light" panose="020F0502020204030204" pitchFamily="34" charset="0"/>
              <a:ea typeface="新宋体" panose="02010609030101010101" pitchFamily="49" charset="-122"/>
              <a:cs typeface="Arial Narrow" panose="020B0606020202030204"/>
            </a:endParaRPr>
          </a:p>
          <a:p>
            <a:pPr marL="457200" indent="-457200">
              <a:lnSpc>
                <a:spcPct val="150000"/>
              </a:lnSpc>
              <a:buAutoNum type="arabicPeriod"/>
            </a:pPr>
            <a:endParaRPr lang="en-US" altLang="zh-CN" sz="2400" dirty="0">
              <a:solidFill>
                <a:schemeClr val="tx2"/>
              </a:solidFill>
              <a:latin typeface="Abadi Extra Light" panose="020F0502020204030204" pitchFamily="34" charset="0"/>
              <a:ea typeface="新宋体" panose="02010609030101010101" pitchFamily="49" charset="-122"/>
              <a:cs typeface="Arial Narrow" panose="020B0606020202030204"/>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03872" y="3126353"/>
            <a:ext cx="9321800" cy="605294"/>
          </a:xfrm>
        </p:spPr>
        <p:txBody>
          <a:bodyPr/>
          <a:lstStyle/>
          <a:p>
            <a:r>
              <a:rPr lang="en-US" dirty="0"/>
              <a:t>THANKS</a:t>
            </a:r>
            <a:endParaRPr lang="en-US" sz="2800" dirty="0">
              <a:solidFill>
                <a:schemeClr val="accent6"/>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US" dirty="0"/>
              <a:t>Use Case and Problem Statement</a:t>
            </a:r>
            <a:endParaRPr lang="en-GB" dirty="0"/>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panose="020B0606020202030204"/>
            </a:endParaRPr>
          </a:p>
          <a:p>
            <a:pPr marL="742950" lvl="1" indent="-285750">
              <a:buFont typeface="Arial" panose="020B0604020202020204" pitchFamily="34" charset="0"/>
              <a:buChar char="•"/>
            </a:pPr>
            <a:endParaRPr lang="en-GB" dirty="0"/>
          </a:p>
        </p:txBody>
      </p:sp>
      <p:sp>
        <p:nvSpPr>
          <p:cNvPr id="4" name="文本框 3"/>
          <p:cNvSpPr txBox="1"/>
          <p:nvPr/>
        </p:nvSpPr>
        <p:spPr>
          <a:xfrm>
            <a:off x="395785" y="1542197"/>
            <a:ext cx="11440080" cy="385170"/>
          </a:xfrm>
          <a:prstGeom prst="rect">
            <a:avLst/>
          </a:prstGeom>
          <a:noFill/>
        </p:spPr>
        <p:txBody>
          <a:bodyPr wrap="square" rtlCol="0">
            <a:spAutoFit/>
          </a:bodyPr>
          <a:lstStyle/>
          <a:p>
            <a:pPr>
              <a:lnSpc>
                <a:spcPts val="2200"/>
              </a:lnSpc>
            </a:pPr>
            <a:r>
              <a:rPr lang="en-US" altLang="zh-CN" sz="2400" dirty="0">
                <a:solidFill>
                  <a:schemeClr val="tx2"/>
                </a:solidFill>
                <a:latin typeface="+mj-lt"/>
                <a:cs typeface="Arial Narrow" panose="020B0606020202030204"/>
              </a:rPr>
              <a:t>What problems should this project solve for the clients?</a:t>
            </a:r>
            <a:endParaRPr lang="zh-CN" altLang="en-US" sz="2400" dirty="0">
              <a:solidFill>
                <a:schemeClr val="tx2"/>
              </a:solidFill>
              <a:latin typeface="+mj-lt"/>
              <a:cs typeface="Arial Narrow" panose="020B0606020202030204"/>
            </a:endParaRPr>
          </a:p>
        </p:txBody>
      </p:sp>
      <p:sp>
        <p:nvSpPr>
          <p:cNvPr id="5" name="文本框 4"/>
          <p:cNvSpPr txBox="1"/>
          <p:nvPr/>
        </p:nvSpPr>
        <p:spPr>
          <a:xfrm>
            <a:off x="394970" y="2070100"/>
            <a:ext cx="11440795" cy="11915775"/>
          </a:xfrm>
          <a:prstGeom prst="rect">
            <a:avLst/>
          </a:prstGeom>
          <a:noFill/>
        </p:spPr>
        <p:txBody>
          <a:bodyPr wrap="square" rtlCol="0">
            <a:noAutofit/>
          </a:bodyPr>
          <a:p>
            <a:pPr>
              <a:lnSpc>
                <a:spcPts val="2200"/>
              </a:lnSpc>
            </a:pPr>
            <a:r>
              <a:rPr lang="zh-CN" altLang="en-US" sz="2400" dirty="0" smtClean="0">
                <a:solidFill>
                  <a:schemeClr val="tx2"/>
                </a:solidFill>
                <a:latin typeface="Arial Narrow" panose="020B0606020202030204"/>
                <a:cs typeface="Arial Narrow" panose="020B0606020202030204"/>
              </a:rPr>
              <a:t>Problem Statement</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Insurance brokers and insurance companies face numerous operational challenges due to the complexity and volume of their processes. These challenges include managing policy underwriting, handling claims efficiently, maintaining accurate accounting records, and organizing extensive documentation. Traditional systems and manual processes often result in inefficiencies, errors, and compliance issues. Therefore, there</a:t>
            </a:r>
            <a:r>
              <a:rPr lang="en-US" altLang="zh-CN" sz="2400" dirty="0" smtClean="0">
                <a:solidFill>
                  <a:schemeClr val="tx2"/>
                </a:solidFill>
                <a:latin typeface="Arial Narrow" panose="020B0606020202030204"/>
                <a:cs typeface="Arial Narrow" panose="020B0606020202030204"/>
              </a:rPr>
              <a:t> </a:t>
            </a:r>
            <a:r>
              <a:rPr lang="zh-CN" altLang="en-US" sz="2400" dirty="0" smtClean="0">
                <a:solidFill>
                  <a:schemeClr val="tx2"/>
                </a:solidFill>
                <a:latin typeface="Arial Narrow" panose="020B0606020202030204"/>
                <a:cs typeface="Arial Narrow" panose="020B0606020202030204"/>
              </a:rPr>
              <a:t>is a need for an integrated Policy Management System that can streamline operations, ensure regulatory compliance, and enhance customer satisfaction</a:t>
            </a:r>
            <a:endParaRPr lang="zh-CN" altLang="en-US" sz="2400" dirty="0" smtClean="0">
              <a:solidFill>
                <a:schemeClr val="tx2"/>
              </a:solidFill>
              <a:latin typeface="Arial Narrow" panose="020B0606020202030204"/>
              <a:cs typeface="Arial Narrow" panose="020B0606020202030204"/>
            </a:endParaRPr>
          </a:p>
          <a:p>
            <a:pPr>
              <a:lnSpc>
                <a:spcPts val="2200"/>
              </a:lnSpc>
            </a:pPr>
            <a:endParaRPr lang="zh-CN" altLang="en-US" sz="2400" dirty="0" smtClean="0">
              <a:solidFill>
                <a:schemeClr val="tx2"/>
              </a:solidFill>
              <a:latin typeface="Arial Narrow" panose="020B0606020202030204"/>
              <a:cs typeface="Arial Narrow" panose="020B0606020202030204"/>
            </a:endParaRPr>
          </a:p>
          <a:p>
            <a:pPr>
              <a:lnSpc>
                <a:spcPts val="2200"/>
              </a:lnSpc>
            </a:pP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Use Case</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This solution targeting insurance companies and insurance brokers, and offers a comprehensive insurance management platform to streamline core functionalities. It efficiently handles and tracks claims for timely settlements, automates policy creation and management, generates financial documents, and securely storesand retrieves documents. Additionally, the platform integrates compliance checks</a:t>
            </a:r>
            <a:endParaRPr lang="zh-CN" altLang="en-US" sz="2400" dirty="0" smtClean="0">
              <a:solidFill>
                <a:schemeClr val="tx2"/>
              </a:solidFill>
              <a:latin typeface="Arial Narrow" panose="020B0606020202030204"/>
              <a:cs typeface="Arial Narrow" panose="020B0606020202030204"/>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US" dirty="0"/>
              <a:t>Scope and Objective</a:t>
            </a:r>
            <a:endParaRPr lang="en-GB" dirty="0"/>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panose="020B0606020202030204"/>
            </a:endParaRPr>
          </a:p>
          <a:p>
            <a:pPr marL="742950" lvl="1" indent="-285750">
              <a:buFont typeface="Arial" panose="020B0604020202020204" pitchFamily="34" charset="0"/>
              <a:buChar char="•"/>
            </a:pPr>
            <a:endParaRPr lang="en-GB" dirty="0"/>
          </a:p>
        </p:txBody>
      </p:sp>
      <p:sp>
        <p:nvSpPr>
          <p:cNvPr id="4" name="文本框 3"/>
          <p:cNvSpPr txBox="1"/>
          <p:nvPr/>
        </p:nvSpPr>
        <p:spPr>
          <a:xfrm>
            <a:off x="249555" y="1948815"/>
            <a:ext cx="11569700" cy="1783715"/>
          </a:xfrm>
          <a:prstGeom prst="rect">
            <a:avLst/>
          </a:prstGeom>
          <a:noFill/>
        </p:spPr>
        <p:txBody>
          <a:bodyPr wrap="square" rtlCol="0">
            <a:spAutoFit/>
          </a:bodyPr>
          <a:p>
            <a:pPr>
              <a:lnSpc>
                <a:spcPts val="2200"/>
              </a:lnSpc>
            </a:pPr>
            <a:r>
              <a:rPr lang="zh-CN" altLang="en-US" sz="2400" dirty="0" smtClean="0">
                <a:solidFill>
                  <a:schemeClr val="tx2"/>
                </a:solidFill>
                <a:latin typeface="Arial Narrow" panose="020B0606020202030204"/>
                <a:cs typeface="Arial Narrow" panose="020B0606020202030204"/>
                <a:sym typeface="+mn-ea"/>
              </a:rPr>
              <a:t>• </a:t>
            </a:r>
            <a:r>
              <a:rPr lang="zh-CN" altLang="en-US" sz="2400" dirty="0" smtClean="0">
                <a:solidFill>
                  <a:schemeClr val="tx2"/>
                </a:solidFill>
                <a:latin typeface="Arial Narrow" panose="020B0606020202030204"/>
                <a:cs typeface="Arial Narrow" panose="020B0606020202030204"/>
              </a:rPr>
              <a:t>Build user-friendly interface (Angular) for managing policies, claims, documents.</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 Develop robust backend services (Spring Boot) for claims processing, policy management,</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financial documents, and compliance checks.</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 Integrate with AWS S3 for secure and efficient document storage/retrieval.</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 Automate EKYC/AML checks using UN Consolidated Sanction List.</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 Implement automated testing with Selenium to ensure application functionality and stability</a:t>
            </a:r>
            <a:endParaRPr lang="zh-CN" altLang="en-US" sz="2400" dirty="0" smtClean="0">
              <a:solidFill>
                <a:schemeClr val="tx2"/>
              </a:solidFill>
              <a:latin typeface="Arial Narrow" panose="020B0606020202030204"/>
              <a:cs typeface="Arial Narrow" panose="020B0606020202030204"/>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US" dirty="0"/>
              <a:t>Engineering Design</a:t>
            </a:r>
            <a:endParaRPr lang="en-GB" dirty="0"/>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panose="020B0606020202030204"/>
            </a:endParaRPr>
          </a:p>
          <a:p>
            <a:pPr marL="742950" lvl="1" indent="-285750">
              <a:buFont typeface="Arial" panose="020B0604020202020204" pitchFamily="34" charset="0"/>
              <a:buChar char="•"/>
            </a:pPr>
            <a:endParaRPr lang="en-GB" dirty="0"/>
          </a:p>
        </p:txBody>
      </p:sp>
      <p:sp>
        <p:nvSpPr>
          <p:cNvPr id="4" name="文本框 3"/>
          <p:cNvSpPr txBox="1"/>
          <p:nvPr/>
        </p:nvSpPr>
        <p:spPr>
          <a:xfrm>
            <a:off x="266700" y="2303780"/>
            <a:ext cx="11569065" cy="1783715"/>
          </a:xfrm>
          <a:prstGeom prst="rect">
            <a:avLst/>
          </a:prstGeom>
          <a:noFill/>
        </p:spPr>
        <p:txBody>
          <a:bodyPr wrap="square" rtlCol="0">
            <a:spAutoFit/>
          </a:bodyPr>
          <a:p>
            <a:pPr>
              <a:lnSpc>
                <a:spcPts val="2200"/>
              </a:lnSpc>
            </a:pPr>
            <a:r>
              <a:rPr lang="zh-CN" altLang="en-US" sz="2400" dirty="0" smtClean="0">
                <a:solidFill>
                  <a:schemeClr val="tx2"/>
                </a:solidFill>
                <a:latin typeface="Arial Narrow" panose="020B0606020202030204"/>
                <a:cs typeface="Arial Narrow" panose="020B0606020202030204"/>
              </a:rPr>
              <a:t>• Angular for a responsive interface for managing policies, claims, and documents.</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 Spring Boot to delivers backend services for claims, policies, financials, and compliance.</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 S3 bucket to securely stores and retrieves all insurance documents, including unstructured files.</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 Kafka message topics to process Email reminders to keep users informed with automated </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reminders and notifications.</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 Selenium automates testing across browsers for a stable user experience.</a:t>
            </a:r>
            <a:endParaRPr lang="zh-CN" altLang="en-US" sz="2400" dirty="0" smtClean="0">
              <a:solidFill>
                <a:schemeClr val="tx2"/>
              </a:solidFill>
              <a:latin typeface="Arial Narrow" panose="020B0606020202030204"/>
              <a:cs typeface="Arial Narrow" panose="020B0606020202030204"/>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US" dirty="0"/>
              <a:t>Software Tools</a:t>
            </a:r>
            <a:endParaRPr lang="en-GB" dirty="0"/>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panose="020B0606020202030204"/>
            </a:endParaRPr>
          </a:p>
          <a:p>
            <a:pPr marL="742950" lvl="1" indent="-285750">
              <a:buFont typeface="Arial" panose="020B0604020202020204" pitchFamily="34" charset="0"/>
              <a:buChar char="•"/>
            </a:pPr>
            <a:endParaRPr lang="en-GB" dirty="0"/>
          </a:p>
        </p:txBody>
      </p:sp>
      <p:sp>
        <p:nvSpPr>
          <p:cNvPr id="4" name="文本框 3"/>
          <p:cNvSpPr txBox="1"/>
          <p:nvPr/>
        </p:nvSpPr>
        <p:spPr>
          <a:xfrm>
            <a:off x="226060" y="2222500"/>
            <a:ext cx="11609705" cy="3476625"/>
          </a:xfrm>
          <a:prstGeom prst="rect">
            <a:avLst/>
          </a:prstGeom>
          <a:noFill/>
        </p:spPr>
        <p:txBody>
          <a:bodyPr wrap="square" rtlCol="0">
            <a:spAutoFit/>
          </a:bodyPr>
          <a:p>
            <a:pPr>
              <a:lnSpc>
                <a:spcPts val="2200"/>
              </a:lnSpc>
            </a:pPr>
            <a:r>
              <a:rPr lang="zh-CN" altLang="en-US" sz="2400" dirty="0" smtClean="0">
                <a:solidFill>
                  <a:schemeClr val="tx2"/>
                </a:solidFill>
                <a:latin typeface="Arial Narrow" panose="020B0606020202030204"/>
                <a:cs typeface="Arial Narrow" panose="020B0606020202030204"/>
              </a:rPr>
              <a:t>Software requirements deal with defining resource requirements and prerequisites that need to be installed on a computer to provide the functioning of an application. The minimal software requirements are as follows,</a:t>
            </a:r>
            <a:endParaRPr lang="zh-CN" altLang="en-US" sz="2400" dirty="0" smtClean="0">
              <a:solidFill>
                <a:schemeClr val="tx2"/>
              </a:solidFill>
              <a:latin typeface="Arial Narrow" panose="020B0606020202030204"/>
              <a:cs typeface="Arial Narrow" panose="020B0606020202030204"/>
            </a:endParaRPr>
          </a:p>
          <a:p>
            <a:pPr>
              <a:lnSpc>
                <a:spcPts val="2200"/>
              </a:lnSpc>
            </a:pP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Backend</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 Java SDK 11, or 17</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 IntelliJ Community Edition or Ultimate</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 MYSQL</a:t>
            </a:r>
            <a:endParaRPr lang="zh-CN" altLang="en-US" sz="2400" dirty="0" smtClean="0">
              <a:solidFill>
                <a:schemeClr val="tx2"/>
              </a:solidFill>
              <a:latin typeface="Arial Narrow" panose="020B0606020202030204"/>
              <a:cs typeface="Arial Narrow" panose="020B0606020202030204"/>
            </a:endParaRPr>
          </a:p>
          <a:p>
            <a:pPr>
              <a:lnSpc>
                <a:spcPts val="2200"/>
              </a:lnSpc>
            </a:pP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Frontend</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 Visual Studio Code </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 Nodejs</a:t>
            </a:r>
            <a:endParaRPr lang="zh-CN" altLang="en-US" sz="2400" dirty="0" smtClean="0">
              <a:solidFill>
                <a:schemeClr val="tx2"/>
              </a:solidFill>
              <a:latin typeface="Arial Narrow" panose="020B0606020202030204"/>
              <a:cs typeface="Arial Narrow" panose="020B0606020202030204"/>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US" dirty="0"/>
              <a:t>Module Description</a:t>
            </a:r>
            <a:endParaRPr lang="en-GB" dirty="0"/>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panose="020B0606020202030204"/>
            </a:endParaRPr>
          </a:p>
          <a:p>
            <a:pPr marL="742950" lvl="1" indent="-285750">
              <a:buFont typeface="Arial" panose="020B0604020202020204" pitchFamily="34" charset="0"/>
              <a:buChar char="•"/>
            </a:pPr>
            <a:endParaRPr lang="en-GB" dirty="0"/>
          </a:p>
        </p:txBody>
      </p:sp>
      <p:sp>
        <p:nvSpPr>
          <p:cNvPr id="4" name="文本框 3"/>
          <p:cNvSpPr txBox="1"/>
          <p:nvPr/>
        </p:nvSpPr>
        <p:spPr>
          <a:xfrm>
            <a:off x="191135" y="2466975"/>
            <a:ext cx="11643995" cy="2066290"/>
          </a:xfrm>
          <a:prstGeom prst="rect">
            <a:avLst/>
          </a:prstGeom>
          <a:noFill/>
        </p:spPr>
        <p:txBody>
          <a:bodyPr wrap="square" rtlCol="0">
            <a:spAutoFit/>
          </a:bodyPr>
          <a:p>
            <a:pPr>
              <a:lnSpc>
                <a:spcPts val="2200"/>
              </a:lnSpc>
            </a:pPr>
            <a:r>
              <a:rPr lang="zh-CN" altLang="en-US" sz="2400" dirty="0" smtClean="0">
                <a:solidFill>
                  <a:schemeClr val="tx2"/>
                </a:solidFill>
                <a:latin typeface="Arial Narrow" panose="020B0606020202030204"/>
                <a:cs typeface="Arial Narrow" panose="020B0606020202030204"/>
                <a:sym typeface="+mn-ea"/>
              </a:rPr>
              <a:t>• </a:t>
            </a:r>
            <a:r>
              <a:rPr lang="zh-CN" altLang="en-US" sz="2400" dirty="0" smtClean="0">
                <a:solidFill>
                  <a:schemeClr val="tx2"/>
                </a:solidFill>
                <a:latin typeface="Arial Narrow" panose="020B0606020202030204"/>
                <a:cs typeface="Arial Narrow" panose="020B0606020202030204"/>
              </a:rPr>
              <a:t>Policy Underwriting module: Manages the creation of an Insurance policy for a client </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 Claims Module: Includes the logic for making a claim for a written Insurance policy </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 Accounting and Reporting Module: Generate accounting information for business insights </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though the dashboard and also via dedicated reports like Bordeaux, debit and credit notes. </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 Document Management Module: Responsible for managing of all policy documents upload and </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retrieval </a:t>
            </a:r>
            <a:endParaRPr lang="zh-CN" altLang="en-US" sz="2400" dirty="0" smtClean="0">
              <a:solidFill>
                <a:schemeClr val="tx2"/>
              </a:solidFill>
              <a:latin typeface="Arial Narrow" panose="020B0606020202030204"/>
              <a:cs typeface="Arial Narrow" panose="020B0606020202030204"/>
            </a:endParaRPr>
          </a:p>
          <a:p>
            <a:pPr>
              <a:lnSpc>
                <a:spcPts val="2200"/>
              </a:lnSpc>
            </a:pPr>
            <a:r>
              <a:rPr lang="zh-CN" altLang="en-US" sz="2400" dirty="0" smtClean="0">
                <a:solidFill>
                  <a:schemeClr val="tx2"/>
                </a:solidFill>
                <a:latin typeface="Arial Narrow" panose="020B0606020202030204"/>
                <a:cs typeface="Arial Narrow" panose="020B0606020202030204"/>
              </a:rPr>
              <a:t>• Testing Module: For automated tests to ensure reliability and integrity of web application</a:t>
            </a:r>
            <a:endParaRPr lang="zh-CN" altLang="en-US" sz="2400" dirty="0" smtClean="0">
              <a:solidFill>
                <a:schemeClr val="tx2"/>
              </a:solidFill>
              <a:latin typeface="Arial Narrow" panose="020B0606020202030204"/>
              <a:cs typeface="Arial Narrow" panose="020B0606020202030204"/>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US" dirty="0"/>
              <a:t>Future Scope</a:t>
            </a:r>
            <a:endParaRPr lang="en-GB" dirty="0"/>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panose="020B0606020202030204"/>
            </a:endParaRPr>
          </a:p>
          <a:p>
            <a:pPr marL="742950" lvl="1" indent="-285750">
              <a:buFont typeface="Arial" panose="020B0604020202020204" pitchFamily="34" charset="0"/>
              <a:buChar char="•"/>
            </a:pPr>
            <a:endParaRPr lang="en-GB" dirty="0"/>
          </a:p>
        </p:txBody>
      </p:sp>
      <p:sp>
        <p:nvSpPr>
          <p:cNvPr id="4" name="文本框 3"/>
          <p:cNvSpPr txBox="1"/>
          <p:nvPr/>
        </p:nvSpPr>
        <p:spPr>
          <a:xfrm>
            <a:off x="226060" y="2117725"/>
            <a:ext cx="11609705" cy="2348230"/>
          </a:xfrm>
          <a:prstGeom prst="rect">
            <a:avLst/>
          </a:prstGeom>
          <a:noFill/>
        </p:spPr>
        <p:txBody>
          <a:bodyPr wrap="square" rtlCol="0">
            <a:spAutoFit/>
          </a:bodyPr>
          <a:p>
            <a:pPr>
              <a:lnSpc>
                <a:spcPts val="2200"/>
              </a:lnSpc>
            </a:pPr>
            <a:r>
              <a:rPr lang="en-US" altLang="zh-CN" sz="2400" dirty="0" smtClean="0">
                <a:solidFill>
                  <a:schemeClr val="tx2"/>
                </a:solidFill>
                <a:latin typeface="Arial Narrow" panose="020B0606020202030204"/>
                <a:cs typeface="Arial Narrow" panose="020B0606020202030204"/>
              </a:rPr>
              <a:t>The main work that I did in this project is the motor policy module. It can be integrated into the whole insurance management program in the following steps. </a:t>
            </a:r>
            <a:endParaRPr lang="en-US" altLang="zh-CN" sz="2400" dirty="0" smtClean="0">
              <a:solidFill>
                <a:schemeClr val="tx2"/>
              </a:solidFill>
              <a:latin typeface="Arial Narrow" panose="020B0606020202030204"/>
              <a:cs typeface="Arial Narrow" panose="020B0606020202030204"/>
            </a:endParaRPr>
          </a:p>
          <a:p>
            <a:pPr>
              <a:lnSpc>
                <a:spcPts val="2200"/>
              </a:lnSpc>
            </a:pPr>
            <a:endParaRPr lang="en-US" altLang="zh-CN" sz="2400" dirty="0" smtClean="0">
              <a:solidFill>
                <a:schemeClr val="tx2"/>
              </a:solidFill>
              <a:latin typeface="Arial Narrow" panose="020B0606020202030204"/>
              <a:cs typeface="Arial Narrow" panose="020B0606020202030204"/>
            </a:endParaRPr>
          </a:p>
          <a:p>
            <a:pPr>
              <a:lnSpc>
                <a:spcPts val="2200"/>
              </a:lnSpc>
            </a:pPr>
            <a:r>
              <a:rPr lang="en-US" altLang="zh-CN" sz="2400" dirty="0" smtClean="0">
                <a:solidFill>
                  <a:schemeClr val="tx2"/>
                </a:solidFill>
                <a:latin typeface="Arial Narrow" panose="020B0606020202030204"/>
                <a:cs typeface="Arial Narrow" panose="020B0606020202030204"/>
              </a:rPr>
              <a:t>What’s more, using kafka to automatically solving the problem is not finished yet. This part can be improved to get more efficiency in autotesting and information processing.</a:t>
            </a:r>
            <a:endParaRPr lang="en-US" altLang="zh-CN" sz="2400" dirty="0" smtClean="0">
              <a:solidFill>
                <a:schemeClr val="tx2"/>
              </a:solidFill>
              <a:latin typeface="Arial Narrow" panose="020B0606020202030204"/>
              <a:cs typeface="Arial Narrow" panose="020B0606020202030204"/>
            </a:endParaRPr>
          </a:p>
          <a:p>
            <a:pPr>
              <a:lnSpc>
                <a:spcPts val="2200"/>
              </a:lnSpc>
            </a:pPr>
            <a:endParaRPr lang="en-US" altLang="zh-CN" sz="2400" dirty="0" smtClean="0">
              <a:solidFill>
                <a:schemeClr val="tx2"/>
              </a:solidFill>
              <a:latin typeface="Arial Narrow" panose="020B0606020202030204"/>
              <a:cs typeface="Arial Narrow" panose="020B0606020202030204"/>
            </a:endParaRPr>
          </a:p>
          <a:p>
            <a:pPr>
              <a:lnSpc>
                <a:spcPts val="2200"/>
              </a:lnSpc>
            </a:pPr>
            <a:r>
              <a:rPr lang="en-US" altLang="zh-CN" sz="2400" dirty="0" smtClean="0">
                <a:solidFill>
                  <a:schemeClr val="tx2"/>
                </a:solidFill>
                <a:latin typeface="Arial Narrow" panose="020B0606020202030204"/>
                <a:cs typeface="Arial Narrow" panose="020B0606020202030204"/>
              </a:rPr>
              <a:t>Due to time limit, the autotesting thing is waited to be done. Write the test files in the backend folder would help testing automatically run everytime the backend runs. </a:t>
            </a:r>
            <a:endParaRPr lang="en-US" altLang="zh-CN" sz="2400" dirty="0" smtClean="0">
              <a:solidFill>
                <a:schemeClr val="tx2"/>
              </a:solidFill>
              <a:latin typeface="Arial Narrow" panose="020B0606020202030204"/>
              <a:cs typeface="Arial Narrow" panose="020B0606020202030204"/>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US" dirty="0"/>
              <a:t>Data Flow Diagram</a:t>
            </a:r>
            <a:endParaRPr lang="en-GB" dirty="0"/>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panose="020B0606020202030204"/>
            </a:endParaRPr>
          </a:p>
          <a:p>
            <a:pPr marL="742950" lvl="1" indent="-285750">
              <a:buFont typeface="Arial" panose="020B0604020202020204" pitchFamily="34" charset="0"/>
              <a:buChar char="•"/>
            </a:pPr>
            <a:endParaRPr lang="en-GB" dirty="0"/>
          </a:p>
        </p:txBody>
      </p:sp>
      <p:pic>
        <p:nvPicPr>
          <p:cNvPr id="4" name="图片 3"/>
          <p:cNvPicPr>
            <a:picLocks noChangeAspect="1"/>
          </p:cNvPicPr>
          <p:nvPr/>
        </p:nvPicPr>
        <p:blipFill>
          <a:blip r:embed="rId1"/>
          <a:srcRect t="802"/>
          <a:stretch>
            <a:fillRect/>
          </a:stretch>
        </p:blipFill>
        <p:spPr>
          <a:xfrm>
            <a:off x="2758440" y="1251585"/>
            <a:ext cx="6675120" cy="561784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721" y="336887"/>
            <a:ext cx="9448800" cy="914399"/>
          </a:xfrm>
        </p:spPr>
        <p:txBody>
          <a:bodyPr/>
          <a:lstStyle/>
          <a:p>
            <a:r>
              <a:rPr lang="en-US" dirty="0"/>
              <a:t>Test and Verification</a:t>
            </a:r>
            <a:endParaRPr lang="en-GB" dirty="0"/>
          </a:p>
        </p:txBody>
      </p:sp>
      <p:sp>
        <p:nvSpPr>
          <p:cNvPr id="3" name="文本框 2"/>
          <p:cNvSpPr txBox="1"/>
          <p:nvPr/>
        </p:nvSpPr>
        <p:spPr>
          <a:xfrm>
            <a:off x="266299" y="1191735"/>
            <a:ext cx="11569566" cy="646331"/>
          </a:xfrm>
          <a:prstGeom prst="rect">
            <a:avLst/>
          </a:prstGeom>
          <a:noFill/>
        </p:spPr>
        <p:txBody>
          <a:bodyPr wrap="square" rtlCol="0">
            <a:spAutoFit/>
          </a:bodyPr>
          <a:lstStyle/>
          <a:p>
            <a:pPr marL="800100" lvl="1" indent="-342900">
              <a:buFont typeface="+mj-lt"/>
              <a:buAutoNum type="arabicPeriod"/>
            </a:pPr>
            <a:endParaRPr lang="en-US" altLang="zh-CN" dirty="0">
              <a:latin typeface="Arial Narrow" panose="020B0606020202030204"/>
            </a:endParaRPr>
          </a:p>
          <a:p>
            <a:pPr marL="742950" lvl="1" indent="-285750">
              <a:buFont typeface="Arial" panose="020B0604020202020204" pitchFamily="34" charset="0"/>
              <a:buChar char="•"/>
            </a:pPr>
            <a:endParaRPr lang="en-GB" dirty="0"/>
          </a:p>
        </p:txBody>
      </p:sp>
      <p:sp>
        <p:nvSpPr>
          <p:cNvPr id="6" name="Rectangle 3"/>
          <p:cNvSpPr>
            <a:spLocks noChangeArrowheads="1"/>
          </p:cNvSpPr>
          <p:nvPr/>
        </p:nvSpPr>
        <p:spPr bwMode="auto">
          <a:xfrm>
            <a:off x="-266299" y="10893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000" b="0" i="0" u="none" strike="noStrike" cap="none" normalizeH="0" baseline="0">
                <a:ln>
                  <a:noFill/>
                </a:ln>
                <a:solidFill>
                  <a:schemeClr val="tx1"/>
                </a:solidFill>
                <a:effectLst/>
                <a:latin typeface="Arial" panose="020B0604020202020204" pitchFamily="34" charset="0"/>
                <a:ea typeface="VL PGothic"/>
                <a:cs typeface="VL PGothic"/>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4" name="图片 3"/>
          <p:cNvPicPr>
            <a:picLocks noChangeAspect="1"/>
          </p:cNvPicPr>
          <p:nvPr/>
        </p:nvPicPr>
        <p:blipFill>
          <a:blip r:embed="rId1"/>
          <a:stretch>
            <a:fillRect/>
          </a:stretch>
        </p:blipFill>
        <p:spPr>
          <a:xfrm>
            <a:off x="986155" y="1334770"/>
            <a:ext cx="10220325" cy="5520690"/>
          </a:xfrm>
          <a:prstGeom prst="rect">
            <a:avLst/>
          </a:prstGeom>
        </p:spPr>
      </p:pic>
    </p:spTree>
  </p:cSld>
  <p:clrMapOvr>
    <a:masterClrMapping/>
  </p:clrMapOvr>
  <p:transition spd="med"/>
</p:sld>
</file>

<file path=ppt/tags/tag4.xml><?xml version="1.0" encoding="utf-8"?>
<p:tagLst xmlns:p="http://schemas.openxmlformats.org/presentationml/2006/main">
  <p:tag name="commondata" val="eyJoZGlkIjoiZThkMTcxNzgwNmNjOWVlNTBiZTg3NTQ5ZjliZWYyZjIifQ=="/>
</p:tagLst>
</file>

<file path=ppt/theme/theme1.xml><?xml version="1.0" encoding="utf-8"?>
<a:theme xmlns:a="http://schemas.openxmlformats.org/drawingml/2006/main" name="RA_Confidential_16x9">
  <a:themeElements>
    <a:clrScheme name="自定义 1">
      <a:dk1>
        <a:srgbClr val="DBE9F7"/>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自定义 1">
      <a:majorFont>
        <a:latin typeface="Candara"/>
        <a:ea typeface="微软雅黑"/>
        <a:cs typeface=""/>
      </a:majorFont>
      <a:minorFont>
        <a:latin typeface="Candara"/>
        <a:ea typeface="黑体"/>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scene3d>
          <a:camera prst="orthographicFront"/>
          <a:lightRig rig="threePt" dir="t">
            <a:rot lat="0" lon="0" rev="1200000"/>
          </a:lightRig>
        </a:scene3d>
      </a:spPr>
      <a:bodyPr wrap="none" rtlCol="0" anchor="ctr"/>
      <a:lstStyle>
        <a:defPPr marL="0" marR="0" indent="0" algn="ctr" defTabSz="914400" rtl="0" eaLnBrk="0" fontAlgn="base" latinLnBrk="0" hangingPunct="0">
          <a:lnSpc>
            <a:spcPct val="100000"/>
          </a:lnSpc>
          <a:spcBef>
            <a:spcPct val="0"/>
          </a:spcBef>
          <a:spcAft>
            <a:spcPct val="0"/>
          </a:spcAft>
          <a:buClrTx/>
          <a:buSzTx/>
          <a:buFontTx/>
          <a:buNone/>
          <a:defRPr sz="2400" kern="1200">
            <a:solidFill>
              <a:schemeClr val="tx1"/>
            </a:solidFill>
            <a:latin typeface="Arial" panose="020B0604020202020204" pitchFamily="34" charset="0"/>
            <a:ea typeface="+mn-ea"/>
            <a:cs typeface="+mn-cs"/>
          </a:defRPr>
        </a:defPPr>
      </a:lstStyle>
      <a:style>
        <a:lnRef idx="0">
          <a:schemeClr val="accent4"/>
        </a:lnRef>
        <a:fillRef idx="3">
          <a:schemeClr val="accent4"/>
        </a:fillRef>
        <a:effectRef idx="3">
          <a:schemeClr val="accent4"/>
        </a:effectRef>
        <a:fontRef idx="minor">
          <a:schemeClr val="lt1"/>
        </a:fontRef>
      </a:style>
    </a:spDef>
    <a:lnDef>
      <a:spPr bwMode="auto">
        <a:noFill/>
        <a:ln w="9525" cap="flat" cmpd="sng" algn="ctr">
          <a:solidFill>
            <a:schemeClr val="tx2"/>
          </a:solidFill>
          <a:prstDash val="solid"/>
          <a:round/>
          <a:headEnd type="none" w="med" len="med"/>
          <a:tailEnd type="none" w="med" len="med"/>
        </a:ln>
      </a:spPr>
      <a:bodyPr/>
      <a:lstStyle/>
    </a:lnDef>
    <a:txDef>
      <a:spPr>
        <a:noFill/>
      </a:spPr>
      <a:bodyPr wrap="square" rtlCol="0">
        <a:spAutoFit/>
      </a:bodyPr>
      <a:lstStyle>
        <a:defPPr>
          <a:lnSpc>
            <a:spcPts val="2200"/>
          </a:lnSpc>
          <a:defRPr sz="2400" dirty="0" smtClean="0">
            <a:solidFill>
              <a:schemeClr val="tx2"/>
            </a:solidFill>
            <a:latin typeface="Arial Narrow" panose="020B0606020202030204"/>
            <a:cs typeface="Arial Narrow" panose="020B0606020202030204"/>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A-Dark">
  <a:themeElements>
    <a:clrScheme name="Rockwell Automation Dark Confidential">
      <a:dk1>
        <a:srgbClr val="000000"/>
      </a:dk1>
      <a:lt1>
        <a:srgbClr val="FFFFFF"/>
      </a:lt1>
      <a:dk2>
        <a:srgbClr val="000000"/>
      </a:dk2>
      <a:lt2>
        <a:srgbClr val="474747"/>
      </a:lt2>
      <a:accent1>
        <a:srgbClr val="C41230"/>
      </a:accent1>
      <a:accent2>
        <a:srgbClr val="CAC7C8"/>
      </a:accent2>
      <a:accent3>
        <a:srgbClr val="00B0F0"/>
      </a:accent3>
      <a:accent4>
        <a:srgbClr val="9325B2"/>
      </a:accent4>
      <a:accent5>
        <a:srgbClr val="EAAB00"/>
      </a:accent5>
      <a:accent6>
        <a:srgbClr val="7AB800"/>
      </a:accent6>
      <a:hlink>
        <a:srgbClr val="C41230"/>
      </a:hlink>
      <a:folHlink>
        <a:srgbClr val="CAC7C8"/>
      </a:folHlink>
    </a:clrScheme>
    <a:fontScheme name="Rockwell Automation">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25000">
              <a:srgbClr val="E60F34"/>
            </a:gs>
            <a:gs pos="100000">
              <a:srgbClr val="800000"/>
            </a:gs>
          </a:gsLst>
          <a:path path="circle">
            <a:fillToRect l="50000" t="50000" r="50000" b="50000"/>
          </a:path>
          <a:tileRect/>
        </a:gradFill>
        <a:scene3d>
          <a:camera prst="obliqueTopRight">
            <a:rot lat="0" lon="0" rev="0"/>
          </a:camera>
          <a:lightRig rig="threePt" dir="t">
            <a:rot lat="0" lon="0" rev="1200000"/>
          </a:lightRig>
        </a:scene3d>
        <a:sp3d>
          <a:bevelT w="63500" h="25400"/>
        </a:sp3d>
      </a:spPr>
      <a:bodyPr wrap="none" anchor="ctr"/>
      <a:lstStyle>
        <a:defPPr marL="0" marR="0" indent="0" algn="ctr" defTabSz="914400" rtl="0" eaLnBrk="0" fontAlgn="base" latinLnBrk="0" hangingPunct="0">
          <a:lnSpc>
            <a:spcPct val="100000"/>
          </a:lnSpc>
          <a:spcBef>
            <a:spcPct val="0"/>
          </a:spcBef>
          <a:spcAft>
            <a:spcPct val="0"/>
          </a:spcAft>
          <a:buClrTx/>
          <a:buSzTx/>
          <a:buFontTx/>
          <a:buNone/>
          <a:defRPr sz="2400" kern="1200">
            <a:solidFill>
              <a:schemeClr val="tx1"/>
            </a:solidFill>
            <a:latin typeface="Arial" panose="020B0604020202020204" pitchFamily="34" charset="0"/>
            <a:ea typeface="+mn-ea"/>
            <a:cs typeface="+mn-cs"/>
          </a:defRPr>
        </a:defPPr>
      </a:lstStyle>
      <a:style>
        <a:lnRef idx="0">
          <a:schemeClr val="accent4"/>
        </a:lnRef>
        <a:fillRef idx="3">
          <a:schemeClr val="accent4"/>
        </a:fillRef>
        <a:effectRef idx="3">
          <a:schemeClr val="accent4"/>
        </a:effectRef>
        <a:fontRef idx="minor">
          <a:schemeClr val="lt1"/>
        </a:fontRef>
      </a: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b" anchorCtr="0" compatLnSpc="1"/>
      <a:lstStyle>
        <a:defPPr marL="0" marR="0" indent="0" algn="l" defTabSz="914400" rtl="0" eaLnBrk="1" fontAlgn="base" latinLnBrk="0" hangingPunct="1">
          <a:lnSpc>
            <a:spcPct val="80000"/>
          </a:lnSpc>
          <a:spcBef>
            <a:spcPct val="0"/>
          </a:spcBef>
          <a:spcAft>
            <a:spcPct val="0"/>
          </a:spcAft>
          <a:buClrTx/>
          <a:buSzTx/>
          <a:buFontTx/>
          <a:buNone/>
          <a:defRPr kumimoji="0" lang="en-US" sz="3200" b="0" i="0" u="none" strike="noStrike" cap="none" normalizeH="0" baseline="0">
            <a:ln>
              <a:noFill/>
            </a:ln>
            <a:solidFill>
              <a:srgbClr val="CC0000"/>
            </a:solidFill>
            <a:effectLst/>
            <a:latin typeface="Arial Narrow" panose="020B0606020202030204" charset="0"/>
            <a:ea typeface="MS PGothic" panose="020B0600070205080204" charset="-128"/>
            <a:cs typeface="MS PGothic" panose="020B0600070205080204" charset="-128"/>
          </a:defRPr>
        </a:defPPr>
      </a:lstStyle>
    </a:lnDef>
    <a:txDef>
      <a:spPr>
        <a:noFill/>
      </a:spPr>
      <a:bodyPr wrap="square" rtlCol="0">
        <a:spAutoFit/>
      </a:bodyPr>
      <a:lstStyle>
        <a:defPPr>
          <a:lnSpc>
            <a:spcPts val="2200"/>
          </a:lnSpc>
          <a:defRPr sz="2000" i="1" dirty="0" smtClean="0">
            <a:solidFill>
              <a:schemeClr val="bg1"/>
            </a:solidFill>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u p d a t e d _ x 0 0 2 0 _ w i t h _ x 0 0 2 0 _ I A _ x 0 0 2 0 _ v i d e o s _ x 0 0 2 0 _ 1 4 _ x 0 0 2 f _ 1 2 _ x 0 0 2 f _ 1 6   x m l n s = " 1 1 9 4 0 d 3 3 - 1 c 2 c - 4 c 1 4 - b f 1 5 - 8 c b d 9 f 7 5 8 d 5 7 " 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B 1 A 5 0 B 2 A E B F 1 9 9 4 F 9 C 9 0 6 1 3 C 9 8 A 0 D A 3 8 "   m a : c o n t e n t T y p e V e r s i o n = " 5 "   m a : c o n t e n t T y p e D e s c r i p t i o n = " C r e a t e   a   n e w   d o c u m e n t . "   m a : c o n t e n t T y p e S c o p e = " "   m a : v e r s i o n I D = " d 8 6 9 1 3 a 9 6 c d b 1 1 6 a 1 e b 3 2 f f c 3 0 0 f e d f 3 "   x m l n s : c t = " h t t p : / / s c h e m a s . m i c r o s o f t . c o m / o f f i c e / 2 0 0 6 / m e t a d a t a / c o n t e n t T y p e "   x m l n s : m a = " h t t p : / / s c h e m a s . m i c r o s o f t . c o m / o f f i c e / 2 0 0 6 / m e t a d a t a / p r o p e r t i e s / m e t a A t t r i b u t e s " >  
 < x s d : s c h e m a   t a r g e t N a m e s p a c e = " h t t p : / / s c h e m a s . m i c r o s o f t . c o m / o f f i c e / 2 0 0 6 / m e t a d a t a / p r o p e r t i e s "   m a : r o o t = " t r u e "   m a : f i e l d s I D = " 3 e c c f 3 8 f b b b 8 7 6 a b 4 7 b f 8 3 0 8 9 b 4 4 b 3 c 2 "   n s 2 : _ = " "   n s 3 : _ = " "   x m l n s : x s d = " h t t p : / / w w w . w 3 . o r g / 2 0 0 1 / X M L S c h e m a "   x m l n s : x s = " h t t p : / / w w w . w 3 . o r g / 2 0 0 1 / X M L S c h e m a "   x m l n s : p = " h t t p : / / s c h e m a s . m i c r o s o f t . c o m / o f f i c e / 2 0 0 6 / m e t a d a t a / p r o p e r t i e s "   x m l n s : n s 2 = " b 6 2 d 7 5 1 3 - a a e 0 - 4 9 9 6 - a 9 c f - 1 a 0 2 f 0 0 a 5 7 b 8 "   x m l n s : n s 3 = " 1 1 9 4 0 d 3 3 - 1 c 2 c - 4 c 1 4 - b f 1 5 - 8 c b d 9 f 7 5 8 d 5 7 " >  
 < x s d : i m p o r t   n a m e s p a c e = " b 6 2 d 7 5 1 3 - a a e 0 - 4 9 9 6 - a 9 c f - 1 a 0 2 f 0 0 a 5 7 b 8 " / >  
 < x s d : i m p o r t   n a m e s p a c e = " 1 1 9 4 0 d 3 3 - 1 c 2 c - 4 c 1 4 - b f 1 5 - 8 c b d 9 f 7 5 8 d 5 7 " / >  
 < x s d : e l e m e n t   n a m e = " p r o p e r t i e s " >  
 < x s d : c o m p l e x T y p e >  
 < x s d : s e q u e n c e >  
 < x s d : e l e m e n t   n a m e = " d o c u m e n t M a n a g e m e n t " >  
 < x s d : c o m p l e x T y p e >  
 < x s d : a l l >  
 < x s d : e l e m e n t   r e f = " n s 2 : S h a r e d W i t h U s e r s "   m i n O c c u r s = " 0 " / >  
 < x s d : e l e m e n t   r e f = " n s 2 : S h a r e d W i t h D e t a i l s "   m i n O c c u r s = " 0 " / >  
 < x s d : e l e m e n t   r e f = " n s 2 : L a s t S h a r e d B y U s e r "   m i n O c c u r s = " 0 " / >  
 < x s d : e l e m e n t   r e f = " n s 2 : L a s t S h a r e d B y T i m e "   m i n O c c u r s = " 0 " / >  
 < x s d : e l e m e n t   r e f = " n s 3 : u p d a t e d _ x 0 0 2 0 _ w i t h _ x 0 0 2 0 _ I A _ x 0 0 2 0 _ v i d e o s _ x 0 0 2 0 _ 1 4 _ x 0 0 2 f _ 1 2 _ x 0 0 2 f _ 1 6 "   m i n O c c u r s = " 0 " / >  
 < / x s d : a l l >  
 < / x s d : c o m p l e x T y p e >  
 < / x s d : e l e m e n t >  
 < / x s d : s e q u e n c e >  
 < / x s d : c o m p l e x T y p e >  
 < / x s d : e l e m e n t >  
 < / x s d : s c h e m a >  
 < x s d : s c h e m a   t a r g e t N a m e s p a c e = " b 6 2 d 7 5 1 3 - a a e 0 - 4 9 9 6 - a 9 c f - 1 a 0 2 f 0 0 a 5 7 b 8 " 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8 "   n i l l a b l e = " t r u e "   m a : d i s p l a y N a m e = " S h a r e d   W i t h "   m a : d e s c r i p t i o n = " " 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9 "   n i l l a b l e = " t r u e "   m a : d i s p l a y N a m e = " S h a r e d   W i t h   D e t a i l s "   m a : d e s c r i p t i o n = " "   m a : i n t e r n a l N a m e = " S h a r e d W i t h D e t a i l s "   m a : r e a d O n l y = " t r u e " >  
 < x s d : s i m p l e T y p e >  
 < x s d : r e s t r i c t i o n   b a s e = " d m s : N o t e " >  
 < x s d : m a x L e n g t h   v a l u e = " 2 5 5 " / >  
 < / x s d : r e s t r i c t i o n >  
 < / x s d : s i m p l e T y p e >  
 < / x s d : e l e m e n t >  
 < x s d : e l e m e n t   n a m e = " L a s t S h a r e d B y U s e r "   m a : i n d e x = " 1 0 "   n i l l a b l e = " t r u e "   m a : d i s p l a y N a m e = " L a s t   S h a r e d   B y   U s e r "   m a : d e s c r i p t i o n = " "   m a : i n t e r n a l N a m e = " L a s t S h a r e d B y U s e r "   m a : r e a d O n l y = " t r u e " >  
 < x s d : s i m p l e T y p e >  
 < x s d : r e s t r i c t i o n   b a s e = " d m s : N o t e " >  
 < x s d : m a x L e n g t h   v a l u e = " 2 5 5 " / >  
 < / x s d : r e s t r i c t i o n >  
 < / x s d : s i m p l e T y p e >  
 < / x s d : e l e m e n t >  
 < x s d : e l e m e n t   n a m e = " L a s t S h a r e d B y T i m e "   m a : i n d e x = " 1 1 "   n i l l a b l e = " t r u e "   m a : d i s p l a y N a m e = " L a s t   S h a r e d   B y   T i m e "   m a : d e s c r i p t i o n = " "   m a : i n t e r n a l N a m e = " L a s t S h a r e d B y T i m e "   m a : r e a d O n l y = " t r u e " >  
 < x s d : s i m p l e T y p e >  
 < x s d : r e s t r i c t i o n   b a s e = " d m s : D a t e T i m e " / >  
 < / x s d : s i m p l e T y p e >  
 < / x s d : e l e m e n t >  
 < / x s d : s c h e m a >  
 < x s d : s c h e m a   t a r g e t N a m e s p a c e = " 1 1 9 4 0 d 3 3 - 1 c 2 c - 4 c 1 4 - b f 1 5 - 8 c b d 9 f 7 5 8 d 5 7 " 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u p d a t e d _ x 0 0 2 0 _ w i t h _ x 0 0 2 0 _ I A _ x 0 0 2 0 _ v i d e o s _ x 0 0 2 0 _ 1 4 _ x 0 0 2 f _ 1 2 _ x 0 0 2 f _ 1 6 "   m a : i n d e x = " 1 2 "   n i l l a b l e = " t r u e "   m a : d i s p l a y N a m e = " C o m m e n t s "   m a : i n t e r n a l N a m e = " u p d a t e d _ x 0 0 2 0 _ w i t h _ x 0 0 2 0 _ I A _ x 0 0 2 0 _ v i d e o s _ x 0 0 2 0 _ 1 4 _ x 0 0 2 f _ 1 2 _ x 0 0 2 f _ 1 6 " > 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C98DFBBE-C184-4D40-87E8-6B21942A3925}">
  <ds:schemaRefs/>
</ds:datastoreItem>
</file>

<file path=customXml/itemProps2.xml><?xml version="1.0" encoding="utf-8"?>
<ds:datastoreItem xmlns:ds="http://schemas.openxmlformats.org/officeDocument/2006/customXml" ds:itemID="{D24FD2A7-44F7-4215-AF18-D43443F5CAC9}">
  <ds:schemaRefs/>
</ds:datastoreItem>
</file>

<file path=customXml/itemProps3.xml><?xml version="1.0" encoding="utf-8"?>
<ds:datastoreItem xmlns:ds="http://schemas.openxmlformats.org/officeDocument/2006/customXml" ds:itemID="{48F0EA7C-BE1C-4CFB-98D7-80410E1954F1}">
  <ds:schemaRefs/>
</ds:datastoreItem>
</file>

<file path=docProps/app.xml><?xml version="1.0" encoding="utf-8"?>
<Properties xmlns="http://schemas.openxmlformats.org/officeDocument/2006/extended-properties" xmlns:vt="http://schemas.openxmlformats.org/officeDocument/2006/docPropsVTypes">
  <Template>RA_Confidential_16x9</Template>
  <TotalTime>0</TotalTime>
  <Words>4724</Words>
  <Application>WPS 演示</Application>
  <PresentationFormat>宽屏</PresentationFormat>
  <Paragraphs>134</Paragraphs>
  <Slides>16</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16</vt:i4>
      </vt:variant>
    </vt:vector>
  </HeadingPairs>
  <TitlesOfParts>
    <vt:vector size="36" baseType="lpstr">
      <vt:lpstr>Arial</vt:lpstr>
      <vt:lpstr>宋体</vt:lpstr>
      <vt:lpstr>Wingdings</vt:lpstr>
      <vt:lpstr>Arial Narrow</vt:lpstr>
      <vt:lpstr>Arial</vt:lpstr>
      <vt:lpstr>Arial Narrow</vt:lpstr>
      <vt:lpstr>MS PGothic</vt:lpstr>
      <vt:lpstr>Webdings</vt:lpstr>
      <vt:lpstr>Arial Unicode MS</vt:lpstr>
      <vt:lpstr>Arial Unicode MS</vt:lpstr>
      <vt:lpstr>新宋体</vt:lpstr>
      <vt:lpstr>Abadi Extra Light</vt:lpstr>
      <vt:lpstr>ksdb</vt:lpstr>
      <vt:lpstr>VL PGothic</vt:lpstr>
      <vt:lpstr>Candara</vt:lpstr>
      <vt:lpstr>微软雅黑</vt:lpstr>
      <vt:lpstr>Calibri</vt:lpstr>
      <vt:lpstr>黑体</vt:lpstr>
      <vt:lpstr>RA_Confidential_16x9</vt:lpstr>
      <vt:lpstr>RA-Dark</vt:lpstr>
      <vt:lpstr>Intern Project Report Prepared by: Hairu Wen Date: Sep 30, 2024</vt:lpstr>
      <vt:lpstr>Use Case and Problem Statement</vt:lpstr>
      <vt:lpstr>Scope and Objective</vt:lpstr>
      <vt:lpstr>Engineering Design</vt:lpstr>
      <vt:lpstr>Software Tools</vt:lpstr>
      <vt:lpstr>Module Description</vt:lpstr>
      <vt:lpstr>Future Scope</vt:lpstr>
      <vt:lpstr>Data Flow Diagram</vt:lpstr>
      <vt:lpstr>Test and Verification</vt:lpstr>
      <vt:lpstr>Test and Verification</vt:lpstr>
      <vt:lpstr>Test and Verification</vt:lpstr>
      <vt:lpstr>Test and Verification</vt:lpstr>
      <vt:lpstr>Test and Verification</vt:lpstr>
      <vt:lpstr>Conclusion</vt:lpstr>
      <vt:lpstr>Video</vt:lpstr>
      <vt:lpstr>THANKS</vt:lpstr>
    </vt:vector>
  </TitlesOfParts>
  <Company>Rockwell Automation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 Virtual Teams</dc:title>
  <dc:creator>Sandra lay yan Sim</dc:creator>
  <cp:lastModifiedBy>小如</cp:lastModifiedBy>
  <cp:revision>268</cp:revision>
  <cp:lastPrinted>2017-02-01T16:10:00Z</cp:lastPrinted>
  <dcterms:created xsi:type="dcterms:W3CDTF">2017-01-13T08:19:00Z</dcterms:created>
  <dcterms:modified xsi:type="dcterms:W3CDTF">2024-10-01T01:44:05Z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0x010100B1A50B2AEBF1994F9C90613C98A0DA38</vt:lpwstr>
  </property>
  <property fmtid="{D5CDD505-2E9C-101B-9397-08002B2CF9AE}" pid="3" name="ICV">
    <vt:lpwstr>4C30AFB372A842D683668DA9A1BBDD32_13</vt:lpwstr>
  </property>
  <property fmtid="{D5CDD505-2E9C-101B-9397-08002B2CF9AE}" pid="4" name="KSOProductBuildVer">
    <vt:lpwstr>2052-12.1.0.17827</vt:lpwstr>
  </property>
</Properties>
</file>