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63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E313E0-3C70-B567-3114-42BCB35F2E1D}"/>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2A1F88AC-888E-2243-36D7-160E1EBCA6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A828FC68-72C3-043B-536E-7F2960690C96}"/>
              </a:ext>
            </a:extLst>
          </p:cNvPr>
          <p:cNvSpPr>
            <a:spLocks noGrp="1"/>
          </p:cNvSpPr>
          <p:nvPr>
            <p:ph type="dt" sz="half" idx="10"/>
          </p:nvPr>
        </p:nvSpPr>
        <p:spPr/>
        <p:txBody>
          <a:bodyPr/>
          <a:lstStyle/>
          <a:p>
            <a:fld id="{98526BE2-D188-42DE-A54C-15E0A794884D}" type="datetimeFigureOut">
              <a:rPr lang="zh-TW" altLang="en-US" smtClean="0"/>
              <a:t>2025/4/24</a:t>
            </a:fld>
            <a:endParaRPr lang="zh-TW" altLang="en-US"/>
          </a:p>
        </p:txBody>
      </p:sp>
      <p:sp>
        <p:nvSpPr>
          <p:cNvPr id="5" name="頁尾版面配置區 4">
            <a:extLst>
              <a:ext uri="{FF2B5EF4-FFF2-40B4-BE49-F238E27FC236}">
                <a16:creationId xmlns:a16="http://schemas.microsoft.com/office/drawing/2014/main" id="{97E57834-422A-2907-BB3F-EF26CA60BD7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928C509-AB92-C372-7BF8-6C46BE388589}"/>
              </a:ext>
            </a:extLst>
          </p:cNvPr>
          <p:cNvSpPr>
            <a:spLocks noGrp="1"/>
          </p:cNvSpPr>
          <p:nvPr>
            <p:ph type="sldNum" sz="quarter" idx="12"/>
          </p:nvPr>
        </p:nvSpPr>
        <p:spPr/>
        <p:txBody>
          <a:bodyPr/>
          <a:lstStyle/>
          <a:p>
            <a:fld id="{AA946920-F2BE-4A50-8A1A-F559A9F13BF5}" type="slidenum">
              <a:rPr lang="zh-TW" altLang="en-US" smtClean="0"/>
              <a:t>‹#›</a:t>
            </a:fld>
            <a:endParaRPr lang="zh-TW" altLang="en-US"/>
          </a:p>
        </p:txBody>
      </p:sp>
    </p:spTree>
    <p:extLst>
      <p:ext uri="{BB962C8B-B14F-4D97-AF65-F5344CB8AC3E}">
        <p14:creationId xmlns:p14="http://schemas.microsoft.com/office/powerpoint/2010/main" val="2018799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245F35-9F61-FF3B-E416-493369B6CB23}"/>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8DEE3C29-08B9-1D0A-F8DF-56AAFFEBB89C}"/>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248BA0E-0786-D2BC-F313-DFB63EE7DD55}"/>
              </a:ext>
            </a:extLst>
          </p:cNvPr>
          <p:cNvSpPr>
            <a:spLocks noGrp="1"/>
          </p:cNvSpPr>
          <p:nvPr>
            <p:ph type="dt" sz="half" idx="10"/>
          </p:nvPr>
        </p:nvSpPr>
        <p:spPr/>
        <p:txBody>
          <a:bodyPr/>
          <a:lstStyle/>
          <a:p>
            <a:fld id="{98526BE2-D188-42DE-A54C-15E0A794884D}" type="datetimeFigureOut">
              <a:rPr lang="zh-TW" altLang="en-US" smtClean="0"/>
              <a:t>2025/4/24</a:t>
            </a:fld>
            <a:endParaRPr lang="zh-TW" altLang="en-US"/>
          </a:p>
        </p:txBody>
      </p:sp>
      <p:sp>
        <p:nvSpPr>
          <p:cNvPr id="5" name="頁尾版面配置區 4">
            <a:extLst>
              <a:ext uri="{FF2B5EF4-FFF2-40B4-BE49-F238E27FC236}">
                <a16:creationId xmlns:a16="http://schemas.microsoft.com/office/drawing/2014/main" id="{4E3A9E24-E4EA-D997-4A0E-273712CAC48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4CB8211-99F7-D903-0D0E-DF3A91EA0C7B}"/>
              </a:ext>
            </a:extLst>
          </p:cNvPr>
          <p:cNvSpPr>
            <a:spLocks noGrp="1"/>
          </p:cNvSpPr>
          <p:nvPr>
            <p:ph type="sldNum" sz="quarter" idx="12"/>
          </p:nvPr>
        </p:nvSpPr>
        <p:spPr/>
        <p:txBody>
          <a:bodyPr/>
          <a:lstStyle/>
          <a:p>
            <a:fld id="{AA946920-F2BE-4A50-8A1A-F559A9F13BF5}" type="slidenum">
              <a:rPr lang="zh-TW" altLang="en-US" smtClean="0"/>
              <a:t>‹#›</a:t>
            </a:fld>
            <a:endParaRPr lang="zh-TW" altLang="en-US"/>
          </a:p>
        </p:txBody>
      </p:sp>
    </p:spTree>
    <p:extLst>
      <p:ext uri="{BB962C8B-B14F-4D97-AF65-F5344CB8AC3E}">
        <p14:creationId xmlns:p14="http://schemas.microsoft.com/office/powerpoint/2010/main" val="2218221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B09C3376-049D-9409-867A-F22D0120A9D6}"/>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AED1BE15-A981-0DCF-7F60-81252DB3E991}"/>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4BD1214-287F-E997-BED4-DDC21864F553}"/>
              </a:ext>
            </a:extLst>
          </p:cNvPr>
          <p:cNvSpPr>
            <a:spLocks noGrp="1"/>
          </p:cNvSpPr>
          <p:nvPr>
            <p:ph type="dt" sz="half" idx="10"/>
          </p:nvPr>
        </p:nvSpPr>
        <p:spPr/>
        <p:txBody>
          <a:bodyPr/>
          <a:lstStyle/>
          <a:p>
            <a:fld id="{98526BE2-D188-42DE-A54C-15E0A794884D}" type="datetimeFigureOut">
              <a:rPr lang="zh-TW" altLang="en-US" smtClean="0"/>
              <a:t>2025/4/24</a:t>
            </a:fld>
            <a:endParaRPr lang="zh-TW" altLang="en-US"/>
          </a:p>
        </p:txBody>
      </p:sp>
      <p:sp>
        <p:nvSpPr>
          <p:cNvPr id="5" name="頁尾版面配置區 4">
            <a:extLst>
              <a:ext uri="{FF2B5EF4-FFF2-40B4-BE49-F238E27FC236}">
                <a16:creationId xmlns:a16="http://schemas.microsoft.com/office/drawing/2014/main" id="{CAA75E2C-8A87-590F-A18B-0B6992C9E18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2CF2800-0B87-D6A5-A536-C101478D16C2}"/>
              </a:ext>
            </a:extLst>
          </p:cNvPr>
          <p:cNvSpPr>
            <a:spLocks noGrp="1"/>
          </p:cNvSpPr>
          <p:nvPr>
            <p:ph type="sldNum" sz="quarter" idx="12"/>
          </p:nvPr>
        </p:nvSpPr>
        <p:spPr/>
        <p:txBody>
          <a:bodyPr/>
          <a:lstStyle/>
          <a:p>
            <a:fld id="{AA946920-F2BE-4A50-8A1A-F559A9F13BF5}" type="slidenum">
              <a:rPr lang="zh-TW" altLang="en-US" smtClean="0"/>
              <a:t>‹#›</a:t>
            </a:fld>
            <a:endParaRPr lang="zh-TW" altLang="en-US"/>
          </a:p>
        </p:txBody>
      </p:sp>
    </p:spTree>
    <p:extLst>
      <p:ext uri="{BB962C8B-B14F-4D97-AF65-F5344CB8AC3E}">
        <p14:creationId xmlns:p14="http://schemas.microsoft.com/office/powerpoint/2010/main" val="949998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08CBA9-AF70-C8AE-6089-1A72DBC269B9}"/>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34661D3B-35FF-7BCC-4255-1B31CF748D55}"/>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0A47BA3-B998-AE77-F523-E673050330D6}"/>
              </a:ext>
            </a:extLst>
          </p:cNvPr>
          <p:cNvSpPr>
            <a:spLocks noGrp="1"/>
          </p:cNvSpPr>
          <p:nvPr>
            <p:ph type="dt" sz="half" idx="10"/>
          </p:nvPr>
        </p:nvSpPr>
        <p:spPr/>
        <p:txBody>
          <a:bodyPr/>
          <a:lstStyle/>
          <a:p>
            <a:fld id="{98526BE2-D188-42DE-A54C-15E0A794884D}" type="datetimeFigureOut">
              <a:rPr lang="zh-TW" altLang="en-US" smtClean="0"/>
              <a:t>2025/4/24</a:t>
            </a:fld>
            <a:endParaRPr lang="zh-TW" altLang="en-US"/>
          </a:p>
        </p:txBody>
      </p:sp>
      <p:sp>
        <p:nvSpPr>
          <p:cNvPr id="5" name="頁尾版面配置區 4">
            <a:extLst>
              <a:ext uri="{FF2B5EF4-FFF2-40B4-BE49-F238E27FC236}">
                <a16:creationId xmlns:a16="http://schemas.microsoft.com/office/drawing/2014/main" id="{47C91D25-CBF8-F8D1-C54D-CC7C68CA0B5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F2E3D46-71EC-EBE2-71C8-C3198E492CFD}"/>
              </a:ext>
            </a:extLst>
          </p:cNvPr>
          <p:cNvSpPr>
            <a:spLocks noGrp="1"/>
          </p:cNvSpPr>
          <p:nvPr>
            <p:ph type="sldNum" sz="quarter" idx="12"/>
          </p:nvPr>
        </p:nvSpPr>
        <p:spPr/>
        <p:txBody>
          <a:bodyPr/>
          <a:lstStyle/>
          <a:p>
            <a:fld id="{AA946920-F2BE-4A50-8A1A-F559A9F13BF5}" type="slidenum">
              <a:rPr lang="zh-TW" altLang="en-US" smtClean="0"/>
              <a:t>‹#›</a:t>
            </a:fld>
            <a:endParaRPr lang="zh-TW" altLang="en-US"/>
          </a:p>
        </p:txBody>
      </p:sp>
    </p:spTree>
    <p:extLst>
      <p:ext uri="{BB962C8B-B14F-4D97-AF65-F5344CB8AC3E}">
        <p14:creationId xmlns:p14="http://schemas.microsoft.com/office/powerpoint/2010/main" val="2321044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76E981-1A74-852B-3101-8C010EDE088A}"/>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8C6BB833-8045-82EE-26EB-8B4CA8C4FE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43DA0DAC-3409-129F-C70A-2E8F501C207E}"/>
              </a:ext>
            </a:extLst>
          </p:cNvPr>
          <p:cNvSpPr>
            <a:spLocks noGrp="1"/>
          </p:cNvSpPr>
          <p:nvPr>
            <p:ph type="dt" sz="half" idx="10"/>
          </p:nvPr>
        </p:nvSpPr>
        <p:spPr/>
        <p:txBody>
          <a:bodyPr/>
          <a:lstStyle/>
          <a:p>
            <a:fld id="{98526BE2-D188-42DE-A54C-15E0A794884D}" type="datetimeFigureOut">
              <a:rPr lang="zh-TW" altLang="en-US" smtClean="0"/>
              <a:t>2025/4/24</a:t>
            </a:fld>
            <a:endParaRPr lang="zh-TW" altLang="en-US"/>
          </a:p>
        </p:txBody>
      </p:sp>
      <p:sp>
        <p:nvSpPr>
          <p:cNvPr id="5" name="頁尾版面配置區 4">
            <a:extLst>
              <a:ext uri="{FF2B5EF4-FFF2-40B4-BE49-F238E27FC236}">
                <a16:creationId xmlns:a16="http://schemas.microsoft.com/office/drawing/2014/main" id="{875373D7-8136-293F-7403-920795F04FA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08B9C5C-D227-5588-07E0-57516CFCEBF3}"/>
              </a:ext>
            </a:extLst>
          </p:cNvPr>
          <p:cNvSpPr>
            <a:spLocks noGrp="1"/>
          </p:cNvSpPr>
          <p:nvPr>
            <p:ph type="sldNum" sz="quarter" idx="12"/>
          </p:nvPr>
        </p:nvSpPr>
        <p:spPr/>
        <p:txBody>
          <a:bodyPr/>
          <a:lstStyle/>
          <a:p>
            <a:fld id="{AA946920-F2BE-4A50-8A1A-F559A9F13BF5}" type="slidenum">
              <a:rPr lang="zh-TW" altLang="en-US" smtClean="0"/>
              <a:t>‹#›</a:t>
            </a:fld>
            <a:endParaRPr lang="zh-TW" altLang="en-US"/>
          </a:p>
        </p:txBody>
      </p:sp>
    </p:spTree>
    <p:extLst>
      <p:ext uri="{BB962C8B-B14F-4D97-AF65-F5344CB8AC3E}">
        <p14:creationId xmlns:p14="http://schemas.microsoft.com/office/powerpoint/2010/main" val="1922515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AF4825-72D9-9528-6A8C-803E527CD44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60AB1F89-680A-B69A-95F4-CCC78424BE2B}"/>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73CAA157-6973-2480-9DF7-EDC2DF4D23E3}"/>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3F3DF740-D909-FE5A-CEFD-03C2F46D58BE}"/>
              </a:ext>
            </a:extLst>
          </p:cNvPr>
          <p:cNvSpPr>
            <a:spLocks noGrp="1"/>
          </p:cNvSpPr>
          <p:nvPr>
            <p:ph type="dt" sz="half" idx="10"/>
          </p:nvPr>
        </p:nvSpPr>
        <p:spPr/>
        <p:txBody>
          <a:bodyPr/>
          <a:lstStyle/>
          <a:p>
            <a:fld id="{98526BE2-D188-42DE-A54C-15E0A794884D}" type="datetimeFigureOut">
              <a:rPr lang="zh-TW" altLang="en-US" smtClean="0"/>
              <a:t>2025/4/24</a:t>
            </a:fld>
            <a:endParaRPr lang="zh-TW" altLang="en-US"/>
          </a:p>
        </p:txBody>
      </p:sp>
      <p:sp>
        <p:nvSpPr>
          <p:cNvPr id="6" name="頁尾版面配置區 5">
            <a:extLst>
              <a:ext uri="{FF2B5EF4-FFF2-40B4-BE49-F238E27FC236}">
                <a16:creationId xmlns:a16="http://schemas.microsoft.com/office/drawing/2014/main" id="{12F9C324-76CB-5386-A0B8-69FBEEC6935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382DD1D-974B-4BF0-7A8E-EB07ABA87844}"/>
              </a:ext>
            </a:extLst>
          </p:cNvPr>
          <p:cNvSpPr>
            <a:spLocks noGrp="1"/>
          </p:cNvSpPr>
          <p:nvPr>
            <p:ph type="sldNum" sz="quarter" idx="12"/>
          </p:nvPr>
        </p:nvSpPr>
        <p:spPr/>
        <p:txBody>
          <a:bodyPr/>
          <a:lstStyle/>
          <a:p>
            <a:fld id="{AA946920-F2BE-4A50-8A1A-F559A9F13BF5}" type="slidenum">
              <a:rPr lang="zh-TW" altLang="en-US" smtClean="0"/>
              <a:t>‹#›</a:t>
            </a:fld>
            <a:endParaRPr lang="zh-TW" altLang="en-US"/>
          </a:p>
        </p:txBody>
      </p:sp>
    </p:spTree>
    <p:extLst>
      <p:ext uri="{BB962C8B-B14F-4D97-AF65-F5344CB8AC3E}">
        <p14:creationId xmlns:p14="http://schemas.microsoft.com/office/powerpoint/2010/main" val="946023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4C849A-EE14-25E5-0110-851FCA5C0B7A}"/>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6F85DD32-D36B-A5DA-2842-837E177596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BC940B29-EC6E-E2B7-11EE-B5DE7FA06C2D}"/>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0662C0BE-E1DA-F81C-4F36-C39DF7E416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B2EAC905-A4D2-9CE1-360A-91391766CC65}"/>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36DD3376-45E0-FA76-CF66-D584E8927585}"/>
              </a:ext>
            </a:extLst>
          </p:cNvPr>
          <p:cNvSpPr>
            <a:spLocks noGrp="1"/>
          </p:cNvSpPr>
          <p:nvPr>
            <p:ph type="dt" sz="half" idx="10"/>
          </p:nvPr>
        </p:nvSpPr>
        <p:spPr/>
        <p:txBody>
          <a:bodyPr/>
          <a:lstStyle/>
          <a:p>
            <a:fld id="{98526BE2-D188-42DE-A54C-15E0A794884D}" type="datetimeFigureOut">
              <a:rPr lang="zh-TW" altLang="en-US" smtClean="0"/>
              <a:t>2025/4/24</a:t>
            </a:fld>
            <a:endParaRPr lang="zh-TW" altLang="en-US"/>
          </a:p>
        </p:txBody>
      </p:sp>
      <p:sp>
        <p:nvSpPr>
          <p:cNvPr id="8" name="頁尾版面配置區 7">
            <a:extLst>
              <a:ext uri="{FF2B5EF4-FFF2-40B4-BE49-F238E27FC236}">
                <a16:creationId xmlns:a16="http://schemas.microsoft.com/office/drawing/2014/main" id="{AA2CCF7D-0DA5-0A8B-63F2-AB11D5D30C04}"/>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28730417-C47D-FFE2-D8D0-B2C885C94AD6}"/>
              </a:ext>
            </a:extLst>
          </p:cNvPr>
          <p:cNvSpPr>
            <a:spLocks noGrp="1"/>
          </p:cNvSpPr>
          <p:nvPr>
            <p:ph type="sldNum" sz="quarter" idx="12"/>
          </p:nvPr>
        </p:nvSpPr>
        <p:spPr/>
        <p:txBody>
          <a:bodyPr/>
          <a:lstStyle/>
          <a:p>
            <a:fld id="{AA946920-F2BE-4A50-8A1A-F559A9F13BF5}" type="slidenum">
              <a:rPr lang="zh-TW" altLang="en-US" smtClean="0"/>
              <a:t>‹#›</a:t>
            </a:fld>
            <a:endParaRPr lang="zh-TW" altLang="en-US"/>
          </a:p>
        </p:txBody>
      </p:sp>
    </p:spTree>
    <p:extLst>
      <p:ext uri="{BB962C8B-B14F-4D97-AF65-F5344CB8AC3E}">
        <p14:creationId xmlns:p14="http://schemas.microsoft.com/office/powerpoint/2010/main" val="1663752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E2821A9-5B7E-4F09-E871-C12E271FD61F}"/>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D80934A4-9228-12BE-D0AD-B015A0B849B0}"/>
              </a:ext>
            </a:extLst>
          </p:cNvPr>
          <p:cNvSpPr>
            <a:spLocks noGrp="1"/>
          </p:cNvSpPr>
          <p:nvPr>
            <p:ph type="dt" sz="half" idx="10"/>
          </p:nvPr>
        </p:nvSpPr>
        <p:spPr/>
        <p:txBody>
          <a:bodyPr/>
          <a:lstStyle/>
          <a:p>
            <a:fld id="{98526BE2-D188-42DE-A54C-15E0A794884D}" type="datetimeFigureOut">
              <a:rPr lang="zh-TW" altLang="en-US" smtClean="0"/>
              <a:t>2025/4/24</a:t>
            </a:fld>
            <a:endParaRPr lang="zh-TW" altLang="en-US"/>
          </a:p>
        </p:txBody>
      </p:sp>
      <p:sp>
        <p:nvSpPr>
          <p:cNvPr id="4" name="頁尾版面配置區 3">
            <a:extLst>
              <a:ext uri="{FF2B5EF4-FFF2-40B4-BE49-F238E27FC236}">
                <a16:creationId xmlns:a16="http://schemas.microsoft.com/office/drawing/2014/main" id="{4C2DBB25-06C2-A118-DDEC-015755B0593C}"/>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32757FD9-A158-1B0A-369A-1466F312F935}"/>
              </a:ext>
            </a:extLst>
          </p:cNvPr>
          <p:cNvSpPr>
            <a:spLocks noGrp="1"/>
          </p:cNvSpPr>
          <p:nvPr>
            <p:ph type="sldNum" sz="quarter" idx="12"/>
          </p:nvPr>
        </p:nvSpPr>
        <p:spPr/>
        <p:txBody>
          <a:bodyPr/>
          <a:lstStyle/>
          <a:p>
            <a:fld id="{AA946920-F2BE-4A50-8A1A-F559A9F13BF5}" type="slidenum">
              <a:rPr lang="zh-TW" altLang="en-US" smtClean="0"/>
              <a:t>‹#›</a:t>
            </a:fld>
            <a:endParaRPr lang="zh-TW" altLang="en-US"/>
          </a:p>
        </p:txBody>
      </p:sp>
    </p:spTree>
    <p:extLst>
      <p:ext uri="{BB962C8B-B14F-4D97-AF65-F5344CB8AC3E}">
        <p14:creationId xmlns:p14="http://schemas.microsoft.com/office/powerpoint/2010/main" val="1394803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CB8F26EE-19DE-3FB6-4C2E-94A661629CF0}"/>
              </a:ext>
            </a:extLst>
          </p:cNvPr>
          <p:cNvSpPr>
            <a:spLocks noGrp="1"/>
          </p:cNvSpPr>
          <p:nvPr>
            <p:ph type="dt" sz="half" idx="10"/>
          </p:nvPr>
        </p:nvSpPr>
        <p:spPr/>
        <p:txBody>
          <a:bodyPr/>
          <a:lstStyle/>
          <a:p>
            <a:fld id="{98526BE2-D188-42DE-A54C-15E0A794884D}" type="datetimeFigureOut">
              <a:rPr lang="zh-TW" altLang="en-US" smtClean="0"/>
              <a:t>2025/4/24</a:t>
            </a:fld>
            <a:endParaRPr lang="zh-TW" altLang="en-US"/>
          </a:p>
        </p:txBody>
      </p:sp>
      <p:sp>
        <p:nvSpPr>
          <p:cNvPr id="3" name="頁尾版面配置區 2">
            <a:extLst>
              <a:ext uri="{FF2B5EF4-FFF2-40B4-BE49-F238E27FC236}">
                <a16:creationId xmlns:a16="http://schemas.microsoft.com/office/drawing/2014/main" id="{D9A6AEC5-FFE7-240D-2C54-FE09A3B7509B}"/>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7FC8E7E9-4589-C248-6073-A7D4B21466EC}"/>
              </a:ext>
            </a:extLst>
          </p:cNvPr>
          <p:cNvSpPr>
            <a:spLocks noGrp="1"/>
          </p:cNvSpPr>
          <p:nvPr>
            <p:ph type="sldNum" sz="quarter" idx="12"/>
          </p:nvPr>
        </p:nvSpPr>
        <p:spPr/>
        <p:txBody>
          <a:bodyPr/>
          <a:lstStyle/>
          <a:p>
            <a:fld id="{AA946920-F2BE-4A50-8A1A-F559A9F13BF5}" type="slidenum">
              <a:rPr lang="zh-TW" altLang="en-US" smtClean="0"/>
              <a:t>‹#›</a:t>
            </a:fld>
            <a:endParaRPr lang="zh-TW" altLang="en-US"/>
          </a:p>
        </p:txBody>
      </p:sp>
    </p:spTree>
    <p:extLst>
      <p:ext uri="{BB962C8B-B14F-4D97-AF65-F5344CB8AC3E}">
        <p14:creationId xmlns:p14="http://schemas.microsoft.com/office/powerpoint/2010/main" val="431144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B9AE8D-EB75-C545-92C1-C104B56BEC3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605334F2-1407-8ABB-0051-BE5C6576D7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7F2735A3-659C-2D52-6EF4-5EAFCE8A65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F0F4C344-426D-73E2-ADC2-16CEECEDAD30}"/>
              </a:ext>
            </a:extLst>
          </p:cNvPr>
          <p:cNvSpPr>
            <a:spLocks noGrp="1"/>
          </p:cNvSpPr>
          <p:nvPr>
            <p:ph type="dt" sz="half" idx="10"/>
          </p:nvPr>
        </p:nvSpPr>
        <p:spPr/>
        <p:txBody>
          <a:bodyPr/>
          <a:lstStyle/>
          <a:p>
            <a:fld id="{98526BE2-D188-42DE-A54C-15E0A794884D}" type="datetimeFigureOut">
              <a:rPr lang="zh-TW" altLang="en-US" smtClean="0"/>
              <a:t>2025/4/24</a:t>
            </a:fld>
            <a:endParaRPr lang="zh-TW" altLang="en-US"/>
          </a:p>
        </p:txBody>
      </p:sp>
      <p:sp>
        <p:nvSpPr>
          <p:cNvPr id="6" name="頁尾版面配置區 5">
            <a:extLst>
              <a:ext uri="{FF2B5EF4-FFF2-40B4-BE49-F238E27FC236}">
                <a16:creationId xmlns:a16="http://schemas.microsoft.com/office/drawing/2014/main" id="{345DED4D-6307-0F49-5535-650BCC56F19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9FF987F-8AC4-4C36-4D89-FDCBF667EDD1}"/>
              </a:ext>
            </a:extLst>
          </p:cNvPr>
          <p:cNvSpPr>
            <a:spLocks noGrp="1"/>
          </p:cNvSpPr>
          <p:nvPr>
            <p:ph type="sldNum" sz="quarter" idx="12"/>
          </p:nvPr>
        </p:nvSpPr>
        <p:spPr/>
        <p:txBody>
          <a:bodyPr/>
          <a:lstStyle/>
          <a:p>
            <a:fld id="{AA946920-F2BE-4A50-8A1A-F559A9F13BF5}" type="slidenum">
              <a:rPr lang="zh-TW" altLang="en-US" smtClean="0"/>
              <a:t>‹#›</a:t>
            </a:fld>
            <a:endParaRPr lang="zh-TW" altLang="en-US"/>
          </a:p>
        </p:txBody>
      </p:sp>
    </p:spTree>
    <p:extLst>
      <p:ext uri="{BB962C8B-B14F-4D97-AF65-F5344CB8AC3E}">
        <p14:creationId xmlns:p14="http://schemas.microsoft.com/office/powerpoint/2010/main" val="2012572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905F64-C2BF-EECF-4EE4-2F99C1C0F71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4098861F-9468-7DE4-DC3E-BC35C96626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CA5C7598-B1BD-874D-0EB0-F0281E59EA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60CE344B-E877-0D4A-19A6-1408CE25FEA8}"/>
              </a:ext>
            </a:extLst>
          </p:cNvPr>
          <p:cNvSpPr>
            <a:spLocks noGrp="1"/>
          </p:cNvSpPr>
          <p:nvPr>
            <p:ph type="dt" sz="half" idx="10"/>
          </p:nvPr>
        </p:nvSpPr>
        <p:spPr/>
        <p:txBody>
          <a:bodyPr/>
          <a:lstStyle/>
          <a:p>
            <a:fld id="{98526BE2-D188-42DE-A54C-15E0A794884D}" type="datetimeFigureOut">
              <a:rPr lang="zh-TW" altLang="en-US" smtClean="0"/>
              <a:t>2025/4/24</a:t>
            </a:fld>
            <a:endParaRPr lang="zh-TW" altLang="en-US"/>
          </a:p>
        </p:txBody>
      </p:sp>
      <p:sp>
        <p:nvSpPr>
          <p:cNvPr id="6" name="頁尾版面配置區 5">
            <a:extLst>
              <a:ext uri="{FF2B5EF4-FFF2-40B4-BE49-F238E27FC236}">
                <a16:creationId xmlns:a16="http://schemas.microsoft.com/office/drawing/2014/main" id="{3E6A19FE-FF3E-19A4-90D9-F2352056A0E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A775FB4-A003-1788-49C2-E99CA4A03549}"/>
              </a:ext>
            </a:extLst>
          </p:cNvPr>
          <p:cNvSpPr>
            <a:spLocks noGrp="1"/>
          </p:cNvSpPr>
          <p:nvPr>
            <p:ph type="sldNum" sz="quarter" idx="12"/>
          </p:nvPr>
        </p:nvSpPr>
        <p:spPr/>
        <p:txBody>
          <a:bodyPr/>
          <a:lstStyle/>
          <a:p>
            <a:fld id="{AA946920-F2BE-4A50-8A1A-F559A9F13BF5}" type="slidenum">
              <a:rPr lang="zh-TW" altLang="en-US" smtClean="0"/>
              <a:t>‹#›</a:t>
            </a:fld>
            <a:endParaRPr lang="zh-TW" altLang="en-US"/>
          </a:p>
        </p:txBody>
      </p:sp>
    </p:spTree>
    <p:extLst>
      <p:ext uri="{BB962C8B-B14F-4D97-AF65-F5344CB8AC3E}">
        <p14:creationId xmlns:p14="http://schemas.microsoft.com/office/powerpoint/2010/main" val="846360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90FB9DBC-5593-A18B-2840-AB99E7337A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C8DDC69-F20A-2718-650C-4CBE973E78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CA7F1EB-299C-7AD7-8EF2-E60074CF3F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526BE2-D188-42DE-A54C-15E0A794884D}" type="datetimeFigureOut">
              <a:rPr lang="zh-TW" altLang="en-US" smtClean="0"/>
              <a:t>2025/4/24</a:t>
            </a:fld>
            <a:endParaRPr lang="zh-TW" altLang="en-US"/>
          </a:p>
        </p:txBody>
      </p:sp>
      <p:sp>
        <p:nvSpPr>
          <p:cNvPr id="5" name="頁尾版面配置區 4">
            <a:extLst>
              <a:ext uri="{FF2B5EF4-FFF2-40B4-BE49-F238E27FC236}">
                <a16:creationId xmlns:a16="http://schemas.microsoft.com/office/drawing/2014/main" id="{9C91BB18-15E8-851E-C0C2-EABC03E8C9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B5121E82-0DF8-0142-4BA3-FA1565DBE9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946920-F2BE-4A50-8A1A-F559A9F13BF5}" type="slidenum">
              <a:rPr lang="zh-TW" altLang="en-US" smtClean="0"/>
              <a:t>‹#›</a:t>
            </a:fld>
            <a:endParaRPr lang="zh-TW" altLang="en-US"/>
          </a:p>
        </p:txBody>
      </p:sp>
    </p:spTree>
    <p:extLst>
      <p:ext uri="{BB962C8B-B14F-4D97-AF65-F5344CB8AC3E}">
        <p14:creationId xmlns:p14="http://schemas.microsoft.com/office/powerpoint/2010/main" val="3072018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ACDBA9-95D5-9FED-3357-D74E88E008FE}"/>
              </a:ext>
            </a:extLst>
          </p:cNvPr>
          <p:cNvSpPr>
            <a:spLocks noGrp="1"/>
          </p:cNvSpPr>
          <p:nvPr>
            <p:ph type="ctrTitle"/>
          </p:nvPr>
        </p:nvSpPr>
        <p:spPr/>
        <p:txBody>
          <a:bodyPr/>
          <a:lstStyle/>
          <a:p>
            <a:r>
              <a:rPr lang="zh-TW" altLang="en-US" dirty="0"/>
              <a:t>安裝方式說明</a:t>
            </a:r>
          </a:p>
        </p:txBody>
      </p:sp>
      <p:sp>
        <p:nvSpPr>
          <p:cNvPr id="3" name="副標題 2">
            <a:extLst>
              <a:ext uri="{FF2B5EF4-FFF2-40B4-BE49-F238E27FC236}">
                <a16:creationId xmlns:a16="http://schemas.microsoft.com/office/drawing/2014/main" id="{AA0762EA-9C72-1032-9C04-F66E5F48B8CD}"/>
              </a:ext>
            </a:extLst>
          </p:cNvPr>
          <p:cNvSpPr>
            <a:spLocks noGrp="1"/>
          </p:cNvSpPr>
          <p:nvPr>
            <p:ph type="subTitle" idx="1"/>
          </p:nvPr>
        </p:nvSpPr>
        <p:spPr/>
        <p:txBody>
          <a:bodyPr/>
          <a:lstStyle/>
          <a:p>
            <a:r>
              <a:rPr lang="zh-TW" altLang="en-US" dirty="0"/>
              <a:t>本地端 </a:t>
            </a:r>
            <a:r>
              <a:rPr lang="en-US" altLang="zh-TW" dirty="0"/>
              <a:t>vs Docker</a:t>
            </a:r>
            <a:endParaRPr lang="zh-TW" altLang="en-US" dirty="0"/>
          </a:p>
        </p:txBody>
      </p:sp>
    </p:spTree>
    <p:extLst>
      <p:ext uri="{BB962C8B-B14F-4D97-AF65-F5344CB8AC3E}">
        <p14:creationId xmlns:p14="http://schemas.microsoft.com/office/powerpoint/2010/main" val="2953290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7C5437-4AD3-FE58-BB95-616FC0E87A13}"/>
              </a:ext>
            </a:extLst>
          </p:cNvPr>
          <p:cNvSpPr>
            <a:spLocks noGrp="1"/>
          </p:cNvSpPr>
          <p:nvPr>
            <p:ph type="title"/>
          </p:nvPr>
        </p:nvSpPr>
        <p:spPr/>
        <p:txBody>
          <a:bodyPr/>
          <a:lstStyle/>
          <a:p>
            <a:r>
              <a:rPr lang="zh-TW" altLang="en-US" dirty="0"/>
              <a:t>本地端直接啟動</a:t>
            </a:r>
          </a:p>
        </p:txBody>
      </p:sp>
      <p:sp>
        <p:nvSpPr>
          <p:cNvPr id="3" name="內容版面配置區 2">
            <a:extLst>
              <a:ext uri="{FF2B5EF4-FFF2-40B4-BE49-F238E27FC236}">
                <a16:creationId xmlns:a16="http://schemas.microsoft.com/office/drawing/2014/main" id="{AE1DB8AA-2035-87EF-535D-7E2EF0F1A385}"/>
              </a:ext>
            </a:extLst>
          </p:cNvPr>
          <p:cNvSpPr>
            <a:spLocks noGrp="1"/>
          </p:cNvSpPr>
          <p:nvPr>
            <p:ph idx="1"/>
          </p:nvPr>
        </p:nvSpPr>
        <p:spPr/>
        <p:txBody>
          <a:bodyPr>
            <a:normAutofit/>
          </a:bodyPr>
          <a:lstStyle/>
          <a:p>
            <a:r>
              <a:rPr lang="zh-TW" altLang="en-US" sz="2400" dirty="0"/>
              <a:t>優點</a:t>
            </a:r>
            <a:endParaRPr lang="en-US" altLang="zh-TW" sz="2400" dirty="0"/>
          </a:p>
          <a:p>
            <a:pPr lvl="1"/>
            <a:r>
              <a:rPr lang="zh-TW" altLang="en-US" dirty="0">
                <a:solidFill>
                  <a:srgbClr val="FF0000"/>
                </a:solidFill>
              </a:rPr>
              <a:t>簡單好啟動</a:t>
            </a:r>
            <a:r>
              <a:rPr lang="zh-TW" altLang="en-US" dirty="0"/>
              <a:t>，與開發時啟動的方法相同即可。</a:t>
            </a:r>
            <a:endParaRPr lang="en-US" altLang="zh-TW" dirty="0"/>
          </a:p>
          <a:p>
            <a:pPr lvl="1"/>
            <a:r>
              <a:rPr lang="zh-TW" altLang="en-US" dirty="0"/>
              <a:t>安裝配置簡單。</a:t>
            </a:r>
            <a:endParaRPr lang="en-US" altLang="zh-TW" dirty="0"/>
          </a:p>
          <a:p>
            <a:pPr lvl="1"/>
            <a:r>
              <a:rPr lang="zh-TW" altLang="en-US" dirty="0"/>
              <a:t>直接在主機上運行，理論上不消耗其他多餘的資源。</a:t>
            </a:r>
            <a:endParaRPr lang="en-US" altLang="zh-TW" dirty="0"/>
          </a:p>
          <a:p>
            <a:pPr lvl="1"/>
            <a:r>
              <a:rPr lang="zh-TW" altLang="en-US" dirty="0"/>
              <a:t>適合小型或內部應用程式快速部屬。</a:t>
            </a:r>
            <a:endParaRPr lang="en-US" altLang="zh-TW" dirty="0"/>
          </a:p>
          <a:p>
            <a:r>
              <a:rPr lang="zh-TW" altLang="en-US" sz="2400" dirty="0"/>
              <a:t>缺點</a:t>
            </a:r>
            <a:endParaRPr lang="en-US" altLang="zh-TW" sz="2400" dirty="0"/>
          </a:p>
          <a:p>
            <a:pPr lvl="1"/>
            <a:r>
              <a:rPr lang="zh-TW" altLang="en-US" dirty="0"/>
              <a:t>大量使用者請求下效能不佳，</a:t>
            </a:r>
            <a:r>
              <a:rPr lang="zh-TW" altLang="en-US" dirty="0">
                <a:solidFill>
                  <a:srgbClr val="FF0000"/>
                </a:solidFill>
              </a:rPr>
              <a:t>多使用者併發問題難處理</a:t>
            </a:r>
            <a:r>
              <a:rPr lang="zh-TW" altLang="en-US" dirty="0"/>
              <a:t>。</a:t>
            </a:r>
            <a:endParaRPr lang="en-US" altLang="zh-TW" dirty="0"/>
          </a:p>
          <a:p>
            <a:pPr lvl="1"/>
            <a:r>
              <a:rPr lang="zh-TW" altLang="en-US" dirty="0"/>
              <a:t>機器版控不方便，可能因為機器購買時間不同，或細微的軟體差異導致無法啟動。</a:t>
            </a:r>
            <a:endParaRPr lang="en-US" altLang="zh-TW" dirty="0"/>
          </a:p>
          <a:p>
            <a:pPr lvl="1"/>
            <a:r>
              <a:rPr lang="en-US" altLang="zh-TW" dirty="0"/>
              <a:t>Crush</a:t>
            </a:r>
            <a:r>
              <a:rPr lang="zh-TW" altLang="en-US" dirty="0"/>
              <a:t>後的</a:t>
            </a:r>
            <a:r>
              <a:rPr lang="zh-TW" altLang="en-US" dirty="0">
                <a:solidFill>
                  <a:srgbClr val="FF0000"/>
                </a:solidFill>
              </a:rPr>
              <a:t>自動回復性不佳</a:t>
            </a:r>
            <a:r>
              <a:rPr lang="zh-TW" altLang="en-US" dirty="0"/>
              <a:t>，需人手介入復原。</a:t>
            </a:r>
            <a:endParaRPr lang="en-US" altLang="zh-TW" dirty="0"/>
          </a:p>
          <a:p>
            <a:pPr lvl="1"/>
            <a:endParaRPr lang="zh-TW" altLang="en-US" dirty="0"/>
          </a:p>
        </p:txBody>
      </p:sp>
    </p:spTree>
    <p:extLst>
      <p:ext uri="{BB962C8B-B14F-4D97-AF65-F5344CB8AC3E}">
        <p14:creationId xmlns:p14="http://schemas.microsoft.com/office/powerpoint/2010/main" val="307668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27889C-898B-68D9-28FC-7B73DA8BA2C2}"/>
              </a:ext>
            </a:extLst>
          </p:cNvPr>
          <p:cNvSpPr>
            <a:spLocks noGrp="1"/>
          </p:cNvSpPr>
          <p:nvPr>
            <p:ph type="title"/>
          </p:nvPr>
        </p:nvSpPr>
        <p:spPr/>
        <p:txBody>
          <a:bodyPr/>
          <a:lstStyle/>
          <a:p>
            <a:r>
              <a:rPr lang="en-US" altLang="zh-TW" dirty="0"/>
              <a:t>Docker </a:t>
            </a:r>
            <a:r>
              <a:rPr lang="zh-TW" altLang="en-US" dirty="0"/>
              <a:t>容器化啟動</a:t>
            </a:r>
          </a:p>
        </p:txBody>
      </p:sp>
      <p:sp>
        <p:nvSpPr>
          <p:cNvPr id="3" name="內容版面配置區 2">
            <a:extLst>
              <a:ext uri="{FF2B5EF4-FFF2-40B4-BE49-F238E27FC236}">
                <a16:creationId xmlns:a16="http://schemas.microsoft.com/office/drawing/2014/main" id="{C5F53603-448D-EFDB-8A7F-449049E852E8}"/>
              </a:ext>
            </a:extLst>
          </p:cNvPr>
          <p:cNvSpPr>
            <a:spLocks noGrp="1"/>
          </p:cNvSpPr>
          <p:nvPr>
            <p:ph idx="1"/>
          </p:nvPr>
        </p:nvSpPr>
        <p:spPr>
          <a:xfrm>
            <a:off x="838200" y="1825625"/>
            <a:ext cx="11170920" cy="4557758"/>
          </a:xfrm>
        </p:spPr>
        <p:txBody>
          <a:bodyPr>
            <a:normAutofit/>
          </a:bodyPr>
          <a:lstStyle/>
          <a:p>
            <a:r>
              <a:rPr lang="zh-TW" altLang="en-US" sz="2400" dirty="0"/>
              <a:t>優點</a:t>
            </a:r>
            <a:endParaRPr lang="en-US" altLang="zh-TW" sz="2400" dirty="0"/>
          </a:p>
          <a:p>
            <a:pPr lvl="1"/>
            <a:r>
              <a:rPr lang="zh-TW" altLang="en-US" dirty="0"/>
              <a:t>可達成</a:t>
            </a:r>
            <a:r>
              <a:rPr lang="zh-TW" altLang="en-US" dirty="0">
                <a:solidFill>
                  <a:srgbClr val="FF0000"/>
                </a:solidFill>
              </a:rPr>
              <a:t>高負載均衡</a:t>
            </a:r>
            <a:r>
              <a:rPr lang="zh-TW" altLang="en-US" dirty="0"/>
              <a:t>，對有較多用戶的服務來說可以有更高的請求量。</a:t>
            </a:r>
            <a:endParaRPr lang="en-US" altLang="zh-TW" dirty="0"/>
          </a:p>
          <a:p>
            <a:pPr lvl="1"/>
            <a:r>
              <a:rPr lang="zh-TW" altLang="en-US" dirty="0"/>
              <a:t>版控及部署更簡單，可以在不影響現在用戶的情況下進行更新。</a:t>
            </a:r>
            <a:endParaRPr lang="en-US" altLang="zh-TW" dirty="0"/>
          </a:p>
          <a:p>
            <a:pPr lvl="1"/>
            <a:r>
              <a:rPr lang="zh-TW" altLang="en-US" dirty="0">
                <a:solidFill>
                  <a:srgbClr val="FF0000"/>
                </a:solidFill>
              </a:rPr>
              <a:t>環境一致性</a:t>
            </a:r>
            <a:r>
              <a:rPr lang="zh-TW" altLang="en-US" dirty="0"/>
              <a:t>，可以確保開發時的環境與實際的產品環境甚至不同機器間的執行環境相同。</a:t>
            </a:r>
            <a:endParaRPr lang="en-US" altLang="zh-TW" dirty="0"/>
          </a:p>
          <a:p>
            <a:pPr lvl="1"/>
            <a:r>
              <a:rPr lang="zh-TW" altLang="en-US" dirty="0">
                <a:solidFill>
                  <a:srgbClr val="FF0000"/>
                </a:solidFill>
              </a:rPr>
              <a:t>資源完全隔離</a:t>
            </a:r>
            <a:r>
              <a:rPr lang="zh-TW" altLang="en-US" dirty="0"/>
              <a:t>，即使一個容器當機，也不影響其他容器運作，可自主重啟</a:t>
            </a:r>
            <a:endParaRPr lang="en-US" altLang="zh-TW" dirty="0"/>
          </a:p>
          <a:p>
            <a:r>
              <a:rPr lang="zh-TW" altLang="en-US" sz="2400" dirty="0"/>
              <a:t>缺點</a:t>
            </a:r>
            <a:endParaRPr lang="en-US" altLang="zh-TW" sz="2400" dirty="0"/>
          </a:p>
          <a:p>
            <a:pPr lvl="1"/>
            <a:r>
              <a:rPr lang="zh-TW" altLang="en-US" dirty="0"/>
              <a:t>容器化需要額外的資源開銷，在密集操作的情況下</a:t>
            </a:r>
            <a:r>
              <a:rPr lang="en-US" altLang="zh-TW" dirty="0"/>
              <a:t>I/O</a:t>
            </a:r>
            <a:r>
              <a:rPr lang="zh-TW" altLang="en-US" dirty="0"/>
              <a:t>效能不如本地執行。</a:t>
            </a:r>
            <a:endParaRPr lang="en-US" altLang="zh-TW" dirty="0"/>
          </a:p>
          <a:p>
            <a:pPr lvl="1"/>
            <a:r>
              <a:rPr lang="zh-TW" altLang="en-US" dirty="0">
                <a:solidFill>
                  <a:srgbClr val="FF0000"/>
                </a:solidFill>
              </a:rPr>
              <a:t>管理較複雜</a:t>
            </a:r>
            <a:r>
              <a:rPr lang="zh-TW" altLang="en-US" dirty="0"/>
              <a:t>，需要一些工具及對容器技術有一定的了解。</a:t>
            </a:r>
            <a:endParaRPr lang="en-US" altLang="zh-TW" dirty="0"/>
          </a:p>
          <a:p>
            <a:pPr lvl="1"/>
            <a:r>
              <a:rPr lang="zh-TW" altLang="en-US" dirty="0"/>
              <a:t>對資源的管控要求較高。</a:t>
            </a:r>
            <a:endParaRPr lang="en-US" altLang="zh-TW" dirty="0"/>
          </a:p>
          <a:p>
            <a:pPr lvl="1"/>
            <a:r>
              <a:rPr lang="zh-TW" altLang="en-US" dirty="0">
                <a:solidFill>
                  <a:srgbClr val="FF0000"/>
                </a:solidFill>
              </a:rPr>
              <a:t>一定的使用量會需要收費</a:t>
            </a:r>
            <a:r>
              <a:rPr lang="zh-TW" altLang="en-US" dirty="0"/>
              <a:t>，</a:t>
            </a:r>
            <a:r>
              <a:rPr lang="zh-TW" altLang="en-US" dirty="0">
                <a:solidFill>
                  <a:srgbClr val="00B050"/>
                </a:solidFill>
              </a:rPr>
              <a:t>目前以學術用途來說是免費的</a:t>
            </a:r>
            <a:r>
              <a:rPr lang="zh-TW" altLang="en-US" dirty="0"/>
              <a:t>。</a:t>
            </a:r>
          </a:p>
        </p:txBody>
      </p:sp>
    </p:spTree>
    <p:extLst>
      <p:ext uri="{BB962C8B-B14F-4D97-AF65-F5344CB8AC3E}">
        <p14:creationId xmlns:p14="http://schemas.microsoft.com/office/powerpoint/2010/main" val="12791711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259</Words>
  <Application>Microsoft Office PowerPoint</Application>
  <PresentationFormat>寬螢幕</PresentationFormat>
  <Paragraphs>23</Paragraphs>
  <Slides>3</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3</vt:i4>
      </vt:variant>
    </vt:vector>
  </HeadingPairs>
  <TitlesOfParts>
    <vt:vector size="7" baseType="lpstr">
      <vt:lpstr>Arial</vt:lpstr>
      <vt:lpstr>Calibri</vt:lpstr>
      <vt:lpstr>Calibri Light</vt:lpstr>
      <vt:lpstr>Office 佈景主題</vt:lpstr>
      <vt:lpstr>安裝方式說明</vt:lpstr>
      <vt:lpstr>本地端直接啟動</vt:lpstr>
      <vt:lpstr>Docker 容器化啟動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安裝方式說明</dc:title>
  <dc:creator>USER</dc:creator>
  <cp:lastModifiedBy>USER</cp:lastModifiedBy>
  <cp:revision>2</cp:revision>
  <dcterms:created xsi:type="dcterms:W3CDTF">2025-04-24T14:51:39Z</dcterms:created>
  <dcterms:modified xsi:type="dcterms:W3CDTF">2025-04-24T16:34:45Z</dcterms:modified>
</cp:coreProperties>
</file>