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>
      <p:cViewPr varScale="1">
        <p:scale>
          <a:sx n="111" d="100"/>
          <a:sy n="111" d="100"/>
        </p:scale>
        <p:origin x="10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938D-18F2-1B42-B6D7-37CACE5F2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F7451-FBE7-9F4B-8599-83C0DF5D8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F0F-3C4C-4F42-B339-77F82310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8BEB-D0C7-1F41-A6C0-0F21AE5C7AE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C1232-825E-0D49-AB5B-B7216ABF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51C27-DF8E-6848-AF15-620D0EE8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ABE5-8BE7-BF45-8016-037485D3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4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EA8D-E13F-B448-A523-7E639743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6EB50-7666-7447-8FE0-789FA6F2C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8C5AE-6B58-1D4E-ACDA-C0AF6888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8BEB-D0C7-1F41-A6C0-0F21AE5C7AE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9DD5F-8217-354C-B940-94D1A719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56D9F-1880-0444-B239-6521D784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ABE5-8BE7-BF45-8016-037485D3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1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851CC-0BC4-9144-A339-135F0E164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86AD9-B550-6942-B108-FBB58F549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1C591-A728-6347-8DA4-2710DFD1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8BEB-D0C7-1F41-A6C0-0F21AE5C7AE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74157-C7F9-C342-96C4-8E53CC04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D33ED-22F5-5544-9CD8-EA26CB0E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ABE5-8BE7-BF45-8016-037485D3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7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C61D-490E-4049-ACBF-5C24A6EF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843D-58BD-EE4E-B426-5AEC035B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42827-EBAA-9D44-B56C-C1DA3768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8BEB-D0C7-1F41-A6C0-0F21AE5C7AE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5BA48-2188-0149-BAEC-034A4EE2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7127F-BE0B-744D-BD43-3ED31052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ABE5-8BE7-BF45-8016-037485D3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7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3389-D3DE-7F4F-8717-3079305D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0F23-858D-A344-8972-AEB2A706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240E0-6F9A-A54C-BB5E-AD2BC1F1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8BEB-D0C7-1F41-A6C0-0F21AE5C7AE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2AC3C-A28C-5143-B1B9-6ABCC15B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0A23A-08AB-1E45-B7B5-0BA3F711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ABE5-8BE7-BF45-8016-037485D3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7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D651-B221-EA4D-976A-C4757F8F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1F8E-13FA-DF49-9B14-CB07E7E87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581E4-9FC5-6D43-86CB-36BB0BBBA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C9EF8-5BDF-FA40-BFE0-334BB5C0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8BEB-D0C7-1F41-A6C0-0F21AE5C7AE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37BC1-9069-3742-925C-FBDB3315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1BCD9-95F9-DE45-894B-D9C3F297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ABE5-8BE7-BF45-8016-037485D3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D54C-C0D6-DB45-9CB9-36C1AEEF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A081A-48C2-2243-A60F-1837C6EB5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F90A6-7F6B-8947-BC57-358079B4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8688F-59F1-C347-A0F1-73306AA87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FE6F0-A0EB-1642-9CCE-56C37F622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6D05-27E3-D941-9F5C-5C8B8045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8BEB-D0C7-1F41-A6C0-0F21AE5C7AE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92447-30C6-6A44-8ECA-AC3B639E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B66263-A73D-234D-AF0A-7A24C4CA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ABE5-8BE7-BF45-8016-037485D3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DE8B-449A-7D44-873F-895DF621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01C98-9755-3245-A5AA-5E38E0F9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8BEB-D0C7-1F41-A6C0-0F21AE5C7AE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E7F18-2D47-0547-8459-3ADD897D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DBB82-DC38-DF41-935D-8902FC12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ABE5-8BE7-BF45-8016-037485D3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7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4AEAE-40DA-A24D-BB05-618AC40F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8BEB-D0C7-1F41-A6C0-0F21AE5C7AE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A0707-CE7D-C145-9ECC-FC73B414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2043C-6B92-DC41-9695-584BE87F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ABE5-8BE7-BF45-8016-037485D3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9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375E-B7FB-BA46-B233-F8A649F3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17BF4-C189-4C4B-BC7F-A37074658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7A05C-F0F5-6E46-991A-C117EA927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ACE22-2C8E-654E-8E7C-BA5FECBA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8BEB-D0C7-1F41-A6C0-0F21AE5C7AE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A1B4F-6756-E641-B76D-5103032C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ADCC1-14B2-014B-9A51-B82573D4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ABE5-8BE7-BF45-8016-037485D3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02BD-C80F-294A-A42A-1F5D2CFD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3762F-822A-BB43-88A9-7D98A3B87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703D3-E7A6-3940-9A11-DFA798619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5ADBF-0D18-7342-AF9E-EDD8A3DC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8BEB-D0C7-1F41-A6C0-0F21AE5C7AE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C80EB-D6D2-CC4C-AABF-657A6EF8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9B0B-68CE-1B42-9E8E-FA026261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ABE5-8BE7-BF45-8016-037485D3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3FEA8-70A0-1A40-A1E2-4F7EC18B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C725D-1B57-6546-B4B5-D483D438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256FD-AAA5-884F-A5DB-A3536E1BA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18BEB-D0C7-1F41-A6C0-0F21AE5C7AE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F2AC4-B94A-384C-B804-918D94701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495E-D336-6345-B43C-4FE2D7DD0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8ABE5-8BE7-BF45-8016-037485D3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C3D8D9-1A21-204F-A0B9-42D5DB0B821F}"/>
              </a:ext>
            </a:extLst>
          </p:cNvPr>
          <p:cNvSpPr txBox="1"/>
          <p:nvPr/>
        </p:nvSpPr>
        <p:spPr>
          <a:xfrm>
            <a:off x="1210849" y="2644170"/>
            <a:ext cx="9770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SAMPLE PRESENTATION</a:t>
            </a:r>
          </a:p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58607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DiLauro</dc:creator>
  <cp:lastModifiedBy>Robert DiLauro</cp:lastModifiedBy>
  <cp:revision>1</cp:revision>
  <dcterms:created xsi:type="dcterms:W3CDTF">2020-01-29T19:11:24Z</dcterms:created>
  <dcterms:modified xsi:type="dcterms:W3CDTF">2020-01-29T19:12:31Z</dcterms:modified>
</cp:coreProperties>
</file>