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97" r:id="rId1"/>
  </p:sldMasterIdLst>
  <p:notesMasterIdLst>
    <p:notesMasterId r:id="rId6"/>
  </p:notesMasterIdLst>
  <p:handoutMasterIdLst>
    <p:handoutMasterId r:id="rId7"/>
  </p:handoutMasterIdLst>
  <p:sldIdLst>
    <p:sldId id="280" r:id="rId2"/>
    <p:sldId id="283" r:id="rId3"/>
    <p:sldId id="281" r:id="rId4"/>
    <p:sldId id="28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56AE76-2CC2-E84D-BACD-8C0BD43B5C23}">
          <p14:sldIdLst>
            <p14:sldId id="280"/>
            <p14:sldId id="283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0"/>
    <p:restoredTop sz="99694" autoAdjust="0"/>
  </p:normalViewPr>
  <p:slideViewPr>
    <p:cSldViewPr snapToGrid="0" snapToObjects="1">
      <p:cViewPr varScale="1">
        <p:scale>
          <a:sx n="110" d="100"/>
          <a:sy n="110" d="100"/>
        </p:scale>
        <p:origin x="8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E6F1DA-DB97-2240-8341-442166D5A920}" type="doc">
      <dgm:prSet loTypeId="urn:microsoft.com/office/officeart/2008/layout/CircleAccentTimeline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645611A-4141-F149-A363-A819C79BEDC6}">
      <dgm:prSet phldrT="[Text]"/>
      <dgm:spPr/>
      <dgm:t>
        <a:bodyPr/>
        <a:lstStyle/>
        <a:p>
          <a:r>
            <a:rPr lang="en-US" dirty="0" smtClean="0"/>
            <a:t>Full text values</a:t>
          </a:r>
          <a:endParaRPr lang="en-US" dirty="0"/>
        </a:p>
      </dgm:t>
    </dgm:pt>
    <dgm:pt modelId="{57349169-3A63-3A44-A4F8-4BC8EA8E2F6D}" type="parTrans" cxnId="{BFEF2685-0E61-5742-AFA4-25325DF0C90D}">
      <dgm:prSet/>
      <dgm:spPr/>
      <dgm:t>
        <a:bodyPr/>
        <a:lstStyle/>
        <a:p>
          <a:endParaRPr lang="en-US"/>
        </a:p>
      </dgm:t>
    </dgm:pt>
    <dgm:pt modelId="{61DDE1D8-8807-2A42-93EF-9FE7C489FB3F}" type="sibTrans" cxnId="{BFEF2685-0E61-5742-AFA4-25325DF0C90D}">
      <dgm:prSet/>
      <dgm:spPr/>
      <dgm:t>
        <a:bodyPr/>
        <a:lstStyle/>
        <a:p>
          <a:endParaRPr lang="en-US"/>
        </a:p>
      </dgm:t>
    </dgm:pt>
    <dgm:pt modelId="{4D0AD0EC-0CE8-904D-B2E5-FA2113DC4CE5}">
      <dgm:prSet phldrT="[Text]" custT="1"/>
      <dgm:spPr/>
      <dgm:t>
        <a:bodyPr/>
        <a:lstStyle/>
        <a:p>
          <a:r>
            <a:rPr lang="en-US" sz="1400" dirty="0" smtClean="0"/>
            <a:t>Unigram </a:t>
          </a:r>
          <a:r>
            <a:rPr lang="en-US" sz="1400" dirty="0" err="1" smtClean="0"/>
            <a:t>tf-idf</a:t>
          </a:r>
          <a:r>
            <a:rPr lang="en-US" sz="1400" dirty="0" smtClean="0"/>
            <a:t>*</a:t>
          </a:r>
          <a:endParaRPr lang="en-US" sz="1400" dirty="0"/>
        </a:p>
      </dgm:t>
    </dgm:pt>
    <dgm:pt modelId="{2996A2A8-7557-164E-8171-BABD55FE9069}" type="parTrans" cxnId="{83A31839-E823-1746-97E9-D4F647255D99}">
      <dgm:prSet/>
      <dgm:spPr/>
      <dgm:t>
        <a:bodyPr/>
        <a:lstStyle/>
        <a:p>
          <a:endParaRPr lang="en-US"/>
        </a:p>
      </dgm:t>
    </dgm:pt>
    <dgm:pt modelId="{B61FBA5A-D592-774B-A179-BA694410F726}" type="sibTrans" cxnId="{83A31839-E823-1746-97E9-D4F647255D99}">
      <dgm:prSet/>
      <dgm:spPr/>
      <dgm:t>
        <a:bodyPr/>
        <a:lstStyle/>
        <a:p>
          <a:endParaRPr lang="en-US"/>
        </a:p>
      </dgm:t>
    </dgm:pt>
    <dgm:pt modelId="{1B45BB34-C906-C54C-8C33-E5B60997E4A7}">
      <dgm:prSet phldrT="[Text]" custT="1"/>
      <dgm:spPr/>
      <dgm:t>
        <a:bodyPr/>
        <a:lstStyle/>
        <a:p>
          <a:r>
            <a:rPr lang="en-US" sz="1400" dirty="0" smtClean="0"/>
            <a:t>N-grams </a:t>
          </a:r>
          <a:r>
            <a:rPr lang="en-US" sz="1400" dirty="0" err="1" smtClean="0"/>
            <a:t>tf-idf</a:t>
          </a:r>
          <a:r>
            <a:rPr lang="en-US" sz="1400" dirty="0" smtClean="0"/>
            <a:t>*</a:t>
          </a:r>
          <a:endParaRPr lang="en-US" sz="1400" dirty="0"/>
        </a:p>
      </dgm:t>
    </dgm:pt>
    <dgm:pt modelId="{55DBB842-054C-AA4F-AA1A-51483300A2E8}" type="parTrans" cxnId="{031F3BB8-D5C4-E640-B44D-7FB5EF3502F2}">
      <dgm:prSet/>
      <dgm:spPr/>
      <dgm:t>
        <a:bodyPr/>
        <a:lstStyle/>
        <a:p>
          <a:endParaRPr lang="en-US"/>
        </a:p>
      </dgm:t>
    </dgm:pt>
    <dgm:pt modelId="{07CBCE9D-FAA4-5940-86A1-F9613305879E}" type="sibTrans" cxnId="{031F3BB8-D5C4-E640-B44D-7FB5EF3502F2}">
      <dgm:prSet/>
      <dgm:spPr/>
      <dgm:t>
        <a:bodyPr/>
        <a:lstStyle/>
        <a:p>
          <a:endParaRPr lang="en-US"/>
        </a:p>
      </dgm:t>
    </dgm:pt>
    <dgm:pt modelId="{E006D14B-3E70-694F-A91F-53FA415BFF38}">
      <dgm:prSet phldrT="[Text]"/>
      <dgm:spPr/>
      <dgm:t>
        <a:bodyPr/>
        <a:lstStyle/>
        <a:p>
          <a:r>
            <a:rPr lang="en-US" baseline="0" dirty="0" smtClean="0"/>
            <a:t>Numerical Data</a:t>
          </a:r>
          <a:endParaRPr lang="en-US" dirty="0"/>
        </a:p>
      </dgm:t>
    </dgm:pt>
    <dgm:pt modelId="{A44F524F-2829-5743-B3D5-06BAC8BDCDA9}" type="parTrans" cxnId="{2310B6E0-04EE-EA47-BADA-0AE17641BAD3}">
      <dgm:prSet/>
      <dgm:spPr/>
      <dgm:t>
        <a:bodyPr/>
        <a:lstStyle/>
        <a:p>
          <a:endParaRPr lang="en-US"/>
        </a:p>
      </dgm:t>
    </dgm:pt>
    <dgm:pt modelId="{32DC43F9-6C6A-0E40-913F-E9AB36B7B52C}" type="sibTrans" cxnId="{2310B6E0-04EE-EA47-BADA-0AE17641BAD3}">
      <dgm:prSet/>
      <dgm:spPr/>
      <dgm:t>
        <a:bodyPr/>
        <a:lstStyle/>
        <a:p>
          <a:endParaRPr lang="en-US"/>
        </a:p>
      </dgm:t>
    </dgm:pt>
    <dgm:pt modelId="{C72311A2-9876-E34C-BD45-68B8AE1AA9E2}">
      <dgm:prSet phldrT="[Text]"/>
      <dgm:spPr/>
      <dgm:t>
        <a:bodyPr/>
        <a:lstStyle/>
        <a:p>
          <a:r>
            <a:rPr lang="en-US" dirty="0" smtClean="0"/>
            <a:t>Normalize</a:t>
          </a:r>
          <a:r>
            <a:rPr lang="en-US" baseline="0" dirty="0" smtClean="0"/>
            <a:t>  Numerical Values</a:t>
          </a:r>
          <a:endParaRPr lang="en-US" dirty="0"/>
        </a:p>
      </dgm:t>
    </dgm:pt>
    <dgm:pt modelId="{0EC017E5-352A-8841-B4CE-D41CB0F11376}" type="parTrans" cxnId="{89B495AF-D82B-F24B-B66B-5FDD6640F09E}">
      <dgm:prSet/>
      <dgm:spPr/>
      <dgm:t>
        <a:bodyPr/>
        <a:lstStyle/>
        <a:p>
          <a:endParaRPr lang="en-US"/>
        </a:p>
      </dgm:t>
    </dgm:pt>
    <dgm:pt modelId="{543A94DD-54C1-0E49-8ABF-AB4A794A7511}" type="sibTrans" cxnId="{89B495AF-D82B-F24B-B66B-5FDD6640F09E}">
      <dgm:prSet/>
      <dgm:spPr/>
      <dgm:t>
        <a:bodyPr/>
        <a:lstStyle/>
        <a:p>
          <a:endParaRPr lang="en-US"/>
        </a:p>
      </dgm:t>
    </dgm:pt>
    <dgm:pt modelId="{A5200278-B6C0-B34A-981E-C1DF59B18836}">
      <dgm:prSet/>
      <dgm:spPr/>
      <dgm:t>
        <a:bodyPr/>
        <a:lstStyle/>
        <a:p>
          <a:r>
            <a:rPr lang="en-US" dirty="0" smtClean="0"/>
            <a:t>CV Logistic Regression</a:t>
          </a:r>
          <a:endParaRPr lang="en-US" dirty="0"/>
        </a:p>
      </dgm:t>
    </dgm:pt>
    <dgm:pt modelId="{6E6E4C63-88DF-B840-9F06-42DC890CFDE9}" type="parTrans" cxnId="{6F5BEE87-BA31-A846-A779-66111CBB9E98}">
      <dgm:prSet/>
      <dgm:spPr/>
      <dgm:t>
        <a:bodyPr/>
        <a:lstStyle/>
        <a:p>
          <a:endParaRPr lang="en-US"/>
        </a:p>
      </dgm:t>
    </dgm:pt>
    <dgm:pt modelId="{C2AC5567-59C5-0042-A31C-42B2D975FC59}" type="sibTrans" cxnId="{6F5BEE87-BA31-A846-A779-66111CBB9E98}">
      <dgm:prSet/>
      <dgm:spPr/>
      <dgm:t>
        <a:bodyPr/>
        <a:lstStyle/>
        <a:p>
          <a:endParaRPr lang="en-US"/>
        </a:p>
      </dgm:t>
    </dgm:pt>
    <dgm:pt modelId="{38C22BFF-2B9B-BE45-84DF-26BD416C2D9E}">
      <dgm:prSet/>
      <dgm:spPr/>
      <dgm:t>
        <a:bodyPr/>
        <a:lstStyle/>
        <a:p>
          <a:r>
            <a:rPr lang="en-US" dirty="0" smtClean="0"/>
            <a:t>Engineered Text</a:t>
          </a:r>
          <a:r>
            <a:rPr lang="en-US" baseline="0" dirty="0" smtClean="0"/>
            <a:t> Feat</a:t>
          </a:r>
          <a:endParaRPr lang="en-US" dirty="0"/>
        </a:p>
      </dgm:t>
    </dgm:pt>
    <dgm:pt modelId="{BC2FCC57-87F5-8A46-9DF9-5FF2F5A52670}" type="parTrans" cxnId="{8484D9A7-2F89-6648-849B-6864859ADDB0}">
      <dgm:prSet/>
      <dgm:spPr/>
      <dgm:t>
        <a:bodyPr/>
        <a:lstStyle/>
        <a:p>
          <a:endParaRPr lang="en-US"/>
        </a:p>
      </dgm:t>
    </dgm:pt>
    <dgm:pt modelId="{27F05F11-41BC-8245-9CCA-A0E293713C64}" type="sibTrans" cxnId="{8484D9A7-2F89-6648-849B-6864859ADDB0}">
      <dgm:prSet/>
      <dgm:spPr/>
      <dgm:t>
        <a:bodyPr/>
        <a:lstStyle/>
        <a:p>
          <a:endParaRPr lang="en-US"/>
        </a:p>
      </dgm:t>
    </dgm:pt>
    <dgm:pt modelId="{BE4D9B21-D5C9-9940-8B49-6047646400EA}" type="pres">
      <dgm:prSet presAssocID="{0FE6F1DA-DB97-2240-8341-442166D5A920}" presName="Name0" presStyleCnt="0">
        <dgm:presLayoutVars>
          <dgm:dir/>
        </dgm:presLayoutVars>
      </dgm:prSet>
      <dgm:spPr/>
    </dgm:pt>
    <dgm:pt modelId="{AA4A13C5-01F2-BD49-B481-051F415F629B}" type="pres">
      <dgm:prSet presAssocID="{C645611A-4141-F149-A363-A819C79BEDC6}" presName="parComposite" presStyleCnt="0"/>
      <dgm:spPr/>
    </dgm:pt>
    <dgm:pt modelId="{DCB54D8F-FADA-1B4D-B1AE-45595DE6B905}" type="pres">
      <dgm:prSet presAssocID="{C645611A-4141-F149-A363-A819C79BEDC6}" presName="parBigCircle" presStyleLbl="node0" presStyleIdx="0" presStyleCnt="3"/>
      <dgm:spPr/>
    </dgm:pt>
    <dgm:pt modelId="{61A96205-BE5E-3240-BBD4-5676F94E7983}" type="pres">
      <dgm:prSet presAssocID="{C645611A-4141-F149-A363-A819C79BEDC6}" presName="parTx" presStyleLbl="revTx" presStyleIdx="0" presStyleCnt="11"/>
      <dgm:spPr/>
    </dgm:pt>
    <dgm:pt modelId="{4C9F0CE5-3516-1748-986C-7BCB895BF2D6}" type="pres">
      <dgm:prSet presAssocID="{C645611A-4141-F149-A363-A819C79BEDC6}" presName="bSpace" presStyleCnt="0"/>
      <dgm:spPr/>
    </dgm:pt>
    <dgm:pt modelId="{27CC738D-7D69-9D40-A870-CA547B1C9870}" type="pres">
      <dgm:prSet presAssocID="{C645611A-4141-F149-A363-A819C79BEDC6}" presName="parBackupNorm" presStyleCnt="0"/>
      <dgm:spPr/>
    </dgm:pt>
    <dgm:pt modelId="{77560648-C34F-2548-B796-A5E386FA33CE}" type="pres">
      <dgm:prSet presAssocID="{61DDE1D8-8807-2A42-93EF-9FE7C489FB3F}" presName="parSpace" presStyleCnt="0"/>
      <dgm:spPr/>
    </dgm:pt>
    <dgm:pt modelId="{4835A800-5A96-4149-BAFC-5B5FF368E863}" type="pres">
      <dgm:prSet presAssocID="{4D0AD0EC-0CE8-904D-B2E5-FA2113DC4CE5}" presName="desBackupLeftNorm" presStyleCnt="0"/>
      <dgm:spPr/>
    </dgm:pt>
    <dgm:pt modelId="{489ADB2B-E55E-3A4B-A748-BAF6728C2882}" type="pres">
      <dgm:prSet presAssocID="{4D0AD0EC-0CE8-904D-B2E5-FA2113DC4CE5}" presName="desComposite" presStyleCnt="0"/>
      <dgm:spPr/>
    </dgm:pt>
    <dgm:pt modelId="{79A8C52C-EE3F-3F4A-B267-47F376CA66EE}" type="pres">
      <dgm:prSet presAssocID="{4D0AD0EC-0CE8-904D-B2E5-FA2113DC4CE5}" presName="desCircle" presStyleLbl="node1" presStyleIdx="0" presStyleCnt="4"/>
      <dgm:spPr/>
    </dgm:pt>
    <dgm:pt modelId="{8B27A659-5D44-ED46-93D3-F5527ECD58E9}" type="pres">
      <dgm:prSet presAssocID="{4D0AD0EC-0CE8-904D-B2E5-FA2113DC4CE5}" presName="chTx" presStyleLbl="revTx" presStyleIdx="1" presStyleCnt="11"/>
      <dgm:spPr/>
    </dgm:pt>
    <dgm:pt modelId="{9486099B-5C1D-7243-B351-4AA2DA6BB103}" type="pres">
      <dgm:prSet presAssocID="{4D0AD0EC-0CE8-904D-B2E5-FA2113DC4CE5}" presName="desTx" presStyleLbl="revTx" presStyleIdx="2" presStyleCnt="11">
        <dgm:presLayoutVars>
          <dgm:bulletEnabled val="1"/>
        </dgm:presLayoutVars>
      </dgm:prSet>
      <dgm:spPr/>
    </dgm:pt>
    <dgm:pt modelId="{505ADE16-2512-E540-9C28-5B98A7844268}" type="pres">
      <dgm:prSet presAssocID="{4D0AD0EC-0CE8-904D-B2E5-FA2113DC4CE5}" presName="desBackupRightNorm" presStyleCnt="0"/>
      <dgm:spPr/>
    </dgm:pt>
    <dgm:pt modelId="{3748F8D3-3895-4C4E-9E3D-22A4E7960C21}" type="pres">
      <dgm:prSet presAssocID="{B61FBA5A-D592-774B-A179-BA694410F726}" presName="desSpace" presStyleCnt="0"/>
      <dgm:spPr/>
    </dgm:pt>
    <dgm:pt modelId="{C2AFCAB2-3498-F549-80EA-64AE6DF7D5AB}" type="pres">
      <dgm:prSet presAssocID="{1B45BB34-C906-C54C-8C33-E5B60997E4A7}" presName="desBackupLeftNorm" presStyleCnt="0"/>
      <dgm:spPr/>
    </dgm:pt>
    <dgm:pt modelId="{AAF8FA36-B51D-2348-8268-C59D70571A48}" type="pres">
      <dgm:prSet presAssocID="{1B45BB34-C906-C54C-8C33-E5B60997E4A7}" presName="desComposite" presStyleCnt="0"/>
      <dgm:spPr/>
    </dgm:pt>
    <dgm:pt modelId="{7520A4A4-D5CF-8248-8C5E-AC97DB3CD169}" type="pres">
      <dgm:prSet presAssocID="{1B45BB34-C906-C54C-8C33-E5B60997E4A7}" presName="desCircle" presStyleLbl="node1" presStyleIdx="1" presStyleCnt="4"/>
      <dgm:spPr/>
    </dgm:pt>
    <dgm:pt modelId="{BF04BDC9-BF63-794C-A016-7EFC9B1923F8}" type="pres">
      <dgm:prSet presAssocID="{1B45BB34-C906-C54C-8C33-E5B60997E4A7}" presName="chTx" presStyleLbl="revTx" presStyleIdx="3" presStyleCnt="11"/>
      <dgm:spPr/>
    </dgm:pt>
    <dgm:pt modelId="{57BD795F-0293-E94B-8E5C-FAA37B75E569}" type="pres">
      <dgm:prSet presAssocID="{1B45BB34-C906-C54C-8C33-E5B60997E4A7}" presName="desTx" presStyleLbl="revTx" presStyleIdx="4" presStyleCnt="11">
        <dgm:presLayoutVars>
          <dgm:bulletEnabled val="1"/>
        </dgm:presLayoutVars>
      </dgm:prSet>
      <dgm:spPr/>
    </dgm:pt>
    <dgm:pt modelId="{BF9E846C-FF4D-0247-8AB5-88441C027791}" type="pres">
      <dgm:prSet presAssocID="{1B45BB34-C906-C54C-8C33-E5B60997E4A7}" presName="desBackupRightNorm" presStyleCnt="0"/>
      <dgm:spPr/>
    </dgm:pt>
    <dgm:pt modelId="{471D5EB1-EF74-E149-8F85-31C60E272444}" type="pres">
      <dgm:prSet presAssocID="{07CBCE9D-FAA4-5940-86A1-F9613305879E}" presName="desSpace" presStyleCnt="0"/>
      <dgm:spPr/>
    </dgm:pt>
    <dgm:pt modelId="{5032B2BA-98FC-3241-965F-823D6DCA54A6}" type="pres">
      <dgm:prSet presAssocID="{38C22BFF-2B9B-BE45-84DF-26BD416C2D9E}" presName="desBackupLeftNorm" presStyleCnt="0"/>
      <dgm:spPr/>
    </dgm:pt>
    <dgm:pt modelId="{C128A601-C64D-2A44-968B-BBBE6E2E49B5}" type="pres">
      <dgm:prSet presAssocID="{38C22BFF-2B9B-BE45-84DF-26BD416C2D9E}" presName="desComposite" presStyleCnt="0"/>
      <dgm:spPr/>
    </dgm:pt>
    <dgm:pt modelId="{87FCB1E8-066B-F747-A79F-CDA9A0FBAB9F}" type="pres">
      <dgm:prSet presAssocID="{38C22BFF-2B9B-BE45-84DF-26BD416C2D9E}" presName="desCircle" presStyleLbl="node1" presStyleIdx="2" presStyleCnt="4"/>
      <dgm:spPr/>
    </dgm:pt>
    <dgm:pt modelId="{3473868C-CB68-F146-90D9-6A2B5FC5AE75}" type="pres">
      <dgm:prSet presAssocID="{38C22BFF-2B9B-BE45-84DF-26BD416C2D9E}" presName="chTx" presStyleLbl="revTx" presStyleIdx="5" presStyleCnt="11"/>
      <dgm:spPr/>
      <dgm:t>
        <a:bodyPr/>
        <a:lstStyle/>
        <a:p>
          <a:endParaRPr lang="en-US"/>
        </a:p>
      </dgm:t>
    </dgm:pt>
    <dgm:pt modelId="{95CA359F-3E6C-1745-BB7D-AAA9EF16D29F}" type="pres">
      <dgm:prSet presAssocID="{38C22BFF-2B9B-BE45-84DF-26BD416C2D9E}" presName="desTx" presStyleLbl="revTx" presStyleIdx="6" presStyleCnt="11">
        <dgm:presLayoutVars>
          <dgm:bulletEnabled val="1"/>
        </dgm:presLayoutVars>
      </dgm:prSet>
      <dgm:spPr/>
    </dgm:pt>
    <dgm:pt modelId="{774843E4-D9D9-A449-944F-0A420824B091}" type="pres">
      <dgm:prSet presAssocID="{38C22BFF-2B9B-BE45-84DF-26BD416C2D9E}" presName="desBackupRightNorm" presStyleCnt="0"/>
      <dgm:spPr/>
    </dgm:pt>
    <dgm:pt modelId="{D13D7939-B22D-1A48-84D1-F569ABF1EB0E}" type="pres">
      <dgm:prSet presAssocID="{27F05F11-41BC-8245-9CCA-A0E293713C64}" presName="desSpace" presStyleCnt="0"/>
      <dgm:spPr/>
    </dgm:pt>
    <dgm:pt modelId="{401DD60D-9DA5-8D41-8B74-B4F9C7D3730B}" type="pres">
      <dgm:prSet presAssocID="{E006D14B-3E70-694F-A91F-53FA415BFF38}" presName="parComposite" presStyleCnt="0"/>
      <dgm:spPr/>
    </dgm:pt>
    <dgm:pt modelId="{49E7A785-3666-0443-835D-3581E3D9DDA0}" type="pres">
      <dgm:prSet presAssocID="{E006D14B-3E70-694F-A91F-53FA415BFF38}" presName="parBigCircle" presStyleLbl="node0" presStyleIdx="1" presStyleCnt="3"/>
      <dgm:spPr/>
    </dgm:pt>
    <dgm:pt modelId="{5BE5A565-F8D6-DA45-BFBE-703A307C88A3}" type="pres">
      <dgm:prSet presAssocID="{E006D14B-3E70-694F-A91F-53FA415BFF38}" presName="parTx" presStyleLbl="revTx" presStyleIdx="7" presStyleCnt="11"/>
      <dgm:spPr/>
    </dgm:pt>
    <dgm:pt modelId="{756053A7-2826-6845-9C24-4617B48F3AE7}" type="pres">
      <dgm:prSet presAssocID="{E006D14B-3E70-694F-A91F-53FA415BFF38}" presName="bSpace" presStyleCnt="0"/>
      <dgm:spPr/>
    </dgm:pt>
    <dgm:pt modelId="{43F564DF-1C64-574B-8AE7-024DCCECA72A}" type="pres">
      <dgm:prSet presAssocID="{E006D14B-3E70-694F-A91F-53FA415BFF38}" presName="parBackupNorm" presStyleCnt="0"/>
      <dgm:spPr/>
    </dgm:pt>
    <dgm:pt modelId="{B2EA2430-4BA0-0445-8767-C0F76F71295C}" type="pres">
      <dgm:prSet presAssocID="{32DC43F9-6C6A-0E40-913F-E9AB36B7B52C}" presName="parSpace" presStyleCnt="0"/>
      <dgm:spPr/>
    </dgm:pt>
    <dgm:pt modelId="{11B2FC9A-A20B-3640-9526-1114059F95EC}" type="pres">
      <dgm:prSet presAssocID="{C72311A2-9876-E34C-BD45-68B8AE1AA9E2}" presName="desBackupLeftNorm" presStyleCnt="0"/>
      <dgm:spPr/>
    </dgm:pt>
    <dgm:pt modelId="{197B00B8-6526-FD4E-AF36-46BE02FCF080}" type="pres">
      <dgm:prSet presAssocID="{C72311A2-9876-E34C-BD45-68B8AE1AA9E2}" presName="desComposite" presStyleCnt="0"/>
      <dgm:spPr/>
    </dgm:pt>
    <dgm:pt modelId="{62CB9F19-4E84-9D46-BC1D-ADA74FBC6694}" type="pres">
      <dgm:prSet presAssocID="{C72311A2-9876-E34C-BD45-68B8AE1AA9E2}" presName="desCircle" presStyleLbl="node1" presStyleIdx="3" presStyleCnt="4"/>
      <dgm:spPr/>
    </dgm:pt>
    <dgm:pt modelId="{AD3CE8BF-9B69-D944-84E7-5242DD1F8625}" type="pres">
      <dgm:prSet presAssocID="{C72311A2-9876-E34C-BD45-68B8AE1AA9E2}" presName="chTx" presStyleLbl="revTx" presStyleIdx="8" presStyleCnt="11"/>
      <dgm:spPr/>
    </dgm:pt>
    <dgm:pt modelId="{05F0E809-2479-6840-8FA5-571E08DB9B43}" type="pres">
      <dgm:prSet presAssocID="{C72311A2-9876-E34C-BD45-68B8AE1AA9E2}" presName="desTx" presStyleLbl="revTx" presStyleIdx="9" presStyleCnt="11">
        <dgm:presLayoutVars>
          <dgm:bulletEnabled val="1"/>
        </dgm:presLayoutVars>
      </dgm:prSet>
      <dgm:spPr/>
    </dgm:pt>
    <dgm:pt modelId="{B1CF13FF-4CEB-E949-BBE9-355B36818360}" type="pres">
      <dgm:prSet presAssocID="{C72311A2-9876-E34C-BD45-68B8AE1AA9E2}" presName="desBackupRightNorm" presStyleCnt="0"/>
      <dgm:spPr/>
    </dgm:pt>
    <dgm:pt modelId="{A166A12E-0F92-844D-B542-0F684173E675}" type="pres">
      <dgm:prSet presAssocID="{543A94DD-54C1-0E49-8ABF-AB4A794A7511}" presName="desSpace" presStyleCnt="0"/>
      <dgm:spPr/>
    </dgm:pt>
    <dgm:pt modelId="{C82C3FBF-DD77-E749-BF25-CCD84775B750}" type="pres">
      <dgm:prSet presAssocID="{A5200278-B6C0-B34A-981E-C1DF59B18836}" presName="parComposite" presStyleCnt="0"/>
      <dgm:spPr/>
    </dgm:pt>
    <dgm:pt modelId="{43322072-5EE5-A840-95B2-3B6FE7832A68}" type="pres">
      <dgm:prSet presAssocID="{A5200278-B6C0-B34A-981E-C1DF59B18836}" presName="parBigCircle" presStyleLbl="node0" presStyleIdx="2" presStyleCnt="3"/>
      <dgm:spPr/>
    </dgm:pt>
    <dgm:pt modelId="{6C1C6CEC-3DDE-1F49-B900-F4B7B964FD1C}" type="pres">
      <dgm:prSet presAssocID="{A5200278-B6C0-B34A-981E-C1DF59B18836}" presName="parTx" presStyleLbl="revTx" presStyleIdx="10" presStyleCnt="11"/>
      <dgm:spPr/>
    </dgm:pt>
    <dgm:pt modelId="{75F1A9E8-9690-BB49-9BF4-783FDACB6E04}" type="pres">
      <dgm:prSet presAssocID="{A5200278-B6C0-B34A-981E-C1DF59B18836}" presName="bSpace" presStyleCnt="0"/>
      <dgm:spPr/>
    </dgm:pt>
    <dgm:pt modelId="{6700FA56-BA95-F546-B5EA-8630C928ED03}" type="pres">
      <dgm:prSet presAssocID="{A5200278-B6C0-B34A-981E-C1DF59B18836}" presName="parBackupNorm" presStyleCnt="0"/>
      <dgm:spPr/>
    </dgm:pt>
    <dgm:pt modelId="{B0B2E4AE-0743-E144-B5D9-D66630942CD8}" type="pres">
      <dgm:prSet presAssocID="{C2AC5567-59C5-0042-A31C-42B2D975FC59}" presName="parSpace" presStyleCnt="0"/>
      <dgm:spPr/>
    </dgm:pt>
  </dgm:ptLst>
  <dgm:cxnLst>
    <dgm:cxn modelId="{77666345-E676-1A40-9D15-AC8D99C51E10}" type="presOf" srcId="{C645611A-4141-F149-A363-A819C79BEDC6}" destId="{61A96205-BE5E-3240-BBD4-5676F94E7983}" srcOrd="0" destOrd="0" presId="urn:microsoft.com/office/officeart/2008/layout/CircleAccentTimeline"/>
    <dgm:cxn modelId="{83A31839-E823-1746-97E9-D4F647255D99}" srcId="{C645611A-4141-F149-A363-A819C79BEDC6}" destId="{4D0AD0EC-0CE8-904D-B2E5-FA2113DC4CE5}" srcOrd="0" destOrd="0" parTransId="{2996A2A8-7557-164E-8171-BABD55FE9069}" sibTransId="{B61FBA5A-D592-774B-A179-BA694410F726}"/>
    <dgm:cxn modelId="{FA9160E2-C131-8A46-A0CF-A4DAD2B5C7B6}" type="presOf" srcId="{C72311A2-9876-E34C-BD45-68B8AE1AA9E2}" destId="{AD3CE8BF-9B69-D944-84E7-5242DD1F8625}" srcOrd="0" destOrd="0" presId="urn:microsoft.com/office/officeart/2008/layout/CircleAccentTimeline"/>
    <dgm:cxn modelId="{8484D9A7-2F89-6648-849B-6864859ADDB0}" srcId="{C645611A-4141-F149-A363-A819C79BEDC6}" destId="{38C22BFF-2B9B-BE45-84DF-26BD416C2D9E}" srcOrd="2" destOrd="0" parTransId="{BC2FCC57-87F5-8A46-9DF9-5FF2F5A52670}" sibTransId="{27F05F11-41BC-8245-9CCA-A0E293713C64}"/>
    <dgm:cxn modelId="{031F3BB8-D5C4-E640-B44D-7FB5EF3502F2}" srcId="{C645611A-4141-F149-A363-A819C79BEDC6}" destId="{1B45BB34-C906-C54C-8C33-E5B60997E4A7}" srcOrd="1" destOrd="0" parTransId="{55DBB842-054C-AA4F-AA1A-51483300A2E8}" sibTransId="{07CBCE9D-FAA4-5940-86A1-F9613305879E}"/>
    <dgm:cxn modelId="{01AC9564-3CB0-8E4B-AB21-F2ACD86501E0}" type="presOf" srcId="{E006D14B-3E70-694F-A91F-53FA415BFF38}" destId="{5BE5A565-F8D6-DA45-BFBE-703A307C88A3}" srcOrd="0" destOrd="0" presId="urn:microsoft.com/office/officeart/2008/layout/CircleAccentTimeline"/>
    <dgm:cxn modelId="{4E50AC69-04AB-1645-ACEB-8A75D2242493}" type="presOf" srcId="{1B45BB34-C906-C54C-8C33-E5B60997E4A7}" destId="{BF04BDC9-BF63-794C-A016-7EFC9B1923F8}" srcOrd="0" destOrd="0" presId="urn:microsoft.com/office/officeart/2008/layout/CircleAccentTimeline"/>
    <dgm:cxn modelId="{6F5BEE87-BA31-A846-A779-66111CBB9E98}" srcId="{0FE6F1DA-DB97-2240-8341-442166D5A920}" destId="{A5200278-B6C0-B34A-981E-C1DF59B18836}" srcOrd="2" destOrd="0" parTransId="{6E6E4C63-88DF-B840-9F06-42DC890CFDE9}" sibTransId="{C2AC5567-59C5-0042-A31C-42B2D975FC59}"/>
    <dgm:cxn modelId="{777FE42E-2C7E-6343-A4E6-BEA071358E36}" type="presOf" srcId="{0FE6F1DA-DB97-2240-8341-442166D5A920}" destId="{BE4D9B21-D5C9-9940-8B49-6047646400EA}" srcOrd="0" destOrd="0" presId="urn:microsoft.com/office/officeart/2008/layout/CircleAccentTimeline"/>
    <dgm:cxn modelId="{F157CC7C-C9CE-FB47-B468-4496BAB7901C}" type="presOf" srcId="{4D0AD0EC-0CE8-904D-B2E5-FA2113DC4CE5}" destId="{8B27A659-5D44-ED46-93D3-F5527ECD58E9}" srcOrd="0" destOrd="0" presId="urn:microsoft.com/office/officeart/2008/layout/CircleAccentTimeline"/>
    <dgm:cxn modelId="{EA851467-E32E-E142-A72D-C096455C8123}" type="presOf" srcId="{38C22BFF-2B9B-BE45-84DF-26BD416C2D9E}" destId="{3473868C-CB68-F146-90D9-6A2B5FC5AE75}" srcOrd="0" destOrd="0" presId="urn:microsoft.com/office/officeart/2008/layout/CircleAccentTimeline"/>
    <dgm:cxn modelId="{2310B6E0-04EE-EA47-BADA-0AE17641BAD3}" srcId="{0FE6F1DA-DB97-2240-8341-442166D5A920}" destId="{E006D14B-3E70-694F-A91F-53FA415BFF38}" srcOrd="1" destOrd="0" parTransId="{A44F524F-2829-5743-B3D5-06BAC8BDCDA9}" sibTransId="{32DC43F9-6C6A-0E40-913F-E9AB36B7B52C}"/>
    <dgm:cxn modelId="{E55BB3DE-05F1-8845-AE45-C0D472FEB55D}" type="presOf" srcId="{A5200278-B6C0-B34A-981E-C1DF59B18836}" destId="{6C1C6CEC-3DDE-1F49-B900-F4B7B964FD1C}" srcOrd="0" destOrd="0" presId="urn:microsoft.com/office/officeart/2008/layout/CircleAccentTimeline"/>
    <dgm:cxn modelId="{BFEF2685-0E61-5742-AFA4-25325DF0C90D}" srcId="{0FE6F1DA-DB97-2240-8341-442166D5A920}" destId="{C645611A-4141-F149-A363-A819C79BEDC6}" srcOrd="0" destOrd="0" parTransId="{57349169-3A63-3A44-A4F8-4BC8EA8E2F6D}" sibTransId="{61DDE1D8-8807-2A42-93EF-9FE7C489FB3F}"/>
    <dgm:cxn modelId="{89B495AF-D82B-F24B-B66B-5FDD6640F09E}" srcId="{E006D14B-3E70-694F-A91F-53FA415BFF38}" destId="{C72311A2-9876-E34C-BD45-68B8AE1AA9E2}" srcOrd="0" destOrd="0" parTransId="{0EC017E5-352A-8841-B4CE-D41CB0F11376}" sibTransId="{543A94DD-54C1-0E49-8ABF-AB4A794A7511}"/>
    <dgm:cxn modelId="{4A044221-2D3D-FA46-9294-CC53E67DBE62}" type="presParOf" srcId="{BE4D9B21-D5C9-9940-8B49-6047646400EA}" destId="{AA4A13C5-01F2-BD49-B481-051F415F629B}" srcOrd="0" destOrd="0" presId="urn:microsoft.com/office/officeart/2008/layout/CircleAccentTimeline"/>
    <dgm:cxn modelId="{E62368CE-B160-5A4B-A21A-BFB8E57FE236}" type="presParOf" srcId="{AA4A13C5-01F2-BD49-B481-051F415F629B}" destId="{DCB54D8F-FADA-1B4D-B1AE-45595DE6B905}" srcOrd="0" destOrd="0" presId="urn:microsoft.com/office/officeart/2008/layout/CircleAccentTimeline"/>
    <dgm:cxn modelId="{F70D5F11-8EE0-5C4D-A782-23F3D19E6A3F}" type="presParOf" srcId="{AA4A13C5-01F2-BD49-B481-051F415F629B}" destId="{61A96205-BE5E-3240-BBD4-5676F94E7983}" srcOrd="1" destOrd="0" presId="urn:microsoft.com/office/officeart/2008/layout/CircleAccentTimeline"/>
    <dgm:cxn modelId="{A2846CA7-353C-0748-A1A3-BE3F8125E552}" type="presParOf" srcId="{AA4A13C5-01F2-BD49-B481-051F415F629B}" destId="{4C9F0CE5-3516-1748-986C-7BCB895BF2D6}" srcOrd="2" destOrd="0" presId="urn:microsoft.com/office/officeart/2008/layout/CircleAccentTimeline"/>
    <dgm:cxn modelId="{0C6E2FE7-5D34-0A4A-ACAD-C8A7BDCDCB1F}" type="presParOf" srcId="{BE4D9B21-D5C9-9940-8B49-6047646400EA}" destId="{27CC738D-7D69-9D40-A870-CA547B1C9870}" srcOrd="1" destOrd="0" presId="urn:microsoft.com/office/officeart/2008/layout/CircleAccentTimeline"/>
    <dgm:cxn modelId="{B696C0D7-39B9-9E41-A1BF-12100A278DFB}" type="presParOf" srcId="{BE4D9B21-D5C9-9940-8B49-6047646400EA}" destId="{77560648-C34F-2548-B796-A5E386FA33CE}" srcOrd="2" destOrd="0" presId="urn:microsoft.com/office/officeart/2008/layout/CircleAccentTimeline"/>
    <dgm:cxn modelId="{34F82DE7-6D62-354E-BFE2-96B35FF35DFF}" type="presParOf" srcId="{BE4D9B21-D5C9-9940-8B49-6047646400EA}" destId="{4835A800-5A96-4149-BAFC-5B5FF368E863}" srcOrd="3" destOrd="0" presId="urn:microsoft.com/office/officeart/2008/layout/CircleAccentTimeline"/>
    <dgm:cxn modelId="{6C1EACCF-7C7D-9E4D-B9FB-F3EF865F57FB}" type="presParOf" srcId="{BE4D9B21-D5C9-9940-8B49-6047646400EA}" destId="{489ADB2B-E55E-3A4B-A748-BAF6728C2882}" srcOrd="4" destOrd="0" presId="urn:microsoft.com/office/officeart/2008/layout/CircleAccentTimeline"/>
    <dgm:cxn modelId="{07AB7100-C478-DA47-AAA8-7831198018DD}" type="presParOf" srcId="{489ADB2B-E55E-3A4B-A748-BAF6728C2882}" destId="{79A8C52C-EE3F-3F4A-B267-47F376CA66EE}" srcOrd="0" destOrd="0" presId="urn:microsoft.com/office/officeart/2008/layout/CircleAccentTimeline"/>
    <dgm:cxn modelId="{0088632E-AB42-3847-B0A7-601039DCD654}" type="presParOf" srcId="{489ADB2B-E55E-3A4B-A748-BAF6728C2882}" destId="{8B27A659-5D44-ED46-93D3-F5527ECD58E9}" srcOrd="1" destOrd="0" presId="urn:microsoft.com/office/officeart/2008/layout/CircleAccentTimeline"/>
    <dgm:cxn modelId="{459D9AA4-4592-3E47-A2BE-76FD1C2E0B07}" type="presParOf" srcId="{489ADB2B-E55E-3A4B-A748-BAF6728C2882}" destId="{9486099B-5C1D-7243-B351-4AA2DA6BB103}" srcOrd="2" destOrd="0" presId="urn:microsoft.com/office/officeart/2008/layout/CircleAccentTimeline"/>
    <dgm:cxn modelId="{990E0F77-5289-BA44-AF9F-FFF3AF802786}" type="presParOf" srcId="{BE4D9B21-D5C9-9940-8B49-6047646400EA}" destId="{505ADE16-2512-E540-9C28-5B98A7844268}" srcOrd="5" destOrd="0" presId="urn:microsoft.com/office/officeart/2008/layout/CircleAccentTimeline"/>
    <dgm:cxn modelId="{C3ABE877-4D6C-2C42-A1B0-D7DB1140E695}" type="presParOf" srcId="{BE4D9B21-D5C9-9940-8B49-6047646400EA}" destId="{3748F8D3-3895-4C4E-9E3D-22A4E7960C21}" srcOrd="6" destOrd="0" presId="urn:microsoft.com/office/officeart/2008/layout/CircleAccentTimeline"/>
    <dgm:cxn modelId="{170D7EC4-D8B5-7D4E-9B07-32D9F4A17E31}" type="presParOf" srcId="{BE4D9B21-D5C9-9940-8B49-6047646400EA}" destId="{C2AFCAB2-3498-F549-80EA-64AE6DF7D5AB}" srcOrd="7" destOrd="0" presId="urn:microsoft.com/office/officeart/2008/layout/CircleAccentTimeline"/>
    <dgm:cxn modelId="{AABCA034-6749-6343-9462-6F0ADFC04B6D}" type="presParOf" srcId="{BE4D9B21-D5C9-9940-8B49-6047646400EA}" destId="{AAF8FA36-B51D-2348-8268-C59D70571A48}" srcOrd="8" destOrd="0" presId="urn:microsoft.com/office/officeart/2008/layout/CircleAccentTimeline"/>
    <dgm:cxn modelId="{32AB002C-B240-C249-A0C6-E102EEEA1DC9}" type="presParOf" srcId="{AAF8FA36-B51D-2348-8268-C59D70571A48}" destId="{7520A4A4-D5CF-8248-8C5E-AC97DB3CD169}" srcOrd="0" destOrd="0" presId="urn:microsoft.com/office/officeart/2008/layout/CircleAccentTimeline"/>
    <dgm:cxn modelId="{7F692F58-D8D5-7C4F-B582-3187810D586B}" type="presParOf" srcId="{AAF8FA36-B51D-2348-8268-C59D70571A48}" destId="{BF04BDC9-BF63-794C-A016-7EFC9B1923F8}" srcOrd="1" destOrd="0" presId="urn:microsoft.com/office/officeart/2008/layout/CircleAccentTimeline"/>
    <dgm:cxn modelId="{6BF28EDE-47DF-AA4D-A5BE-C7C44ACF16AC}" type="presParOf" srcId="{AAF8FA36-B51D-2348-8268-C59D70571A48}" destId="{57BD795F-0293-E94B-8E5C-FAA37B75E569}" srcOrd="2" destOrd="0" presId="urn:microsoft.com/office/officeart/2008/layout/CircleAccentTimeline"/>
    <dgm:cxn modelId="{DB66234E-521D-1D4A-8B0A-8A24B7B10021}" type="presParOf" srcId="{BE4D9B21-D5C9-9940-8B49-6047646400EA}" destId="{BF9E846C-FF4D-0247-8AB5-88441C027791}" srcOrd="9" destOrd="0" presId="urn:microsoft.com/office/officeart/2008/layout/CircleAccentTimeline"/>
    <dgm:cxn modelId="{657656C8-08B0-9C47-A9F0-375DB7C6B4CB}" type="presParOf" srcId="{BE4D9B21-D5C9-9940-8B49-6047646400EA}" destId="{471D5EB1-EF74-E149-8F85-31C60E272444}" srcOrd="10" destOrd="0" presId="urn:microsoft.com/office/officeart/2008/layout/CircleAccentTimeline"/>
    <dgm:cxn modelId="{FFD95E42-5A8E-694B-BB30-1C851B87840B}" type="presParOf" srcId="{BE4D9B21-D5C9-9940-8B49-6047646400EA}" destId="{5032B2BA-98FC-3241-965F-823D6DCA54A6}" srcOrd="11" destOrd="0" presId="urn:microsoft.com/office/officeart/2008/layout/CircleAccentTimeline"/>
    <dgm:cxn modelId="{0A60A009-D159-B54F-990B-1AAE66D06E90}" type="presParOf" srcId="{BE4D9B21-D5C9-9940-8B49-6047646400EA}" destId="{C128A601-C64D-2A44-968B-BBBE6E2E49B5}" srcOrd="12" destOrd="0" presId="urn:microsoft.com/office/officeart/2008/layout/CircleAccentTimeline"/>
    <dgm:cxn modelId="{1E456BDF-55F2-CD4F-891B-AFDCF1CE9925}" type="presParOf" srcId="{C128A601-C64D-2A44-968B-BBBE6E2E49B5}" destId="{87FCB1E8-066B-F747-A79F-CDA9A0FBAB9F}" srcOrd="0" destOrd="0" presId="urn:microsoft.com/office/officeart/2008/layout/CircleAccentTimeline"/>
    <dgm:cxn modelId="{1DAFBD30-2DFD-1B43-8DE7-EAB45E7D4F5E}" type="presParOf" srcId="{C128A601-C64D-2A44-968B-BBBE6E2E49B5}" destId="{3473868C-CB68-F146-90D9-6A2B5FC5AE75}" srcOrd="1" destOrd="0" presId="urn:microsoft.com/office/officeart/2008/layout/CircleAccentTimeline"/>
    <dgm:cxn modelId="{E36639E0-FB76-2444-8CB3-E40CDE049033}" type="presParOf" srcId="{C128A601-C64D-2A44-968B-BBBE6E2E49B5}" destId="{95CA359F-3E6C-1745-BB7D-AAA9EF16D29F}" srcOrd="2" destOrd="0" presId="urn:microsoft.com/office/officeart/2008/layout/CircleAccentTimeline"/>
    <dgm:cxn modelId="{34578C4A-84F6-E34B-8726-E938C25EAB61}" type="presParOf" srcId="{BE4D9B21-D5C9-9940-8B49-6047646400EA}" destId="{774843E4-D9D9-A449-944F-0A420824B091}" srcOrd="13" destOrd="0" presId="urn:microsoft.com/office/officeart/2008/layout/CircleAccentTimeline"/>
    <dgm:cxn modelId="{2C0050ED-5AAB-2246-AA7D-CC74191A7139}" type="presParOf" srcId="{BE4D9B21-D5C9-9940-8B49-6047646400EA}" destId="{D13D7939-B22D-1A48-84D1-F569ABF1EB0E}" srcOrd="14" destOrd="0" presId="urn:microsoft.com/office/officeart/2008/layout/CircleAccentTimeline"/>
    <dgm:cxn modelId="{2C9344CB-31E9-5940-8A1D-02D27326C890}" type="presParOf" srcId="{BE4D9B21-D5C9-9940-8B49-6047646400EA}" destId="{401DD60D-9DA5-8D41-8B74-B4F9C7D3730B}" srcOrd="15" destOrd="0" presId="urn:microsoft.com/office/officeart/2008/layout/CircleAccentTimeline"/>
    <dgm:cxn modelId="{75D2CC6B-4B79-9A40-A4E5-8819E6B67D81}" type="presParOf" srcId="{401DD60D-9DA5-8D41-8B74-B4F9C7D3730B}" destId="{49E7A785-3666-0443-835D-3581E3D9DDA0}" srcOrd="0" destOrd="0" presId="urn:microsoft.com/office/officeart/2008/layout/CircleAccentTimeline"/>
    <dgm:cxn modelId="{C8F7DE99-4E2C-7940-A137-BD1396511471}" type="presParOf" srcId="{401DD60D-9DA5-8D41-8B74-B4F9C7D3730B}" destId="{5BE5A565-F8D6-DA45-BFBE-703A307C88A3}" srcOrd="1" destOrd="0" presId="urn:microsoft.com/office/officeart/2008/layout/CircleAccentTimeline"/>
    <dgm:cxn modelId="{87BF050A-0B94-BA43-96A2-AA63E7C71062}" type="presParOf" srcId="{401DD60D-9DA5-8D41-8B74-B4F9C7D3730B}" destId="{756053A7-2826-6845-9C24-4617B48F3AE7}" srcOrd="2" destOrd="0" presId="urn:microsoft.com/office/officeart/2008/layout/CircleAccentTimeline"/>
    <dgm:cxn modelId="{2E7339D0-4A1D-7347-959C-04F452F6BFC9}" type="presParOf" srcId="{BE4D9B21-D5C9-9940-8B49-6047646400EA}" destId="{43F564DF-1C64-574B-8AE7-024DCCECA72A}" srcOrd="16" destOrd="0" presId="urn:microsoft.com/office/officeart/2008/layout/CircleAccentTimeline"/>
    <dgm:cxn modelId="{C5C68595-A070-C84D-BCA3-4C2A05596C89}" type="presParOf" srcId="{BE4D9B21-D5C9-9940-8B49-6047646400EA}" destId="{B2EA2430-4BA0-0445-8767-C0F76F71295C}" srcOrd="17" destOrd="0" presId="urn:microsoft.com/office/officeart/2008/layout/CircleAccentTimeline"/>
    <dgm:cxn modelId="{E9EB9F9C-92A4-2348-8F4B-6118C0B60456}" type="presParOf" srcId="{BE4D9B21-D5C9-9940-8B49-6047646400EA}" destId="{11B2FC9A-A20B-3640-9526-1114059F95EC}" srcOrd="18" destOrd="0" presId="urn:microsoft.com/office/officeart/2008/layout/CircleAccentTimeline"/>
    <dgm:cxn modelId="{465E1E11-5908-D549-8D10-BECBFFCF7BDA}" type="presParOf" srcId="{BE4D9B21-D5C9-9940-8B49-6047646400EA}" destId="{197B00B8-6526-FD4E-AF36-46BE02FCF080}" srcOrd="19" destOrd="0" presId="urn:microsoft.com/office/officeart/2008/layout/CircleAccentTimeline"/>
    <dgm:cxn modelId="{28797C84-5CD1-C247-B715-2F10D30E59DC}" type="presParOf" srcId="{197B00B8-6526-FD4E-AF36-46BE02FCF080}" destId="{62CB9F19-4E84-9D46-BC1D-ADA74FBC6694}" srcOrd="0" destOrd="0" presId="urn:microsoft.com/office/officeart/2008/layout/CircleAccentTimeline"/>
    <dgm:cxn modelId="{2FF0AF05-ECBD-FD47-ABDC-5E84C098A55C}" type="presParOf" srcId="{197B00B8-6526-FD4E-AF36-46BE02FCF080}" destId="{AD3CE8BF-9B69-D944-84E7-5242DD1F8625}" srcOrd="1" destOrd="0" presId="urn:microsoft.com/office/officeart/2008/layout/CircleAccentTimeline"/>
    <dgm:cxn modelId="{205AC849-1872-7A46-936B-93BE15186F89}" type="presParOf" srcId="{197B00B8-6526-FD4E-AF36-46BE02FCF080}" destId="{05F0E809-2479-6840-8FA5-571E08DB9B43}" srcOrd="2" destOrd="0" presId="urn:microsoft.com/office/officeart/2008/layout/CircleAccentTimeline"/>
    <dgm:cxn modelId="{FE51F662-CB3B-944E-A84F-AB01C534C044}" type="presParOf" srcId="{BE4D9B21-D5C9-9940-8B49-6047646400EA}" destId="{B1CF13FF-4CEB-E949-BBE9-355B36818360}" srcOrd="20" destOrd="0" presId="urn:microsoft.com/office/officeart/2008/layout/CircleAccentTimeline"/>
    <dgm:cxn modelId="{0502932A-A8AD-024F-9E76-4EEB9FBCAA38}" type="presParOf" srcId="{BE4D9B21-D5C9-9940-8B49-6047646400EA}" destId="{A166A12E-0F92-844D-B542-0F684173E675}" srcOrd="21" destOrd="0" presId="urn:microsoft.com/office/officeart/2008/layout/CircleAccentTimeline"/>
    <dgm:cxn modelId="{1A07C543-E3C2-2742-B007-854E3527363F}" type="presParOf" srcId="{BE4D9B21-D5C9-9940-8B49-6047646400EA}" destId="{C82C3FBF-DD77-E749-BF25-CCD84775B750}" srcOrd="22" destOrd="0" presId="urn:microsoft.com/office/officeart/2008/layout/CircleAccentTimeline"/>
    <dgm:cxn modelId="{0BB0222B-A4BB-E344-A690-6E75EDB179B4}" type="presParOf" srcId="{C82C3FBF-DD77-E749-BF25-CCD84775B750}" destId="{43322072-5EE5-A840-95B2-3B6FE7832A68}" srcOrd="0" destOrd="0" presId="urn:microsoft.com/office/officeart/2008/layout/CircleAccentTimeline"/>
    <dgm:cxn modelId="{3C6DF362-0A77-3947-9E4A-9A82A0C99C43}" type="presParOf" srcId="{C82C3FBF-DD77-E749-BF25-CCD84775B750}" destId="{6C1C6CEC-3DDE-1F49-B900-F4B7B964FD1C}" srcOrd="1" destOrd="0" presId="urn:microsoft.com/office/officeart/2008/layout/CircleAccentTimeline"/>
    <dgm:cxn modelId="{5D38B7E8-CAD2-B04E-9FDD-E30E9DCBCB54}" type="presParOf" srcId="{C82C3FBF-DD77-E749-BF25-CCD84775B750}" destId="{75F1A9E8-9690-BB49-9BF4-783FDACB6E04}" srcOrd="2" destOrd="0" presId="urn:microsoft.com/office/officeart/2008/layout/CircleAccentTimeline"/>
    <dgm:cxn modelId="{63A92B61-3C22-6A4F-B504-9A7F690C9E55}" type="presParOf" srcId="{BE4D9B21-D5C9-9940-8B49-6047646400EA}" destId="{6700FA56-BA95-F546-B5EA-8630C928ED03}" srcOrd="23" destOrd="0" presId="urn:microsoft.com/office/officeart/2008/layout/CircleAccentTimeline"/>
    <dgm:cxn modelId="{0A3A6F94-823C-E245-BBD2-23E3A6C6D922}" type="presParOf" srcId="{BE4D9B21-D5C9-9940-8B49-6047646400EA}" destId="{B0B2E4AE-0743-E144-B5D9-D66630942CD8}" srcOrd="24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49A24B-8159-6442-835D-B1758F4796C2}" type="doc">
      <dgm:prSet loTypeId="urn:microsoft.com/office/officeart/2005/8/layout/chevron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F6B4E1-572D-6940-8C12-69213CF3ADD6}">
      <dgm:prSet phldrT="[Text]"/>
      <dgm:spPr/>
      <dgm:t>
        <a:bodyPr/>
        <a:lstStyle/>
        <a:p>
          <a:r>
            <a:rPr lang="en-US" dirty="0" smtClean="0"/>
            <a:t>Tokenize</a:t>
          </a:r>
          <a:endParaRPr lang="en-US" dirty="0"/>
        </a:p>
      </dgm:t>
    </dgm:pt>
    <dgm:pt modelId="{7E8AB714-D872-C84F-BA9D-F174CA861BAC}" type="parTrans" cxnId="{C7224E5E-94C8-124C-A0A3-9CF4A88A9AC6}">
      <dgm:prSet/>
      <dgm:spPr/>
      <dgm:t>
        <a:bodyPr/>
        <a:lstStyle/>
        <a:p>
          <a:endParaRPr lang="en-US"/>
        </a:p>
      </dgm:t>
    </dgm:pt>
    <dgm:pt modelId="{9EB37FA0-82AB-A049-9D00-8C12F846A233}" type="sibTrans" cxnId="{C7224E5E-94C8-124C-A0A3-9CF4A88A9AC6}">
      <dgm:prSet/>
      <dgm:spPr/>
      <dgm:t>
        <a:bodyPr/>
        <a:lstStyle/>
        <a:p>
          <a:endParaRPr lang="en-US"/>
        </a:p>
      </dgm:t>
    </dgm:pt>
    <dgm:pt modelId="{EC2BCF76-8FCA-4B4E-88A7-3DD90DC4E2A5}">
      <dgm:prSet phldrT="[Text]"/>
      <dgm:spPr/>
      <dgm:t>
        <a:bodyPr/>
        <a:lstStyle/>
        <a:p>
          <a:r>
            <a:rPr lang="en-US" dirty="0" smtClean="0"/>
            <a:t>Tokenize text</a:t>
          </a:r>
          <a:endParaRPr lang="en-US" dirty="0"/>
        </a:p>
      </dgm:t>
    </dgm:pt>
    <dgm:pt modelId="{002E472B-3A49-C945-BF9F-8D17C1461F89}" type="parTrans" cxnId="{35F54D41-D94F-D044-AB3F-71876388AAEF}">
      <dgm:prSet/>
      <dgm:spPr/>
      <dgm:t>
        <a:bodyPr/>
        <a:lstStyle/>
        <a:p>
          <a:endParaRPr lang="en-US"/>
        </a:p>
      </dgm:t>
    </dgm:pt>
    <dgm:pt modelId="{336A7DFE-287D-4649-BB8E-DDD3869DE79D}" type="sibTrans" cxnId="{35F54D41-D94F-D044-AB3F-71876388AAEF}">
      <dgm:prSet/>
      <dgm:spPr/>
      <dgm:t>
        <a:bodyPr/>
        <a:lstStyle/>
        <a:p>
          <a:endParaRPr lang="en-US"/>
        </a:p>
      </dgm:t>
    </dgm:pt>
    <dgm:pt modelId="{047DB36D-276C-B646-9327-999AE99618EB}">
      <dgm:prSet phldrT="[Text]"/>
      <dgm:spPr/>
      <dgm:t>
        <a:bodyPr/>
        <a:lstStyle/>
        <a:p>
          <a:r>
            <a:rPr lang="en-US" dirty="0" err="1" smtClean="0"/>
            <a:t>Tf-idf</a:t>
          </a:r>
          <a:r>
            <a:rPr lang="en-US" dirty="0" smtClean="0"/>
            <a:t> weight</a:t>
          </a:r>
          <a:r>
            <a:rPr lang="en-US" baseline="0" dirty="0" smtClean="0"/>
            <a:t> top 30K terms, Tested 10k and 50k</a:t>
          </a:r>
          <a:endParaRPr lang="en-US" dirty="0"/>
        </a:p>
      </dgm:t>
    </dgm:pt>
    <dgm:pt modelId="{28920838-F82E-6D44-9A1C-79D30FD97171}" type="parTrans" cxnId="{786968E2-07A7-4846-9294-B4F2D10F7091}">
      <dgm:prSet/>
      <dgm:spPr/>
      <dgm:t>
        <a:bodyPr/>
        <a:lstStyle/>
        <a:p>
          <a:endParaRPr lang="en-US"/>
        </a:p>
      </dgm:t>
    </dgm:pt>
    <dgm:pt modelId="{9557DA31-68BB-C64F-AED0-AE3AFA475802}" type="sibTrans" cxnId="{786968E2-07A7-4846-9294-B4F2D10F7091}">
      <dgm:prSet/>
      <dgm:spPr/>
      <dgm:t>
        <a:bodyPr/>
        <a:lstStyle/>
        <a:p>
          <a:endParaRPr lang="en-US"/>
        </a:p>
      </dgm:t>
    </dgm:pt>
    <dgm:pt modelId="{2F952D8D-C101-9449-B728-B36813817C02}">
      <dgm:prSet phldrT="[Text]"/>
      <dgm:spPr/>
      <dgm:t>
        <a:bodyPr/>
        <a:lstStyle/>
        <a:p>
          <a:r>
            <a:rPr lang="en-US" dirty="0" smtClean="0"/>
            <a:t>Embedding</a:t>
          </a:r>
          <a:endParaRPr lang="en-US" dirty="0"/>
        </a:p>
      </dgm:t>
    </dgm:pt>
    <dgm:pt modelId="{029D2EEF-330B-6641-B771-BB0828C38A1C}" type="parTrans" cxnId="{450BF9F7-5A95-5B42-AC90-0886EA2CAD27}">
      <dgm:prSet/>
      <dgm:spPr/>
      <dgm:t>
        <a:bodyPr/>
        <a:lstStyle/>
        <a:p>
          <a:endParaRPr lang="en-US"/>
        </a:p>
      </dgm:t>
    </dgm:pt>
    <dgm:pt modelId="{102319CD-329A-E840-87D6-C7B43C874877}" type="sibTrans" cxnId="{450BF9F7-5A95-5B42-AC90-0886EA2CAD27}">
      <dgm:prSet/>
      <dgm:spPr/>
      <dgm:t>
        <a:bodyPr/>
        <a:lstStyle/>
        <a:p>
          <a:endParaRPr lang="en-US"/>
        </a:p>
      </dgm:t>
    </dgm:pt>
    <dgm:pt modelId="{E9F04A5D-31B1-B34B-90DE-8893B6724CC9}">
      <dgm:prSet phldrT="[Text]"/>
      <dgm:spPr/>
      <dgm:t>
        <a:bodyPr/>
        <a:lstStyle/>
        <a:p>
          <a:r>
            <a:rPr lang="en-US" dirty="0" smtClean="0"/>
            <a:t>Choose</a:t>
          </a:r>
          <a:r>
            <a:rPr lang="en-US" baseline="0" dirty="0" smtClean="0"/>
            <a:t> Embedding Vectors, Glove 840B - 300</a:t>
          </a:r>
          <a:endParaRPr lang="en-US" dirty="0"/>
        </a:p>
      </dgm:t>
    </dgm:pt>
    <dgm:pt modelId="{43CE2DC1-0E80-D345-9F9A-B1BAC5AAFEF8}" type="parTrans" cxnId="{9F41FE8C-4028-8643-97C2-B1F7D26A82F7}">
      <dgm:prSet/>
      <dgm:spPr/>
      <dgm:t>
        <a:bodyPr/>
        <a:lstStyle/>
        <a:p>
          <a:endParaRPr lang="en-US"/>
        </a:p>
      </dgm:t>
    </dgm:pt>
    <dgm:pt modelId="{F6A30849-640D-0A4D-94D2-10403A621333}" type="sibTrans" cxnId="{9F41FE8C-4028-8643-97C2-B1F7D26A82F7}">
      <dgm:prSet/>
      <dgm:spPr/>
      <dgm:t>
        <a:bodyPr/>
        <a:lstStyle/>
        <a:p>
          <a:endParaRPr lang="en-US"/>
        </a:p>
      </dgm:t>
    </dgm:pt>
    <dgm:pt modelId="{5D24A124-73E8-9342-AB88-28686443EA2E}">
      <dgm:prSet phldrT="[Text]"/>
      <dgm:spPr/>
      <dgm:t>
        <a:bodyPr/>
        <a:lstStyle/>
        <a:p>
          <a:r>
            <a:rPr lang="en-US" dirty="0" smtClean="0"/>
            <a:t>Create</a:t>
          </a:r>
          <a:r>
            <a:rPr lang="en-US" baseline="0" dirty="0" smtClean="0"/>
            <a:t> embedding matrix, with Tokenized words + Embedding</a:t>
          </a:r>
          <a:endParaRPr lang="en-US" dirty="0"/>
        </a:p>
      </dgm:t>
    </dgm:pt>
    <dgm:pt modelId="{E31608A2-4E57-3A43-915A-B6A76BA51D20}" type="parTrans" cxnId="{4E3CF7F0-6E9D-F54E-9D68-D0B0B9063E46}">
      <dgm:prSet/>
      <dgm:spPr/>
      <dgm:t>
        <a:bodyPr/>
        <a:lstStyle/>
        <a:p>
          <a:endParaRPr lang="en-US"/>
        </a:p>
      </dgm:t>
    </dgm:pt>
    <dgm:pt modelId="{7E27EE39-81F8-1C45-A717-94151DC9D7E0}" type="sibTrans" cxnId="{4E3CF7F0-6E9D-F54E-9D68-D0B0B9063E46}">
      <dgm:prSet/>
      <dgm:spPr/>
      <dgm:t>
        <a:bodyPr/>
        <a:lstStyle/>
        <a:p>
          <a:endParaRPr lang="en-US"/>
        </a:p>
      </dgm:t>
    </dgm:pt>
    <dgm:pt modelId="{9B41CF49-83F0-BA42-861D-4CD3E6BBAFC8}">
      <dgm:prSet phldrT="[Text]"/>
      <dgm:spPr/>
      <dgm:t>
        <a:bodyPr/>
        <a:lstStyle/>
        <a:p>
          <a:r>
            <a:rPr lang="en-US" dirty="0" smtClean="0"/>
            <a:t>Architecture + Tuning</a:t>
          </a:r>
          <a:endParaRPr lang="en-US" dirty="0"/>
        </a:p>
      </dgm:t>
    </dgm:pt>
    <dgm:pt modelId="{9F51D304-7F6E-3E48-8B2D-414575C56D2A}" type="parTrans" cxnId="{66380BFB-01F7-1043-AEF9-BF4E4D41C5C5}">
      <dgm:prSet/>
      <dgm:spPr/>
      <dgm:t>
        <a:bodyPr/>
        <a:lstStyle/>
        <a:p>
          <a:endParaRPr lang="en-US"/>
        </a:p>
      </dgm:t>
    </dgm:pt>
    <dgm:pt modelId="{BF2691E4-F4B7-9346-BD5A-A48F83B46A26}" type="sibTrans" cxnId="{66380BFB-01F7-1043-AEF9-BF4E4D41C5C5}">
      <dgm:prSet/>
      <dgm:spPr/>
      <dgm:t>
        <a:bodyPr/>
        <a:lstStyle/>
        <a:p>
          <a:endParaRPr lang="en-US"/>
        </a:p>
      </dgm:t>
    </dgm:pt>
    <dgm:pt modelId="{F1EB1526-08A1-074C-B2CC-10ADCDAE8FF4}">
      <dgm:prSet phldrT="[Text]"/>
      <dgm:spPr/>
      <dgm:t>
        <a:bodyPr/>
        <a:lstStyle/>
        <a:p>
          <a:r>
            <a:rPr lang="en-US" dirty="0" smtClean="0"/>
            <a:t>Grated recurrent</a:t>
          </a:r>
          <a:r>
            <a:rPr lang="en-US" baseline="0" dirty="0" smtClean="0"/>
            <a:t> units (GRU’s)</a:t>
          </a:r>
          <a:endParaRPr lang="en-US" dirty="0"/>
        </a:p>
      </dgm:t>
    </dgm:pt>
    <dgm:pt modelId="{2EE4A0AE-4DB2-3E46-9AB2-FBD67D5C5095}" type="parTrans" cxnId="{9F353D40-B6D6-1C45-B35A-A1080B3DE51A}">
      <dgm:prSet/>
      <dgm:spPr/>
      <dgm:t>
        <a:bodyPr/>
        <a:lstStyle/>
        <a:p>
          <a:endParaRPr lang="en-US"/>
        </a:p>
      </dgm:t>
    </dgm:pt>
    <dgm:pt modelId="{8B8D8037-B3FC-6C44-B3D4-96B75BC51092}" type="sibTrans" cxnId="{9F353D40-B6D6-1C45-B35A-A1080B3DE51A}">
      <dgm:prSet/>
      <dgm:spPr/>
      <dgm:t>
        <a:bodyPr/>
        <a:lstStyle/>
        <a:p>
          <a:endParaRPr lang="en-US"/>
        </a:p>
      </dgm:t>
    </dgm:pt>
    <dgm:pt modelId="{85EB225C-B65B-2543-BC13-CAC2F445D465}">
      <dgm:prSet/>
      <dgm:spPr/>
      <dgm:t>
        <a:bodyPr/>
        <a:lstStyle/>
        <a:p>
          <a:r>
            <a:rPr lang="en-US" dirty="0" smtClean="0"/>
            <a:t>Dropout Level Tuned</a:t>
          </a:r>
          <a:r>
            <a:rPr lang="en-US" baseline="0" dirty="0" smtClean="0"/>
            <a:t> (0, .1, .2, .3, .4)</a:t>
          </a:r>
          <a:endParaRPr lang="en-US" dirty="0"/>
        </a:p>
      </dgm:t>
    </dgm:pt>
    <dgm:pt modelId="{15384A48-717C-9D45-9AB7-D65AA9B6A832}" type="parTrans" cxnId="{4E4111E9-B617-1E4C-BC39-45BE695B930D}">
      <dgm:prSet/>
      <dgm:spPr/>
      <dgm:t>
        <a:bodyPr/>
        <a:lstStyle/>
        <a:p>
          <a:endParaRPr lang="en-US"/>
        </a:p>
      </dgm:t>
    </dgm:pt>
    <dgm:pt modelId="{3FFFA144-DF55-3D4B-A9FE-46641E9CB80C}" type="sibTrans" cxnId="{4E4111E9-B617-1E4C-BC39-45BE695B930D}">
      <dgm:prSet/>
      <dgm:spPr/>
      <dgm:t>
        <a:bodyPr/>
        <a:lstStyle/>
        <a:p>
          <a:endParaRPr lang="en-US"/>
        </a:p>
      </dgm:t>
    </dgm:pt>
    <dgm:pt modelId="{8716962D-EF3E-B14B-BB8E-E7345A1FC922}">
      <dgm:prSet/>
      <dgm:spPr/>
      <dgm:t>
        <a:bodyPr/>
        <a:lstStyle/>
        <a:p>
          <a:r>
            <a:rPr lang="en-US" dirty="0" smtClean="0"/>
            <a:t>Optimizer chosen (Adam)</a:t>
          </a:r>
        </a:p>
        <a:p>
          <a:r>
            <a:rPr lang="en-US" baseline="0" dirty="0" smtClean="0"/>
            <a:t>Validated with 5% training data, fit on batches of 64 obs.</a:t>
          </a:r>
        </a:p>
      </dgm:t>
    </dgm:pt>
    <dgm:pt modelId="{62940924-C86A-7249-879D-998FCECBE9CE}" type="parTrans" cxnId="{5316A83A-6D75-C644-8FA0-024E366A6574}">
      <dgm:prSet/>
      <dgm:spPr/>
      <dgm:t>
        <a:bodyPr/>
        <a:lstStyle/>
        <a:p>
          <a:endParaRPr lang="en-US"/>
        </a:p>
      </dgm:t>
    </dgm:pt>
    <dgm:pt modelId="{FB399837-6CB3-3546-83A3-B908CF73B999}" type="sibTrans" cxnId="{5316A83A-6D75-C644-8FA0-024E366A6574}">
      <dgm:prSet/>
      <dgm:spPr/>
      <dgm:t>
        <a:bodyPr/>
        <a:lstStyle/>
        <a:p>
          <a:endParaRPr lang="en-US"/>
        </a:p>
      </dgm:t>
    </dgm:pt>
    <dgm:pt modelId="{4F8A3EC3-2C82-1042-AEED-E6A57BECE9A5}" type="pres">
      <dgm:prSet presAssocID="{C149A24B-8159-6442-835D-B1758F4796C2}" presName="linearFlow" presStyleCnt="0">
        <dgm:presLayoutVars>
          <dgm:dir/>
          <dgm:animLvl val="lvl"/>
          <dgm:resizeHandles val="exact"/>
        </dgm:presLayoutVars>
      </dgm:prSet>
      <dgm:spPr/>
    </dgm:pt>
    <dgm:pt modelId="{CD43A798-8906-EC4A-845A-EF8C5E5243A9}" type="pres">
      <dgm:prSet presAssocID="{D8F6B4E1-572D-6940-8C12-69213CF3ADD6}" presName="composite" presStyleCnt="0"/>
      <dgm:spPr/>
    </dgm:pt>
    <dgm:pt modelId="{7B750F2E-F175-0246-8379-7EDF60169B64}" type="pres">
      <dgm:prSet presAssocID="{D8F6B4E1-572D-6940-8C12-69213CF3ADD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E36FCDA-B7CC-0A47-84F5-6B776FEA7F76}" type="pres">
      <dgm:prSet presAssocID="{D8F6B4E1-572D-6940-8C12-69213CF3ADD6}" presName="descendantText" presStyleLbl="alignAcc1" presStyleIdx="0" presStyleCnt="3">
        <dgm:presLayoutVars>
          <dgm:bulletEnabled val="1"/>
        </dgm:presLayoutVars>
      </dgm:prSet>
      <dgm:spPr/>
    </dgm:pt>
    <dgm:pt modelId="{378144EA-5176-CE41-8E37-F9888BCFDB92}" type="pres">
      <dgm:prSet presAssocID="{9EB37FA0-82AB-A049-9D00-8C12F846A233}" presName="sp" presStyleCnt="0"/>
      <dgm:spPr/>
    </dgm:pt>
    <dgm:pt modelId="{837D4FB7-FE93-3C4B-A9F4-F2C8C5E7FC67}" type="pres">
      <dgm:prSet presAssocID="{2F952D8D-C101-9449-B728-B36813817C02}" presName="composite" presStyleCnt="0"/>
      <dgm:spPr/>
    </dgm:pt>
    <dgm:pt modelId="{0A13D3FF-7028-0B4F-8307-485AB610708B}" type="pres">
      <dgm:prSet presAssocID="{2F952D8D-C101-9449-B728-B36813817C0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9318DAE-655B-1343-9B76-A5184F4F4360}" type="pres">
      <dgm:prSet presAssocID="{2F952D8D-C101-9449-B728-B36813817C0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5DB28-764A-3144-A72B-BF0016E09E0E}" type="pres">
      <dgm:prSet presAssocID="{102319CD-329A-E840-87D6-C7B43C874877}" presName="sp" presStyleCnt="0"/>
      <dgm:spPr/>
    </dgm:pt>
    <dgm:pt modelId="{36C90D42-9CCF-9944-B6A6-710D8206F291}" type="pres">
      <dgm:prSet presAssocID="{9B41CF49-83F0-BA42-861D-4CD3E6BBAFC8}" presName="composite" presStyleCnt="0"/>
      <dgm:spPr/>
    </dgm:pt>
    <dgm:pt modelId="{66432A82-1DEC-A144-8045-AA97F3AE96D5}" type="pres">
      <dgm:prSet presAssocID="{9B41CF49-83F0-BA42-861D-4CD3E6BBAFC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C0D27D-2EC3-AD42-97BD-525235E4C075}" type="pres">
      <dgm:prSet presAssocID="{9B41CF49-83F0-BA42-861D-4CD3E6BBAFC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353D40-B6D6-1C45-B35A-A1080B3DE51A}" srcId="{9B41CF49-83F0-BA42-861D-4CD3E6BBAFC8}" destId="{F1EB1526-08A1-074C-B2CC-10ADCDAE8FF4}" srcOrd="0" destOrd="0" parTransId="{2EE4A0AE-4DB2-3E46-9AB2-FBD67D5C5095}" sibTransId="{8B8D8037-B3FC-6C44-B3D4-96B75BC51092}"/>
    <dgm:cxn modelId="{E085FB56-24EB-804E-8B7F-94C13084ED70}" type="presOf" srcId="{9B41CF49-83F0-BA42-861D-4CD3E6BBAFC8}" destId="{66432A82-1DEC-A144-8045-AA97F3AE96D5}" srcOrd="0" destOrd="0" presId="urn:microsoft.com/office/officeart/2005/8/layout/chevron2"/>
    <dgm:cxn modelId="{98DFE58E-CA21-7841-8293-646263F6D125}" type="presOf" srcId="{E9F04A5D-31B1-B34B-90DE-8893B6724CC9}" destId="{39318DAE-655B-1343-9B76-A5184F4F4360}" srcOrd="0" destOrd="0" presId="urn:microsoft.com/office/officeart/2005/8/layout/chevron2"/>
    <dgm:cxn modelId="{5316A83A-6D75-C644-8FA0-024E366A6574}" srcId="{9B41CF49-83F0-BA42-861D-4CD3E6BBAFC8}" destId="{8716962D-EF3E-B14B-BB8E-E7345A1FC922}" srcOrd="2" destOrd="0" parTransId="{62940924-C86A-7249-879D-998FCECBE9CE}" sibTransId="{FB399837-6CB3-3546-83A3-B908CF73B999}"/>
    <dgm:cxn modelId="{4E3CF7F0-6E9D-F54E-9D68-D0B0B9063E46}" srcId="{2F952D8D-C101-9449-B728-B36813817C02}" destId="{5D24A124-73E8-9342-AB88-28686443EA2E}" srcOrd="1" destOrd="0" parTransId="{E31608A2-4E57-3A43-915A-B6A76BA51D20}" sibTransId="{7E27EE39-81F8-1C45-A717-94151DC9D7E0}"/>
    <dgm:cxn modelId="{4E4111E9-B617-1E4C-BC39-45BE695B930D}" srcId="{9B41CF49-83F0-BA42-861D-4CD3E6BBAFC8}" destId="{85EB225C-B65B-2543-BC13-CAC2F445D465}" srcOrd="1" destOrd="0" parTransId="{15384A48-717C-9D45-9AB7-D65AA9B6A832}" sibTransId="{3FFFA144-DF55-3D4B-A9FE-46641E9CB80C}"/>
    <dgm:cxn modelId="{D92EC410-A154-C44C-BEB6-6F61D68CFFC3}" type="presOf" srcId="{047DB36D-276C-B646-9327-999AE99618EB}" destId="{5E36FCDA-B7CC-0A47-84F5-6B776FEA7F76}" srcOrd="0" destOrd="1" presId="urn:microsoft.com/office/officeart/2005/8/layout/chevron2"/>
    <dgm:cxn modelId="{89B6E1E0-353C-744A-9AB2-9E5B9F6E5B36}" type="presOf" srcId="{C149A24B-8159-6442-835D-B1758F4796C2}" destId="{4F8A3EC3-2C82-1042-AEED-E6A57BECE9A5}" srcOrd="0" destOrd="0" presId="urn:microsoft.com/office/officeart/2005/8/layout/chevron2"/>
    <dgm:cxn modelId="{E3CC054A-8D9D-224F-9A6E-F606D98490E0}" type="presOf" srcId="{D8F6B4E1-572D-6940-8C12-69213CF3ADD6}" destId="{7B750F2E-F175-0246-8379-7EDF60169B64}" srcOrd="0" destOrd="0" presId="urn:microsoft.com/office/officeart/2005/8/layout/chevron2"/>
    <dgm:cxn modelId="{450BF9F7-5A95-5B42-AC90-0886EA2CAD27}" srcId="{C149A24B-8159-6442-835D-B1758F4796C2}" destId="{2F952D8D-C101-9449-B728-B36813817C02}" srcOrd="1" destOrd="0" parTransId="{029D2EEF-330B-6641-B771-BB0828C38A1C}" sibTransId="{102319CD-329A-E840-87D6-C7B43C874877}"/>
    <dgm:cxn modelId="{76C1F5D0-FB9F-4940-B90C-5600CF21F96E}" type="presOf" srcId="{5D24A124-73E8-9342-AB88-28686443EA2E}" destId="{39318DAE-655B-1343-9B76-A5184F4F4360}" srcOrd="0" destOrd="1" presId="urn:microsoft.com/office/officeart/2005/8/layout/chevron2"/>
    <dgm:cxn modelId="{64173CF6-4AEF-5145-B43E-185F279A6391}" type="presOf" srcId="{EC2BCF76-8FCA-4B4E-88A7-3DD90DC4E2A5}" destId="{5E36FCDA-B7CC-0A47-84F5-6B776FEA7F76}" srcOrd="0" destOrd="0" presId="urn:microsoft.com/office/officeart/2005/8/layout/chevron2"/>
    <dgm:cxn modelId="{98607F77-342A-C143-85A7-A44726B082C2}" type="presOf" srcId="{8716962D-EF3E-B14B-BB8E-E7345A1FC922}" destId="{56C0D27D-2EC3-AD42-97BD-525235E4C075}" srcOrd="0" destOrd="2" presId="urn:microsoft.com/office/officeart/2005/8/layout/chevron2"/>
    <dgm:cxn modelId="{66380BFB-01F7-1043-AEF9-BF4E4D41C5C5}" srcId="{C149A24B-8159-6442-835D-B1758F4796C2}" destId="{9B41CF49-83F0-BA42-861D-4CD3E6BBAFC8}" srcOrd="2" destOrd="0" parTransId="{9F51D304-7F6E-3E48-8B2D-414575C56D2A}" sibTransId="{BF2691E4-F4B7-9346-BD5A-A48F83B46A26}"/>
    <dgm:cxn modelId="{9723F149-2C7B-3348-B2A2-74A0176AA94F}" type="presOf" srcId="{85EB225C-B65B-2543-BC13-CAC2F445D465}" destId="{56C0D27D-2EC3-AD42-97BD-525235E4C075}" srcOrd="0" destOrd="1" presId="urn:microsoft.com/office/officeart/2005/8/layout/chevron2"/>
    <dgm:cxn modelId="{C7224E5E-94C8-124C-A0A3-9CF4A88A9AC6}" srcId="{C149A24B-8159-6442-835D-B1758F4796C2}" destId="{D8F6B4E1-572D-6940-8C12-69213CF3ADD6}" srcOrd="0" destOrd="0" parTransId="{7E8AB714-D872-C84F-BA9D-F174CA861BAC}" sibTransId="{9EB37FA0-82AB-A049-9D00-8C12F846A233}"/>
    <dgm:cxn modelId="{786968E2-07A7-4846-9294-B4F2D10F7091}" srcId="{D8F6B4E1-572D-6940-8C12-69213CF3ADD6}" destId="{047DB36D-276C-B646-9327-999AE99618EB}" srcOrd="1" destOrd="0" parTransId="{28920838-F82E-6D44-9A1C-79D30FD97171}" sibTransId="{9557DA31-68BB-C64F-AED0-AE3AFA475802}"/>
    <dgm:cxn modelId="{0A0E7D8B-92D2-CE4C-A36A-652292525299}" type="presOf" srcId="{F1EB1526-08A1-074C-B2CC-10ADCDAE8FF4}" destId="{56C0D27D-2EC3-AD42-97BD-525235E4C075}" srcOrd="0" destOrd="0" presId="urn:microsoft.com/office/officeart/2005/8/layout/chevron2"/>
    <dgm:cxn modelId="{3189593B-EA2B-7A42-95E0-EACF3CC5ECF7}" type="presOf" srcId="{2F952D8D-C101-9449-B728-B36813817C02}" destId="{0A13D3FF-7028-0B4F-8307-485AB610708B}" srcOrd="0" destOrd="0" presId="urn:microsoft.com/office/officeart/2005/8/layout/chevron2"/>
    <dgm:cxn modelId="{35F54D41-D94F-D044-AB3F-71876388AAEF}" srcId="{D8F6B4E1-572D-6940-8C12-69213CF3ADD6}" destId="{EC2BCF76-8FCA-4B4E-88A7-3DD90DC4E2A5}" srcOrd="0" destOrd="0" parTransId="{002E472B-3A49-C945-BF9F-8D17C1461F89}" sibTransId="{336A7DFE-287D-4649-BB8E-DDD3869DE79D}"/>
    <dgm:cxn modelId="{9F41FE8C-4028-8643-97C2-B1F7D26A82F7}" srcId="{2F952D8D-C101-9449-B728-B36813817C02}" destId="{E9F04A5D-31B1-B34B-90DE-8893B6724CC9}" srcOrd="0" destOrd="0" parTransId="{43CE2DC1-0E80-D345-9F9A-B1BAC5AAFEF8}" sibTransId="{F6A30849-640D-0A4D-94D2-10403A621333}"/>
    <dgm:cxn modelId="{819257F4-21CD-D248-B4ED-561E0E7DB309}" type="presParOf" srcId="{4F8A3EC3-2C82-1042-AEED-E6A57BECE9A5}" destId="{CD43A798-8906-EC4A-845A-EF8C5E5243A9}" srcOrd="0" destOrd="0" presId="urn:microsoft.com/office/officeart/2005/8/layout/chevron2"/>
    <dgm:cxn modelId="{D7AFF65F-7E88-9540-A682-B1B609A6EE35}" type="presParOf" srcId="{CD43A798-8906-EC4A-845A-EF8C5E5243A9}" destId="{7B750F2E-F175-0246-8379-7EDF60169B64}" srcOrd="0" destOrd="0" presId="urn:microsoft.com/office/officeart/2005/8/layout/chevron2"/>
    <dgm:cxn modelId="{D542B962-6500-D945-832E-84B93C112888}" type="presParOf" srcId="{CD43A798-8906-EC4A-845A-EF8C5E5243A9}" destId="{5E36FCDA-B7CC-0A47-84F5-6B776FEA7F76}" srcOrd="1" destOrd="0" presId="urn:microsoft.com/office/officeart/2005/8/layout/chevron2"/>
    <dgm:cxn modelId="{3D0B70C4-018C-084C-938D-D4FC939AF846}" type="presParOf" srcId="{4F8A3EC3-2C82-1042-AEED-E6A57BECE9A5}" destId="{378144EA-5176-CE41-8E37-F9888BCFDB92}" srcOrd="1" destOrd="0" presId="urn:microsoft.com/office/officeart/2005/8/layout/chevron2"/>
    <dgm:cxn modelId="{5544E439-C09F-0D40-B3D0-F705231705AC}" type="presParOf" srcId="{4F8A3EC3-2C82-1042-AEED-E6A57BECE9A5}" destId="{837D4FB7-FE93-3C4B-A9F4-F2C8C5E7FC67}" srcOrd="2" destOrd="0" presId="urn:microsoft.com/office/officeart/2005/8/layout/chevron2"/>
    <dgm:cxn modelId="{2C9504DF-B199-AF41-A57B-0A61FD64E7D5}" type="presParOf" srcId="{837D4FB7-FE93-3C4B-A9F4-F2C8C5E7FC67}" destId="{0A13D3FF-7028-0B4F-8307-485AB610708B}" srcOrd="0" destOrd="0" presId="urn:microsoft.com/office/officeart/2005/8/layout/chevron2"/>
    <dgm:cxn modelId="{FF1048FA-17AB-5F49-A7AC-BFFF47A001CE}" type="presParOf" srcId="{837D4FB7-FE93-3C4B-A9F4-F2C8C5E7FC67}" destId="{39318DAE-655B-1343-9B76-A5184F4F4360}" srcOrd="1" destOrd="0" presId="urn:microsoft.com/office/officeart/2005/8/layout/chevron2"/>
    <dgm:cxn modelId="{D9039EDE-FB17-D24B-956E-432BA4E6606E}" type="presParOf" srcId="{4F8A3EC3-2C82-1042-AEED-E6A57BECE9A5}" destId="{C225DB28-764A-3144-A72B-BF0016E09E0E}" srcOrd="3" destOrd="0" presId="urn:microsoft.com/office/officeart/2005/8/layout/chevron2"/>
    <dgm:cxn modelId="{42812E99-C2F5-CC4E-ACC4-337EA0BDAFA6}" type="presParOf" srcId="{4F8A3EC3-2C82-1042-AEED-E6A57BECE9A5}" destId="{36C90D42-9CCF-9944-B6A6-710D8206F291}" srcOrd="4" destOrd="0" presId="urn:microsoft.com/office/officeart/2005/8/layout/chevron2"/>
    <dgm:cxn modelId="{077BFEBF-E9D0-A34C-AFA0-4D3670CC2810}" type="presParOf" srcId="{36C90D42-9CCF-9944-B6A6-710D8206F291}" destId="{66432A82-1DEC-A144-8045-AA97F3AE96D5}" srcOrd="0" destOrd="0" presId="urn:microsoft.com/office/officeart/2005/8/layout/chevron2"/>
    <dgm:cxn modelId="{0A0BED02-10EF-F54D-AAAA-A9AC7F78CCD1}" type="presParOf" srcId="{36C90D42-9CCF-9944-B6A6-710D8206F291}" destId="{56C0D27D-2EC3-AD42-97BD-525235E4C07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54D8F-FADA-1B4D-B1AE-45595DE6B905}">
      <dsp:nvSpPr>
        <dsp:cNvPr id="0" name=""/>
        <dsp:cNvSpPr/>
      </dsp:nvSpPr>
      <dsp:spPr>
        <a:xfrm>
          <a:off x="36" y="1561431"/>
          <a:ext cx="1135831" cy="1135831"/>
        </a:xfrm>
        <a:prstGeom prst="donut">
          <a:avLst>
            <a:gd name="adj" fmla="val 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96205-BE5E-3240-BBD4-5676F94E7983}">
      <dsp:nvSpPr>
        <dsp:cNvPr id="0" name=""/>
        <dsp:cNvSpPr/>
      </dsp:nvSpPr>
      <dsp:spPr>
        <a:xfrm rot="17700000">
          <a:off x="400252" y="635496"/>
          <a:ext cx="1411965" cy="680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Full text values</a:t>
          </a:r>
          <a:endParaRPr lang="en-US" sz="2400" kern="1200" dirty="0"/>
        </a:p>
      </dsp:txBody>
      <dsp:txXfrm>
        <a:off x="400252" y="635496"/>
        <a:ext cx="1411965" cy="680458"/>
      </dsp:txXfrm>
    </dsp:sp>
    <dsp:sp modelId="{79A8C52C-EE3F-3F4A-B267-47F376CA66EE}">
      <dsp:nvSpPr>
        <dsp:cNvPr id="0" name=""/>
        <dsp:cNvSpPr/>
      </dsp:nvSpPr>
      <dsp:spPr>
        <a:xfrm>
          <a:off x="1221422" y="1834563"/>
          <a:ext cx="589568" cy="58956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7A659-5D44-ED46-93D3-F5527ECD58E9}">
      <dsp:nvSpPr>
        <dsp:cNvPr id="0" name=""/>
        <dsp:cNvSpPr/>
      </dsp:nvSpPr>
      <dsp:spPr>
        <a:xfrm rot="17700000">
          <a:off x="523159" y="2655149"/>
          <a:ext cx="1221416" cy="588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Unigram </a:t>
          </a:r>
          <a:r>
            <a:rPr lang="en-US" sz="1400" kern="1200" dirty="0" err="1" smtClean="0"/>
            <a:t>tf-idf</a:t>
          </a:r>
          <a:r>
            <a:rPr lang="en-US" sz="1400" kern="1200" dirty="0" smtClean="0"/>
            <a:t>*</a:t>
          </a:r>
          <a:endParaRPr lang="en-US" sz="1400" kern="1200" dirty="0"/>
        </a:p>
      </dsp:txBody>
      <dsp:txXfrm>
        <a:off x="523159" y="2655149"/>
        <a:ext cx="1221416" cy="588921"/>
      </dsp:txXfrm>
    </dsp:sp>
    <dsp:sp modelId="{9486099B-5C1D-7243-B351-4AA2DA6BB103}">
      <dsp:nvSpPr>
        <dsp:cNvPr id="0" name=""/>
        <dsp:cNvSpPr/>
      </dsp:nvSpPr>
      <dsp:spPr>
        <a:xfrm rot="17700000">
          <a:off x="1287838" y="1014624"/>
          <a:ext cx="1221416" cy="588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0A4A4-D5CF-8248-8C5E-AC97DB3CD169}">
      <dsp:nvSpPr>
        <dsp:cNvPr id="0" name=""/>
        <dsp:cNvSpPr/>
      </dsp:nvSpPr>
      <dsp:spPr>
        <a:xfrm>
          <a:off x="1896455" y="1834563"/>
          <a:ext cx="589568" cy="589568"/>
        </a:xfrm>
        <a:prstGeom prst="ellipse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4BDC9-BF63-794C-A016-7EFC9B1923F8}">
      <dsp:nvSpPr>
        <dsp:cNvPr id="0" name=""/>
        <dsp:cNvSpPr/>
      </dsp:nvSpPr>
      <dsp:spPr>
        <a:xfrm rot="17700000">
          <a:off x="1198192" y="2655149"/>
          <a:ext cx="1221416" cy="588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N-grams </a:t>
          </a:r>
          <a:r>
            <a:rPr lang="en-US" sz="1400" kern="1200" dirty="0" err="1" smtClean="0"/>
            <a:t>tf-idf</a:t>
          </a:r>
          <a:r>
            <a:rPr lang="en-US" sz="1400" kern="1200" dirty="0" smtClean="0"/>
            <a:t>*</a:t>
          </a:r>
          <a:endParaRPr lang="en-US" sz="1400" kern="1200" dirty="0"/>
        </a:p>
      </dsp:txBody>
      <dsp:txXfrm>
        <a:off x="1198192" y="2655149"/>
        <a:ext cx="1221416" cy="588921"/>
      </dsp:txXfrm>
    </dsp:sp>
    <dsp:sp modelId="{57BD795F-0293-E94B-8E5C-FAA37B75E569}">
      <dsp:nvSpPr>
        <dsp:cNvPr id="0" name=""/>
        <dsp:cNvSpPr/>
      </dsp:nvSpPr>
      <dsp:spPr>
        <a:xfrm rot="17700000">
          <a:off x="1962871" y="1014624"/>
          <a:ext cx="1221416" cy="588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FCB1E8-066B-F747-A79F-CDA9A0FBAB9F}">
      <dsp:nvSpPr>
        <dsp:cNvPr id="0" name=""/>
        <dsp:cNvSpPr/>
      </dsp:nvSpPr>
      <dsp:spPr>
        <a:xfrm>
          <a:off x="2571488" y="1834563"/>
          <a:ext cx="589568" cy="589568"/>
        </a:xfrm>
        <a:prstGeom prst="ellipse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3868C-CB68-F146-90D9-6A2B5FC5AE75}">
      <dsp:nvSpPr>
        <dsp:cNvPr id="0" name=""/>
        <dsp:cNvSpPr/>
      </dsp:nvSpPr>
      <dsp:spPr>
        <a:xfrm rot="17700000">
          <a:off x="1873225" y="2655149"/>
          <a:ext cx="1221416" cy="588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Engineered Text</a:t>
          </a:r>
          <a:r>
            <a:rPr lang="en-US" sz="1400" kern="1200" baseline="0" dirty="0" smtClean="0"/>
            <a:t> Feat</a:t>
          </a:r>
          <a:endParaRPr lang="en-US" sz="1400" kern="1200" dirty="0"/>
        </a:p>
      </dsp:txBody>
      <dsp:txXfrm>
        <a:off x="1873225" y="2655149"/>
        <a:ext cx="1221416" cy="588921"/>
      </dsp:txXfrm>
    </dsp:sp>
    <dsp:sp modelId="{95CA359F-3E6C-1745-BB7D-AAA9EF16D29F}">
      <dsp:nvSpPr>
        <dsp:cNvPr id="0" name=""/>
        <dsp:cNvSpPr/>
      </dsp:nvSpPr>
      <dsp:spPr>
        <a:xfrm rot="17700000">
          <a:off x="2637904" y="1014624"/>
          <a:ext cx="1221416" cy="588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E7A785-3666-0443-835D-3581E3D9DDA0}">
      <dsp:nvSpPr>
        <dsp:cNvPr id="0" name=""/>
        <dsp:cNvSpPr/>
      </dsp:nvSpPr>
      <dsp:spPr>
        <a:xfrm>
          <a:off x="3246612" y="1561431"/>
          <a:ext cx="1135831" cy="1135831"/>
        </a:xfrm>
        <a:prstGeom prst="donut">
          <a:avLst>
            <a:gd name="adj" fmla="val 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5A565-F8D6-DA45-BFBE-703A307C88A3}">
      <dsp:nvSpPr>
        <dsp:cNvPr id="0" name=""/>
        <dsp:cNvSpPr/>
      </dsp:nvSpPr>
      <dsp:spPr>
        <a:xfrm rot="17700000">
          <a:off x="3646828" y="635496"/>
          <a:ext cx="1411965" cy="680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dirty="0" smtClean="0"/>
            <a:t>Numerical Data</a:t>
          </a:r>
          <a:endParaRPr lang="en-US" sz="2400" kern="1200" dirty="0"/>
        </a:p>
      </dsp:txBody>
      <dsp:txXfrm>
        <a:off x="3646828" y="635496"/>
        <a:ext cx="1411965" cy="680458"/>
      </dsp:txXfrm>
    </dsp:sp>
    <dsp:sp modelId="{62CB9F19-4E84-9D46-BC1D-ADA74FBC6694}">
      <dsp:nvSpPr>
        <dsp:cNvPr id="0" name=""/>
        <dsp:cNvSpPr/>
      </dsp:nvSpPr>
      <dsp:spPr>
        <a:xfrm>
          <a:off x="4467999" y="1834563"/>
          <a:ext cx="589568" cy="589568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CE8BF-9B69-D944-84E7-5242DD1F8625}">
      <dsp:nvSpPr>
        <dsp:cNvPr id="0" name=""/>
        <dsp:cNvSpPr/>
      </dsp:nvSpPr>
      <dsp:spPr>
        <a:xfrm rot="17700000">
          <a:off x="3769735" y="2655149"/>
          <a:ext cx="1221416" cy="588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Normalize</a:t>
          </a:r>
          <a:r>
            <a:rPr lang="en-US" sz="1400" kern="1200" baseline="0" dirty="0" smtClean="0"/>
            <a:t>  Numerical Values</a:t>
          </a:r>
          <a:endParaRPr lang="en-US" sz="1400" kern="1200" dirty="0"/>
        </a:p>
      </dsp:txBody>
      <dsp:txXfrm>
        <a:off x="3769735" y="2655149"/>
        <a:ext cx="1221416" cy="588921"/>
      </dsp:txXfrm>
    </dsp:sp>
    <dsp:sp modelId="{05F0E809-2479-6840-8FA5-571E08DB9B43}">
      <dsp:nvSpPr>
        <dsp:cNvPr id="0" name=""/>
        <dsp:cNvSpPr/>
      </dsp:nvSpPr>
      <dsp:spPr>
        <a:xfrm rot="17700000">
          <a:off x="4534414" y="1014624"/>
          <a:ext cx="1221416" cy="588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22072-5EE5-A840-95B2-3B6FE7832A68}">
      <dsp:nvSpPr>
        <dsp:cNvPr id="0" name=""/>
        <dsp:cNvSpPr/>
      </dsp:nvSpPr>
      <dsp:spPr>
        <a:xfrm>
          <a:off x="5143122" y="1561431"/>
          <a:ext cx="1135831" cy="1135831"/>
        </a:xfrm>
        <a:prstGeom prst="donut">
          <a:avLst>
            <a:gd name="adj" fmla="val 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C6CEC-3DDE-1F49-B900-F4B7B964FD1C}">
      <dsp:nvSpPr>
        <dsp:cNvPr id="0" name=""/>
        <dsp:cNvSpPr/>
      </dsp:nvSpPr>
      <dsp:spPr>
        <a:xfrm rot="17700000">
          <a:off x="5543338" y="635496"/>
          <a:ext cx="1411965" cy="680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CV Logistic Regression</a:t>
          </a:r>
          <a:endParaRPr lang="en-US" sz="2400" kern="1200" dirty="0"/>
        </a:p>
      </dsp:txBody>
      <dsp:txXfrm>
        <a:off x="5543338" y="635496"/>
        <a:ext cx="1411965" cy="6804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50F2E-F175-0246-8379-7EDF60169B64}">
      <dsp:nvSpPr>
        <dsp:cNvPr id="0" name=""/>
        <dsp:cNvSpPr/>
      </dsp:nvSpPr>
      <dsp:spPr>
        <a:xfrm rot="5400000">
          <a:off x="-222770" y="223842"/>
          <a:ext cx="1485134" cy="103959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Tokenize</a:t>
          </a:r>
          <a:endParaRPr lang="en-US" sz="1500" kern="1200" dirty="0"/>
        </a:p>
      </dsp:txBody>
      <dsp:txXfrm rot="-5400000">
        <a:off x="1" y="520869"/>
        <a:ext cx="1039593" cy="445541"/>
      </dsp:txXfrm>
    </dsp:sp>
    <dsp:sp modelId="{5E36FCDA-B7CC-0A47-84F5-6B776FEA7F76}">
      <dsp:nvSpPr>
        <dsp:cNvPr id="0" name=""/>
        <dsp:cNvSpPr/>
      </dsp:nvSpPr>
      <dsp:spPr>
        <a:xfrm rot="5400000">
          <a:off x="3563548" y="-2522882"/>
          <a:ext cx="965337" cy="6013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Tokenize text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Tf-idf</a:t>
          </a:r>
          <a:r>
            <a:rPr lang="en-US" sz="1300" kern="1200" dirty="0" smtClean="0"/>
            <a:t> weight</a:t>
          </a:r>
          <a:r>
            <a:rPr lang="en-US" sz="1300" kern="1200" baseline="0" dirty="0" smtClean="0"/>
            <a:t> top 30K terms, Tested 10k and 50k</a:t>
          </a:r>
          <a:endParaRPr lang="en-US" sz="1300" kern="1200" dirty="0"/>
        </a:p>
      </dsp:txBody>
      <dsp:txXfrm rot="-5400000">
        <a:off x="1039593" y="48197"/>
        <a:ext cx="5966123" cy="871089"/>
      </dsp:txXfrm>
    </dsp:sp>
    <dsp:sp modelId="{0A13D3FF-7028-0B4F-8307-485AB610708B}">
      <dsp:nvSpPr>
        <dsp:cNvPr id="0" name=""/>
        <dsp:cNvSpPr/>
      </dsp:nvSpPr>
      <dsp:spPr>
        <a:xfrm rot="5400000">
          <a:off x="-222770" y="1513328"/>
          <a:ext cx="1485134" cy="103959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Embedding</a:t>
          </a:r>
          <a:endParaRPr lang="en-US" sz="1500" kern="1200" dirty="0"/>
        </a:p>
      </dsp:txBody>
      <dsp:txXfrm rot="-5400000">
        <a:off x="1" y="1810355"/>
        <a:ext cx="1039593" cy="445541"/>
      </dsp:txXfrm>
    </dsp:sp>
    <dsp:sp modelId="{39318DAE-655B-1343-9B76-A5184F4F4360}">
      <dsp:nvSpPr>
        <dsp:cNvPr id="0" name=""/>
        <dsp:cNvSpPr/>
      </dsp:nvSpPr>
      <dsp:spPr>
        <a:xfrm rot="5400000">
          <a:off x="3563548" y="-1233397"/>
          <a:ext cx="965337" cy="6013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Choose</a:t>
          </a:r>
          <a:r>
            <a:rPr lang="en-US" sz="1300" kern="1200" baseline="0" dirty="0" smtClean="0"/>
            <a:t> Embedding Vectors, Glove 840B - 300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Create</a:t>
          </a:r>
          <a:r>
            <a:rPr lang="en-US" sz="1300" kern="1200" baseline="0" dirty="0" smtClean="0"/>
            <a:t> embedding matrix, with Tokenized words + Embedding</a:t>
          </a:r>
          <a:endParaRPr lang="en-US" sz="1300" kern="1200" dirty="0"/>
        </a:p>
      </dsp:txBody>
      <dsp:txXfrm rot="-5400000">
        <a:off x="1039593" y="1337682"/>
        <a:ext cx="5966123" cy="871089"/>
      </dsp:txXfrm>
    </dsp:sp>
    <dsp:sp modelId="{66432A82-1DEC-A144-8045-AA97F3AE96D5}">
      <dsp:nvSpPr>
        <dsp:cNvPr id="0" name=""/>
        <dsp:cNvSpPr/>
      </dsp:nvSpPr>
      <dsp:spPr>
        <a:xfrm rot="5400000">
          <a:off x="-222770" y="2802813"/>
          <a:ext cx="1485134" cy="103959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Architecture + Tuning</a:t>
          </a:r>
          <a:endParaRPr lang="en-US" sz="1500" kern="1200" dirty="0"/>
        </a:p>
      </dsp:txBody>
      <dsp:txXfrm rot="-5400000">
        <a:off x="1" y="3099840"/>
        <a:ext cx="1039593" cy="445541"/>
      </dsp:txXfrm>
    </dsp:sp>
    <dsp:sp modelId="{56C0D27D-2EC3-AD42-97BD-525235E4C075}">
      <dsp:nvSpPr>
        <dsp:cNvPr id="0" name=""/>
        <dsp:cNvSpPr/>
      </dsp:nvSpPr>
      <dsp:spPr>
        <a:xfrm rot="5400000">
          <a:off x="3563548" y="56088"/>
          <a:ext cx="965337" cy="6013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Grated recurrent</a:t>
          </a:r>
          <a:r>
            <a:rPr lang="en-US" sz="1300" kern="1200" baseline="0" dirty="0" smtClean="0"/>
            <a:t> units (GRU’s)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Dropout Level Tuned</a:t>
          </a:r>
          <a:r>
            <a:rPr lang="en-US" sz="1300" kern="1200" baseline="0" dirty="0" smtClean="0"/>
            <a:t> (0, .1, .2, .3, .4)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Optimizer chosen (Adam)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baseline="0" dirty="0" smtClean="0"/>
            <a:t>Validated with 5% training data, fit on batches of 64 obs.</a:t>
          </a:r>
        </a:p>
      </dsp:txBody>
      <dsp:txXfrm rot="-5400000">
        <a:off x="1039593" y="2627167"/>
        <a:ext cx="5966123" cy="871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3/11/18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3/11/18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33340-7CBB-B544-ACFC-58027E674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7A811B-0D14-2141-9608-1DF929A9A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7D0D90-AD64-664F-A5A0-FCC58B70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DC88-DA78-0F41-AAC1-B7FD6DC9184B}" type="datetime1">
              <a:rPr lang="en-US" smtClean="0"/>
              <a:t>3/11/18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77988D-E887-7B49-B9CE-6BB75EB7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D8503A-09BE-5745-9660-89E7BD02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5ADDF2-D12C-FA45-8AE3-4E6DC56D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B942985-2B57-3947-BD35-1522DBCEC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F02E91-D08D-6448-B35D-251F17FF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8EB0-02E4-6C4D-B2BF-04F7F18E25E1}" type="datetime1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456F0D-1D41-E74A-AD23-A8CFF4DD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3C3A75-D95C-3F43-BFCE-56EBD4FF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87481E1-59A7-744A-BE11-6824627ADC25}"/>
              </a:ext>
            </a:extLst>
          </p:cNvPr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9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0638D5E-F075-734C-9499-9C74BC1E1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66933AB-24BB-154A-A733-36AA66A46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ED6C8F-751B-5D4E-B752-35A8CC57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A88B-8468-2E47-8E9C-EA11CB2A6499}" type="datetime1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442135-36D1-6C4F-B9A4-4EE002BC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AC4C6-C9A9-7349-8599-420A9182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84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1A4A-9F8B-7941-81D7-4CF246D412BF}" type="datetime1">
              <a:rPr lang="en-US" smtClean="0"/>
              <a:t>3/11/18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2135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A0711C5-5038-7343-8BED-6839636EFD4C}" type="datetime1">
              <a:rPr lang="en-US" smtClean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B1D260-8EE1-B442-BD5A-44E8C166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C63735-A237-534A-960A-01751FD04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A6EA2D-C97E-5F4E-B756-10F04A77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3FF5-8EFA-624A-88FA-364D028719C7}" type="datetime1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DCE8FC-259A-3B43-A7B7-835AE084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44D751-10BE-FD4C-BBF7-08FABB72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1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25CE78-CE21-DC4E-A238-80C981E5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1F7ADC-EA06-E845-8D10-2C2E547AC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E33B8B-52D8-414B-B263-3526B8E6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0A3-9275-2B45-A719-259DEBB78FEA}" type="datetime1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081369-F7F4-A242-94F2-C32C7526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0297AE-0C48-854E-9C3F-5B192D26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6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314782-254D-E84A-AAAE-4A5BC549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D250D5-69DA-1343-90BE-7F5EE3228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A4B7420-11BA-FA40-A62A-F968ED5F0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B5BC77-B0AC-7040-9DED-C0F121F8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A840-3F25-1642-A314-51676CE77A41}" type="datetime1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3321CF-54DD-484A-912D-3F9DA41E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114CE5-1846-864E-8B43-4B8F09C5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3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973269-9F04-1A4C-9ECC-125E009F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AB4482-92A3-4644-BF87-CC4EDF111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7F60A2B-1052-9743-9FC4-E74B19E9C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8CA7381-250D-2448-B3A5-C89326654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FFEACC3-CBFD-F549-ACC1-519709FF4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BBE2E19-CEC4-CA47-9406-922F140D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C289-5D00-B649-9C1E-9FF9E9DEC5CF}" type="datetime1">
              <a:rPr lang="en-US" smtClean="0"/>
              <a:t>3/11/18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986FBAD-3452-5D40-AD29-6DC22D65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1B8267-B263-8047-AC2D-A5AD5225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441959-530A-3541-9789-B4957944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1D03363-B53A-324A-94E3-6A5D7A49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8532-06C8-6543-A821-D1C1F71E9682}" type="datetime1">
              <a:rPr lang="en-US" smtClean="0"/>
              <a:t>3/11/18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118BB7A-C5E0-7E40-8804-CCD44941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478D12A-5EFA-EE46-8CA7-1B45010A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3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26B4E94-C363-5346-B837-AF370EE5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B6CE-B51D-AD40-A294-ED02D3D3F200}" type="datetime1">
              <a:rPr lang="en-US" smtClean="0"/>
              <a:t>3/11/18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92F04E5-A920-A84D-83D0-DECEE672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E98EF4D-6D0A-964F-8F7A-6332A8DD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7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68C6A2-4C19-3D46-824F-1CF9ADF2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BDA131-394C-8043-BA57-AF02B8B1F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E2549F3-15DE-3C4F-B2D1-360321DD2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112806-4C57-994A-8273-98D8EFDE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9322-D87E-0640-BC63-8E54BFB807AB}" type="datetime1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23A9FCC-CAA7-4B47-B25D-EBFF3DE4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8AEA436-1CD1-224B-9233-877A391E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9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1207CD-4407-5D4D-A25C-1C9766C0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037322-4ECD-FB48-823E-DF984B73C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8AB4C0C-469A-B348-A78A-E741A8EAD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4BB71A-A186-0140-9CD2-0FD431B8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3416-C3FD-FB44-8E86-1A4E11AD9EB7}" type="datetime1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827BA57-3B12-9D4F-AD9E-D0B8E13D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6D21AB-E717-1843-A93E-0DF7F046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6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B242A9A-6ACF-114D-934E-A124B50F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784983-B1B0-D24A-982F-BAE9547D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0598FE-FB77-E543-B1C3-B5FA87627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F91B-BBE7-CD40-A971-85D2F8D3FE18}" type="datetime1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3FFDB0-6FC1-EA4B-A49E-C7CAA89C5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412342-0DA6-1343-A1F5-FE482FDB4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77E50CA-C27C-F248-9E91-7B67B26BDD6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8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2" r:id="rId12"/>
    <p:sldLayoutId id="2147483649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hyperlink" Target="http://scikit-learn.org/stable/modules/feature_extraction.html#text-feature-extraction" TargetMode="External"/><Relationship Id="rId1" Type="http://schemas.openxmlformats.org/officeDocument/2006/relationships/slideLayout" Target="../slideLayouts/slideLayout1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Modeling Process Overview</a:t>
            </a:r>
            <a:endParaRPr lang="en-US" dirty="0"/>
          </a:p>
        </p:txBody>
      </p:sp>
      <p:sp>
        <p:nvSpPr>
          <p:cNvPr id="3" name="Chevron 2"/>
          <p:cNvSpPr/>
          <p:nvPr/>
        </p:nvSpPr>
        <p:spPr>
          <a:xfrm>
            <a:off x="3113589" y="1786970"/>
            <a:ext cx="4305783" cy="83337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7419372" y="1805651"/>
            <a:ext cx="625033" cy="833377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6518" y="1417638"/>
            <a:ext cx="9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Set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0299" y="1408172"/>
            <a:ext cx="33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Training/Validation Set for NN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714" y="1417639"/>
            <a:ext cx="27870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Goal: Predict 6 Multi-label Toxicity Classes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Two Categories of  models fit: Logistic Regression Model, and Recurrent Neural Network (RNN).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Split Our Data into 95% train/cv sets and 5% Holdout/Test Set. 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Used 3 Fold CV, for Logistic regression, and 90% train and 5% validation for RNN</a:t>
            </a:r>
            <a:endParaRPr lang="en-US" sz="1600" dirty="0"/>
          </a:p>
        </p:txBody>
      </p:sp>
      <p:sp>
        <p:nvSpPr>
          <p:cNvPr id="8" name="Chevron 7"/>
          <p:cNvSpPr/>
          <p:nvPr/>
        </p:nvSpPr>
        <p:spPr>
          <a:xfrm>
            <a:off x="6788551" y="1786969"/>
            <a:ext cx="625033" cy="833377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3113588" y="3078440"/>
            <a:ext cx="4305783" cy="83337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5671595" y="3078439"/>
            <a:ext cx="1753563" cy="833377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7483031" y="3078439"/>
            <a:ext cx="625033" cy="833377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0299" y="2699642"/>
            <a:ext cx="425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Training/Validation Set for </a:t>
            </a:r>
            <a:r>
              <a:rPr lang="en-US" smtClean="0"/>
              <a:t>Log Regression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18092" y="2692682"/>
            <a:ext cx="9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4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111"/>
            <a:ext cx="8229600" cy="1143000"/>
          </a:xfrm>
        </p:spPr>
        <p:txBody>
          <a:bodyPr/>
          <a:lstStyle/>
          <a:p>
            <a:r>
              <a:rPr lang="en-US" dirty="0" smtClean="0"/>
              <a:t>Logistic Regression Modeling Process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42286068"/>
              </p:ext>
            </p:extLst>
          </p:nvPr>
        </p:nvGraphicFramePr>
        <p:xfrm>
          <a:off x="979990" y="1412111"/>
          <a:ext cx="6856071" cy="3819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007260"/>
            <a:ext cx="7506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800" dirty="0" smtClean="0">
                <a:hlinkClick r:id="rId7"/>
              </a:rPr>
              <a:t>http</a:t>
            </a:r>
            <a:r>
              <a:rPr lang="en-US" sz="800" dirty="0">
                <a:hlinkClick r:id="rId7"/>
              </a:rPr>
              <a:t>://</a:t>
            </a:r>
            <a:r>
              <a:rPr lang="en-US" sz="800" dirty="0" smtClean="0">
                <a:hlinkClick r:id="rId7"/>
              </a:rPr>
              <a:t>scikit-learn.org/stable/modules/feature_extraction.html#text-feature-extraction</a:t>
            </a:r>
            <a:endParaRPr lang="en-US" sz="800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800" dirty="0"/>
              <a:t>http://</a:t>
            </a:r>
            <a:r>
              <a:rPr lang="en-US" sz="800" dirty="0" err="1"/>
              <a:t>testyourvocab.com</a:t>
            </a:r>
            <a:r>
              <a:rPr lang="en-US" sz="800" dirty="0"/>
              <a:t>/blog/2013-05-10-Summary-of-results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6952" y="4723925"/>
            <a:ext cx="3460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Used 10K unigram features, and 20K N-grams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Numerical Data Scaled to 1 for stability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Training Set broken into 3 subsets for cross validation, prior to testing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Logistic Regression fit for each </a:t>
            </a:r>
            <a:r>
              <a:rPr lang="en-US" sz="1200" dirty="0"/>
              <a:t>of the 6 </a:t>
            </a:r>
            <a:r>
              <a:rPr lang="en-US" sz="1200" dirty="0" smtClean="0"/>
              <a:t>classes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1834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 Hyper-tuning Overview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65666421"/>
              </p:ext>
            </p:extLst>
          </p:nvPr>
        </p:nvGraphicFramePr>
        <p:xfrm>
          <a:off x="621173" y="1535897"/>
          <a:ext cx="7052841" cy="4066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974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359658"/>
              </p:ext>
            </p:extLst>
          </p:nvPr>
        </p:nvGraphicFramePr>
        <p:xfrm>
          <a:off x="665545" y="1417638"/>
          <a:ext cx="6959598" cy="1041400"/>
        </p:xfrm>
        <a:graphic>
          <a:graphicData uri="http://schemas.openxmlformats.org/drawingml/2006/table">
            <a:tbl>
              <a:tblPr/>
              <a:tblGrid>
                <a:gridCol w="1155160"/>
                <a:gridCol w="926037"/>
                <a:gridCol w="926037"/>
                <a:gridCol w="926037"/>
                <a:gridCol w="926037"/>
                <a:gridCol w="926037"/>
                <a:gridCol w="1174253"/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Model Train/Test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roc_auc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Accuracy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Precision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recall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F1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hamming_loss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Log Reg Train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0.0072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Log Reg Test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0.0189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RNN Train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0.0123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RNN Test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0.0171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5545" y="2610683"/>
            <a:ext cx="51887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Both Models seem to be suffering from ~ 20% false negative rate across classes, with some much higher.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RNN results seem to generalize better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Logistic regression may be </a:t>
            </a:r>
            <a:r>
              <a:rPr lang="en-US" dirty="0" err="1" smtClean="0"/>
              <a:t>overfit</a:t>
            </a:r>
            <a:r>
              <a:rPr lang="en-US" dirty="0" smtClean="0"/>
              <a:t> to the training data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Next steps might include: handling symbols, typos and spamming indicators, testing lower term levels to remove redundancy.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615"/>
              </p:ext>
            </p:extLst>
          </p:nvPr>
        </p:nvGraphicFramePr>
        <p:xfrm>
          <a:off x="5854298" y="2955707"/>
          <a:ext cx="3060699" cy="609600"/>
        </p:xfrm>
        <a:graphic>
          <a:graphicData uri="http://schemas.openxmlformats.org/drawingml/2006/table">
            <a:tbl>
              <a:tblPr/>
              <a:tblGrid>
                <a:gridCol w="1026570"/>
                <a:gridCol w="1169149"/>
                <a:gridCol w="864980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Class toxic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Toxic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Not Toxic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Predicted 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Predicted 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182871"/>
              </p:ext>
            </p:extLst>
          </p:nvPr>
        </p:nvGraphicFramePr>
        <p:xfrm>
          <a:off x="5854297" y="3749303"/>
          <a:ext cx="3060699" cy="625345"/>
        </p:xfrm>
        <a:graphic>
          <a:graphicData uri="http://schemas.openxmlformats.org/drawingml/2006/table">
            <a:tbl>
              <a:tblPr/>
              <a:tblGrid>
                <a:gridCol w="1295691"/>
                <a:gridCol w="950612"/>
                <a:gridCol w="814396"/>
              </a:tblGrid>
              <a:tr h="218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Class Severe Toxic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S Toxic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Not  S Toxic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Predicted 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Predicted 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09598"/>
              </p:ext>
            </p:extLst>
          </p:nvPr>
        </p:nvGraphicFramePr>
        <p:xfrm>
          <a:off x="5854297" y="4551067"/>
          <a:ext cx="3060699" cy="586740"/>
        </p:xfrm>
        <a:graphic>
          <a:graphicData uri="http://schemas.openxmlformats.org/drawingml/2006/table">
            <a:tbl>
              <a:tblPr/>
              <a:tblGrid>
                <a:gridCol w="1145525"/>
                <a:gridCol w="1100778"/>
                <a:gridCol w="814396"/>
              </a:tblGrid>
              <a:tr h="184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Class Insult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Insult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Not Insult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184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Predicted 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Predicted 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0.24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98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{4441604C-E6ED-5947-AA80-E75A0FB019B5}tf16401369</Template>
  <TotalTime>868</TotalTime>
  <Words>364</Words>
  <Application>Microsoft Macintosh PowerPoint</Application>
  <PresentationFormat>On-screen Show (4:3)</PresentationFormat>
  <Paragraphs>109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Text Modeling Process Overview</vt:lpstr>
      <vt:lpstr>Logistic Regression Modeling Process</vt:lpstr>
      <vt:lpstr>Neural Networks Hyper-tuning Overview</vt:lpstr>
      <vt:lpstr>Results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Microsoft Office User</cp:lastModifiedBy>
  <cp:revision>79</cp:revision>
  <dcterms:created xsi:type="dcterms:W3CDTF">2015-07-21T16:44:10Z</dcterms:created>
  <dcterms:modified xsi:type="dcterms:W3CDTF">2018-03-12T00:18:25Z</dcterms:modified>
</cp:coreProperties>
</file>