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7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6AE76-2CC2-E84D-BACD-8C0BD43B5C2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/>
    <p:restoredTop sz="99694" autoAdjust="0"/>
  </p:normalViewPr>
  <p:slideViewPr>
    <p:cSldViewPr snapToGrid="0" snapToObjects="1">
      <p:cViewPr varScale="1">
        <p:scale>
          <a:sx n="97" d="100"/>
          <a:sy n="97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33340-7CBB-B544-ACFC-58027E67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7A811B-0D14-2141-9608-1DF929A9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7D0D90-AD64-664F-A5A0-FCC58B70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DC88-DA78-0F41-AAC1-B7FD6DC9184B}" type="datetime1">
              <a:rPr lang="en-US" smtClean="0"/>
              <a:t>3/11/18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7988D-E887-7B49-B9CE-6BB75EB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D8503A-09BE-5745-9660-89E7BD0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ADDF2-D12C-FA45-8AE3-4E6DC56D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942985-2B57-3947-BD35-1522DBCE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F02E91-D08D-6448-B35D-251F17FF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8EB0-02E4-6C4D-B2BF-04F7F18E25E1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56F0D-1D41-E74A-AD23-A8CFF4D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3C3A75-D95C-3F43-BFCE-56EBD4FF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7481E1-59A7-744A-BE11-6824627ADC25}"/>
              </a:ext>
            </a:extLst>
          </p:cNvPr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638D5E-F075-734C-9499-9C74BC1E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6933AB-24BB-154A-A733-36AA66A4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ED6C8F-751B-5D4E-B752-35A8CC5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A88B-8468-2E47-8E9C-EA11CB2A6499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42135-36D1-6C4F-B9A4-4EE002BC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AC4C6-C9A9-7349-8599-420A9182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1A4A-9F8B-7941-81D7-4CF246D412BF}" type="datetime1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13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A0711C5-5038-7343-8BED-6839636EFD4C}" type="datetime1">
              <a:rPr lang="en-US" smtClean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1D260-8EE1-B442-BD5A-44E8C166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3735-A237-534A-960A-01751FD0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6EA2D-C97E-5F4E-B756-10F04A77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3FF5-8EFA-624A-88FA-364D028719C7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CE8FC-259A-3B43-A7B7-835AE084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44D751-10BE-FD4C-BBF7-08FABB72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25CE78-CE21-DC4E-A238-80C981E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1F7ADC-EA06-E845-8D10-2C2E547A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E33B8B-52D8-414B-B263-3526B8E6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E0A3-9275-2B45-A719-259DEBB78FEA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081369-F7F4-A242-94F2-C32C752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0297AE-0C48-854E-9C3F-5B192D26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4782-254D-E84A-AAAE-4A5BC549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250D5-69DA-1343-90BE-7F5EE322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4B7420-11BA-FA40-A62A-F968ED5F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B5BC77-B0AC-7040-9DED-C0F121F8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A840-3F25-1642-A314-51676CE77A41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3321CF-54DD-484A-912D-3F9DA41E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114CE5-1846-864E-8B43-4B8F09C5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73269-9F04-1A4C-9ECC-125E009F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AB4482-92A3-4644-BF87-CC4EDF11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F60A2B-1052-9743-9FC4-E74B19E9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CA7381-250D-2448-B3A5-C8932665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FFEACC3-CBFD-F549-ACC1-519709F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BE2E19-CEC4-CA47-9406-922F140D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C289-5D00-B649-9C1E-9FF9E9DEC5CF}" type="datetime1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986FBAD-3452-5D40-AD29-6DC22D65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1B8267-B263-8047-AC2D-A5AD5225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41959-530A-3541-9789-B4957944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D03363-B53A-324A-94E3-6A5D7A49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8532-06C8-6543-A821-D1C1F71E9682}" type="datetime1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18BB7A-C5E0-7E40-8804-CCD44941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78D12A-5EFA-EE46-8CA7-1B45010A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6B4E94-C363-5346-B837-AF370EE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0B6CE-B51D-AD40-A294-ED02D3D3F200}" type="datetime1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2F04E5-A920-A84D-83D0-DECEE672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98EF4D-6D0A-964F-8F7A-6332A8DD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7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8C6A2-4C19-3D46-824F-1CF9ADF2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DA131-394C-8043-BA57-AF02B8B1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2549F3-15DE-3C4F-B2D1-360321DD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112806-4C57-994A-8273-98D8EFDE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9322-D87E-0640-BC63-8E54BFB807AB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3A9FCC-CAA7-4B47-B25D-EBFF3DE4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AEA436-1CD1-224B-9233-877A391E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207CD-4407-5D4D-A25C-1C9766C0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37322-4ECD-FB48-823E-DF984B73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AB4C0C-469A-B348-A78A-E741A8EAD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4BB71A-A186-0140-9CD2-0FD431B8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3416-C3FD-FB44-8E86-1A4E11AD9EB7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27BA57-3B12-9D4F-AD9E-D0B8E13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6D21AB-E717-1843-A93E-0DF7F04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242A9A-6ACF-114D-934E-A124B50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784983-B1B0-D24A-982F-BAE9547D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0598FE-FB77-E543-B1C3-B5FA87627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F91B-BBE7-CD40-A971-85D2F8D3FE18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3FFDB0-6FC1-EA4B-A49E-C7CAA89C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412342-0DA6-1343-A1F5-FE482FDB4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7E50CA-C27C-F248-9E91-7B67B26BDD6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2" r:id="rId12"/>
    <p:sldLayoutId id="214748364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4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{4441604C-E6ED-5947-AA80-E75A0FB019B5}tf16401369</Template>
  <TotalTime>507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Modeling Process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Microsoft Office User</cp:lastModifiedBy>
  <cp:revision>67</cp:revision>
  <dcterms:created xsi:type="dcterms:W3CDTF">2015-07-21T16:44:10Z</dcterms:created>
  <dcterms:modified xsi:type="dcterms:W3CDTF">2018-03-11T18:17:38Z</dcterms:modified>
</cp:coreProperties>
</file>