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58" r:id="rId5"/>
    <p:sldId id="265" r:id="rId6"/>
    <p:sldId id="267" r:id="rId7"/>
    <p:sldId id="259" r:id="rId8"/>
    <p:sldId id="268" r:id="rId9"/>
    <p:sldId id="266" r:id="rId10"/>
    <p:sldId id="260" r:id="rId11"/>
    <p:sldId id="263" r:id="rId12"/>
    <p:sldId id="262" r:id="rId13"/>
    <p:sldId id="269" r:id="rId14"/>
    <p:sldId id="270" r:id="rId15"/>
    <p:sldId id="264" r:id="rId16"/>
  </p:sldIdLst>
  <p:sldSz cx="10693400" cy="7561263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 autoAdjust="0"/>
    <p:restoredTop sz="79747" autoAdjust="0"/>
  </p:normalViewPr>
  <p:slideViewPr>
    <p:cSldViewPr>
      <p:cViewPr varScale="1">
        <p:scale>
          <a:sx n="61" d="100"/>
          <a:sy n="61" d="100"/>
        </p:scale>
        <p:origin x="1594" y="6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Andere Art und Weise</a:t>
            </a:r>
            <a:r>
              <a:rPr lang="de-CH" baseline="0" dirty="0" smtClean="0"/>
              <a:t> zeigen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Sehr mühsam bei grosser</a:t>
            </a:r>
            <a:r>
              <a:rPr lang="de-CH" baseline="0" dirty="0" smtClean="0"/>
              <a:t> Code-Base und mehreren Entwicklern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Habe selber an einem grösserem </a:t>
            </a:r>
            <a:r>
              <a:rPr lang="de-CH" baseline="0" dirty="0" err="1" smtClean="0"/>
              <a:t>JavaFX</a:t>
            </a:r>
            <a:r>
              <a:rPr lang="de-CH" baseline="0" dirty="0" smtClean="0"/>
              <a:t>-Projekt gearbeitet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607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Wollt Ihr</a:t>
            </a:r>
            <a:r>
              <a:rPr lang="de-CH" baseline="0" dirty="0" smtClean="0"/>
              <a:t> noch i18n sehen?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Wollt Ihr Code sehen?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22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4 Komponenten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Alle</a:t>
            </a:r>
            <a:r>
              <a:rPr lang="de-CH" baseline="0" dirty="0" smtClean="0"/>
              <a:t> haben eigene View und </a:t>
            </a:r>
            <a:r>
              <a:rPr lang="de-CH" baseline="0" dirty="0" err="1" smtClean="0"/>
              <a:t>Presenter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Kommunikation über </a:t>
            </a:r>
            <a:r>
              <a:rPr lang="de-CH" baseline="0" dirty="0" err="1" smtClean="0"/>
              <a:t>DashBoard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Dashboard hat </a:t>
            </a:r>
            <a:r>
              <a:rPr lang="de-CH" baseline="0" dirty="0" err="1" smtClean="0"/>
              <a:t>Borderbane</a:t>
            </a:r>
            <a:endParaRPr lang="de-CH" baseline="0" dirty="0" smtClean="0"/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Top: Toolbar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Center: </a:t>
            </a:r>
            <a:r>
              <a:rPr lang="de-CH" baseline="0" dirty="0" err="1" smtClean="0"/>
              <a:t>Splitpane</a:t>
            </a:r>
            <a:r>
              <a:rPr lang="de-CH" baseline="0" dirty="0" smtClean="0"/>
              <a:t> mit Table und Editor</a:t>
            </a:r>
          </a:p>
          <a:p>
            <a:pPr marL="171450" lvl="0" indent="-171450">
              <a:buFontTx/>
              <a:buChar char="-"/>
            </a:pPr>
            <a:r>
              <a:rPr lang="de-CH" baseline="0" dirty="0" smtClean="0"/>
              <a:t>Aufgeteilt weil: </a:t>
            </a:r>
            <a:r>
              <a:rPr lang="de-CH" baseline="0" dirty="0" err="1" smtClean="0"/>
              <a:t>Seperation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concerns</a:t>
            </a:r>
            <a:r>
              <a:rPr lang="de-CH" baseline="0" dirty="0" smtClean="0"/>
              <a:t>; einfacher zu testen; wiederverwendbar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25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Anders als in Vorlesung habe ich View nicht mit Java programmiert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 smtClean="0"/>
              <a:t>Offizieller Teil von </a:t>
            </a:r>
            <a:r>
              <a:rPr lang="de-CH" baseline="0" dirty="0" err="1" smtClean="0"/>
              <a:t>JavaFX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Äquivalent zu XAML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View deklarative mit XML beschrieben anstatt selber programmiert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627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Scene </a:t>
            </a:r>
            <a:r>
              <a:rPr lang="de-CH" baseline="0" dirty="0" err="1" smtClean="0"/>
              <a:t>Builder</a:t>
            </a:r>
            <a:r>
              <a:rPr lang="de-CH" baseline="0" dirty="0" smtClean="0"/>
              <a:t> für einfach FXML-generation</a:t>
            </a:r>
          </a:p>
          <a:p>
            <a:pPr marL="171450" indent="-171450">
              <a:buFontTx/>
              <a:buChar char="-"/>
            </a:pPr>
            <a:r>
              <a:rPr lang="de-CH" baseline="0" dirty="0" err="1" smtClean="0"/>
              <a:t>Resizing</a:t>
            </a:r>
            <a:r>
              <a:rPr lang="de-CH" baseline="0" dirty="0" smtClean="0"/>
              <a:t>, verhalten und </a:t>
            </a:r>
            <a:r>
              <a:rPr lang="de-CH" baseline="0" dirty="0" err="1" smtClean="0"/>
              <a:t>styling</a:t>
            </a:r>
            <a:r>
              <a:rPr lang="de-CH" baseline="0" dirty="0" smtClean="0"/>
              <a:t> ohne zu </a:t>
            </a:r>
            <a:r>
              <a:rPr lang="de-CH" baseline="0" dirty="0" err="1" smtClean="0"/>
              <a:t>kompilierung</a:t>
            </a:r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6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  <a:r>
              <a:rPr lang="de-CH" dirty="0" err="1" smtClean="0"/>
              <a:t>Convention</a:t>
            </a:r>
            <a:r>
              <a:rPr lang="de-CH" baseline="0" dirty="0" smtClean="0"/>
              <a:t> zeigen!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188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Damit ich auch eigene Instance injizieren kann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Z.B. </a:t>
            </a:r>
            <a:r>
              <a:rPr lang="de-CH" baseline="0" dirty="0" err="1" smtClean="0"/>
              <a:t>stage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906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  <a:r>
              <a:rPr lang="de-CH" dirty="0" err="1" smtClean="0"/>
              <a:t>Build</a:t>
            </a:r>
            <a:r>
              <a:rPr lang="de-CH" dirty="0" smtClean="0"/>
              <a:t>-Tool</a:t>
            </a:r>
          </a:p>
          <a:p>
            <a:r>
              <a:rPr lang="de-CH" dirty="0" smtClean="0"/>
              <a:t>-</a:t>
            </a:r>
            <a:r>
              <a:rPr lang="de-CH" baseline="0" dirty="0" smtClean="0"/>
              <a:t> Läuft auf allen IDEs und man muss nicht IDE-</a:t>
            </a:r>
            <a:r>
              <a:rPr lang="de-CH" baseline="0" dirty="0" err="1" smtClean="0"/>
              <a:t>Config</a:t>
            </a:r>
            <a:r>
              <a:rPr lang="de-CH" baseline="0" dirty="0" smtClean="0"/>
              <a:t>-Files ins </a:t>
            </a:r>
            <a:r>
              <a:rPr lang="de-CH" baseline="0" dirty="0" err="1" smtClean="0"/>
              <a:t>Repo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commiten</a:t>
            </a:r>
            <a:endParaRPr lang="de-CH" baseline="0" dirty="0" smtClean="0"/>
          </a:p>
          <a:p>
            <a:r>
              <a:rPr lang="de-CH" baseline="0" dirty="0" smtClean="0"/>
              <a:t>- </a:t>
            </a:r>
            <a:r>
              <a:rPr lang="de-CH" dirty="0" smtClean="0"/>
              <a:t>Über</a:t>
            </a:r>
            <a:r>
              <a:rPr lang="de-CH" baseline="0" dirty="0" smtClean="0"/>
              <a:t> Konvention vorgegeben wo </a:t>
            </a:r>
            <a:r>
              <a:rPr lang="de-CH" baseline="0" dirty="0" err="1" smtClean="0"/>
              <a:t>source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test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resources</a:t>
            </a:r>
            <a:r>
              <a:rPr lang="de-CH" baseline="0" dirty="0" smtClean="0"/>
              <a:t> Ordner ist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16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Tasks wie </a:t>
            </a:r>
            <a:r>
              <a:rPr lang="de-CH" dirty="0" err="1" smtClean="0"/>
              <a:t>shrinker</a:t>
            </a:r>
            <a:r>
              <a:rPr lang="de-CH" dirty="0" smtClean="0"/>
              <a:t>, </a:t>
            </a:r>
            <a:r>
              <a:rPr lang="de-CH" dirty="0" err="1" smtClean="0"/>
              <a:t>optimizer</a:t>
            </a:r>
            <a:r>
              <a:rPr lang="de-CH" dirty="0" smtClean="0"/>
              <a:t>, </a:t>
            </a:r>
            <a:r>
              <a:rPr lang="de-CH" dirty="0" err="1" smtClean="0"/>
              <a:t>obfuscator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22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 smtClean="0"/>
              <a:t>Libs</a:t>
            </a:r>
            <a:r>
              <a:rPr lang="de-CH" dirty="0" smtClean="0"/>
              <a:t> müssen nicht in </a:t>
            </a:r>
            <a:r>
              <a:rPr lang="de-CH" dirty="0" err="1" smtClean="0"/>
              <a:t>Repo</a:t>
            </a:r>
            <a:r>
              <a:rPr lang="de-CH" dirty="0" smtClean="0"/>
              <a:t> </a:t>
            </a:r>
            <a:r>
              <a:rPr lang="de-CH" dirty="0" err="1" smtClean="0"/>
              <a:t>commited</a:t>
            </a:r>
            <a:r>
              <a:rPr lang="de-CH" dirty="0" smtClean="0"/>
              <a:t> werden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Manche </a:t>
            </a:r>
            <a:r>
              <a:rPr lang="de-CH" dirty="0" err="1" smtClean="0"/>
              <a:t>Dependecies</a:t>
            </a:r>
            <a:r>
              <a:rPr lang="de-CH" baseline="0" dirty="0" smtClean="0"/>
              <a:t> nur dann, wenn nötig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Versionsänderungen einfacher verfolgbar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Bien/afterburner.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Bien/afterburner.f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Bien/afterburner.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Hasan Kara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OOP2 Projekt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Standard Projekt-Struktur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Standard Projekt-Struktur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39676"/>
          <a:stretch/>
        </p:blipFill>
        <p:spPr>
          <a:xfrm>
            <a:off x="5922764" y="756494"/>
            <a:ext cx="367880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Build</a:t>
            </a:r>
            <a:r>
              <a:rPr lang="de-CH" dirty="0" smtClean="0"/>
              <a:t>-Prozess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Maven</a:t>
            </a:r>
            <a:r>
              <a:rPr lang="de-CH" dirty="0" smtClean="0"/>
              <a:t> oder </a:t>
            </a:r>
            <a:r>
              <a:rPr lang="de-CH" dirty="0" err="1" smtClean="0"/>
              <a:t>Gradle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 </a:t>
            </a:r>
            <a:r>
              <a:rPr lang="de-CH" dirty="0" smtClean="0"/>
              <a:t>agnostisch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Standard Projekt-Struktur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/>
              <a:t>resolution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410596" y="1779373"/>
            <a:ext cx="5688632" cy="341632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org.mockito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-all&lt;/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&gt;1.9.5&lt;/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D8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org.controlsfx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controlsfx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&gt;8.40.10&lt;/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Simple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IO sollte nicht auch Main-Thread laufen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CompletableFuture</a:t>
            </a:r>
            <a:r>
              <a:rPr lang="de-CH" dirty="0" smtClean="0"/>
              <a:t> seit Java 8</a:t>
            </a:r>
            <a:endParaRPr lang="de-CH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8657" y="3713847"/>
            <a:ext cx="9221794" cy="19389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&lt;List&lt;Movie&gt;&gt;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getMovies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CompletableFuture.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supplyAsync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Blocking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b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emptyList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Simple </a:t>
            </a:r>
            <a:r>
              <a:rPr lang="de-CH" dirty="0" err="1"/>
              <a:t>concurrent</a:t>
            </a:r>
            <a:r>
              <a:rPr lang="de-CH" dirty="0"/>
              <a:t> </a:t>
            </a:r>
            <a:r>
              <a:rPr lang="de-CH" dirty="0" err="1" smtClean="0"/>
              <a:t>programming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IO sollte nicht auch Main-Thread laufen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CompletableFuture</a:t>
            </a:r>
            <a:r>
              <a:rPr lang="de-CH" dirty="0"/>
              <a:t> seit Java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Änderungen müssen wieder auf Main-Thread laufen</a:t>
            </a:r>
            <a:endParaRPr lang="de-CH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7012" y="3924647"/>
            <a:ext cx="9203438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movieService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getAllMovies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whenComplete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Platform.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.addAll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}));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Viele Dank für Ihre Aufmerksamkeit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484933"/>
            <a:ext cx="9213850" cy="4464050"/>
          </a:xfrm>
        </p:spPr>
        <p:txBody>
          <a:bodyPr/>
          <a:lstStyle/>
          <a:p>
            <a:r>
              <a:rPr lang="de-CH" dirty="0" smtClean="0"/>
              <a:t>	github.com/</a:t>
            </a:r>
            <a:r>
              <a:rPr lang="de-CH" dirty="0" err="1" smtClean="0"/>
              <a:t>haisi</a:t>
            </a:r>
            <a:r>
              <a:rPr lang="de-CH" dirty="0" smtClean="0"/>
              <a:t>/oop2Project</a:t>
            </a:r>
            <a:endParaRPr lang="de-CH" dirty="0"/>
          </a:p>
        </p:txBody>
      </p:sp>
      <p:pic>
        <p:nvPicPr>
          <p:cNvPr id="2052" name="Picture 4" descr="https://encrypted-tbn0.gstatic.com/images?q=tbn:ANd9GcTchgxecu0ur-ZNFSTri454aygqKt-BO_xRqEmS4BzidBXJ6i1A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26846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6180" y="3785855"/>
            <a:ext cx="9284270" cy="203132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https://github.com/haisi/oop2Project.git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hasan_project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hasan_project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# JAVA_HOME must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# Downloads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builds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mvnw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clean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/oop2Projekt-app.jar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Aufbau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Afterburner.fx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-Prozess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Simple </a:t>
            </a:r>
            <a:r>
              <a:rPr lang="de-DE" dirty="0" err="1"/>
              <a:t>concurrent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08" y="1980431"/>
            <a:ext cx="7416824" cy="47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FXML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Fast wie C# </a:t>
            </a:r>
            <a:r>
              <a:rPr lang="de-CH" dirty="0" err="1" smtClean="0"/>
              <a:t>WPF’s</a:t>
            </a:r>
            <a:r>
              <a:rPr lang="de-CH" dirty="0" smtClean="0"/>
              <a:t> </a:t>
            </a:r>
            <a:r>
              <a:rPr lang="de-CH" dirty="0" smtClean="0"/>
              <a:t>XAML</a:t>
            </a:r>
            <a:endParaRPr lang="de-CH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6600" y="2876466"/>
            <a:ext cx="9146604" cy="369331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javafx.scene.control.SplitPane</a:t>
            </a:r>
            <a: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javafx.scene.layout.AnchorPane</a:t>
            </a:r>
            <a: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javafx.scene.layout.BorderPane</a:t>
            </a:r>
            <a: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AnchorPane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fx:controller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DashboardPresenter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„ ...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fx:id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prefHeight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="200.0"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SplitPane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splitPane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AnchorPane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FXML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Fast wie C# </a:t>
            </a:r>
            <a:r>
              <a:rPr lang="de-CH" dirty="0" err="1"/>
              <a:t>WPF’s</a:t>
            </a:r>
            <a:r>
              <a:rPr lang="de-CH" dirty="0"/>
              <a:t> </a:t>
            </a:r>
            <a:r>
              <a:rPr lang="de-CH" dirty="0" smtClean="0"/>
              <a:t>XAML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Scene </a:t>
            </a:r>
            <a:r>
              <a:rPr lang="de-CH" dirty="0" err="1" smtClean="0"/>
              <a:t>Builder</a:t>
            </a:r>
            <a:r>
              <a:rPr lang="de-CH" dirty="0"/>
              <a:t> (WYSIWYG</a:t>
            </a:r>
            <a:r>
              <a:rPr lang="de-CH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Prototyping</a:t>
            </a:r>
            <a:r>
              <a:rPr lang="de-CH" dirty="0" smtClean="0"/>
              <a:t> ohne Kompilierung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1044327"/>
            <a:ext cx="553907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FXML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Fast wie C# </a:t>
            </a:r>
            <a:r>
              <a:rPr lang="de-CH" dirty="0" err="1"/>
              <a:t>WPF’s</a:t>
            </a:r>
            <a:r>
              <a:rPr lang="de-CH" dirty="0"/>
              <a:t> XAML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Scene </a:t>
            </a:r>
            <a:r>
              <a:rPr lang="de-CH" dirty="0" err="1"/>
              <a:t>Builder</a:t>
            </a:r>
            <a:r>
              <a:rPr lang="de-CH" dirty="0"/>
              <a:t> (WYSIWYG)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Prototyping</a:t>
            </a:r>
            <a:r>
              <a:rPr lang="de-CH" dirty="0"/>
              <a:t> </a:t>
            </a:r>
            <a:r>
              <a:rPr lang="de-CH"/>
              <a:t>ohne </a:t>
            </a:r>
            <a:r>
              <a:rPr lang="de-CH" smtClean="0"/>
              <a:t>Kompilierung</a:t>
            </a:r>
            <a:endParaRPr lang="de-CH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8188" y="3942645"/>
            <a:ext cx="9212262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@FXML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addBtn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addBtn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Afterburner.fx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3"/>
              </a:rPr>
              <a:t>Open </a:t>
            </a:r>
            <a:r>
              <a:rPr lang="de-CH" dirty="0" err="1" smtClean="0">
                <a:hlinkClick r:id="rId3"/>
              </a:rPr>
              <a:t>source</a:t>
            </a:r>
            <a:r>
              <a:rPr lang="de-CH" dirty="0" smtClean="0">
                <a:hlinkClick r:id="rId3"/>
              </a:rPr>
              <a:t> mini </a:t>
            </a:r>
            <a:r>
              <a:rPr lang="de-CH" dirty="0" err="1" smtClean="0">
                <a:hlinkClick r:id="rId3"/>
              </a:rPr>
              <a:t>framework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Simple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 smtClean="0"/>
              <a:t>injection</a:t>
            </a:r>
            <a:endParaRPr lang="de-CH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27" y="1260351"/>
            <a:ext cx="3888432" cy="50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Afterburner.fx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2"/>
              </a:rPr>
              <a:t>Open </a:t>
            </a:r>
            <a:r>
              <a:rPr lang="de-CH" dirty="0" err="1" smtClean="0">
                <a:hlinkClick r:id="rId2"/>
              </a:rPr>
              <a:t>source</a:t>
            </a:r>
            <a:r>
              <a:rPr lang="de-CH" dirty="0" smtClean="0">
                <a:hlinkClick r:id="rId2"/>
              </a:rPr>
              <a:t> mini </a:t>
            </a:r>
            <a:r>
              <a:rPr lang="de-CH" dirty="0" err="1" smtClean="0">
                <a:hlinkClick r:id="rId2"/>
              </a:rPr>
              <a:t>framework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Simple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 smtClean="0"/>
              <a:t>injection</a:t>
            </a:r>
            <a:endParaRPr lang="de-CH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6600" y="3996655"/>
            <a:ext cx="9217024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ToolbarPresenter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toolbarPresenter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ToolbarPresenter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toolbarView.getPresenter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.setTop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toolbarView.getView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14.06.2016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Afterburner.fx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3"/>
              </a:rPr>
              <a:t>Open </a:t>
            </a:r>
            <a:r>
              <a:rPr lang="de-CH" dirty="0" err="1" smtClean="0">
                <a:hlinkClick r:id="rId3"/>
              </a:rPr>
              <a:t>source</a:t>
            </a:r>
            <a:r>
              <a:rPr lang="de-CH" dirty="0" smtClean="0">
                <a:hlinkClick r:id="rId3"/>
              </a:rPr>
              <a:t> mini </a:t>
            </a:r>
            <a:r>
              <a:rPr lang="de-CH" dirty="0" err="1" smtClean="0">
                <a:hlinkClick r:id="rId3"/>
              </a:rPr>
              <a:t>framework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Simple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 smtClean="0"/>
              <a:t>injection</a:t>
            </a: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Alle POJOs als Singleton</a:t>
            </a:r>
          </a:p>
          <a:p>
            <a:pPr lvl="1" indent="0">
              <a:buNone/>
            </a:pP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Strings in «</a:t>
            </a:r>
            <a:r>
              <a:rPr lang="de-CH" dirty="0" err="1" smtClean="0"/>
              <a:t>configuration.properties</a:t>
            </a:r>
            <a:r>
              <a:rPr lang="de-CH" dirty="0" smtClean="0"/>
              <a:t>»</a:t>
            </a:r>
            <a:br>
              <a:rPr lang="de-CH" dirty="0" smtClean="0"/>
            </a:b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Producer Objekte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82804" y="3488529"/>
            <a:ext cx="41764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MovieService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movieService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82804" y="4356695"/>
            <a:ext cx="39065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keyAsQualifier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01911" y="5222532"/>
            <a:ext cx="22525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435</Words>
  <Application>Microsoft Office PowerPoint</Application>
  <PresentationFormat>Benutzerdefiniert</PresentationFormat>
  <Paragraphs>148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Consolas</vt:lpstr>
      <vt:lpstr>Arial</vt:lpstr>
      <vt:lpstr>Courier New</vt:lpstr>
      <vt:lpstr>FHNW-PP</vt:lpstr>
      <vt:lpstr>OOP2 Projekt</vt:lpstr>
      <vt:lpstr>Inhaltsverzeichnis</vt:lpstr>
      <vt:lpstr>Aufbau</vt:lpstr>
      <vt:lpstr>FXML</vt:lpstr>
      <vt:lpstr>FXML</vt:lpstr>
      <vt:lpstr>FXML</vt:lpstr>
      <vt:lpstr>Afterburner.fx</vt:lpstr>
      <vt:lpstr>Afterburner.fx</vt:lpstr>
      <vt:lpstr>Afterburner.fx</vt:lpstr>
      <vt:lpstr>Build-Prozess</vt:lpstr>
      <vt:lpstr>Build-Prozess</vt:lpstr>
      <vt:lpstr>Build-Prozess</vt:lpstr>
      <vt:lpstr>Simple concurrent programming</vt:lpstr>
      <vt:lpstr>Simple concurrent programming</vt:lpstr>
      <vt:lpstr>Viele Dank für Ihre Aufmerksamkeit</vt:lpstr>
    </vt:vector>
  </TitlesOfParts>
  <Company>FHNW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OOP2 Projekt</dc:title>
  <dc:creator>Hasan K</dc:creator>
  <cp:lastModifiedBy>Hasan K</cp:lastModifiedBy>
  <cp:revision>71</cp:revision>
  <dcterms:created xsi:type="dcterms:W3CDTF">2016-05-24T15:14:35Z</dcterms:created>
  <dcterms:modified xsi:type="dcterms:W3CDTF">2016-06-14T12:03:44Z</dcterms:modified>
</cp:coreProperties>
</file>